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0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CFC82-7E78-4A5D-B108-0A2C5290DD0D}" v="74" dt="2024-05-02T19:46:42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21" y="518514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Oct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 summary type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699369" y="1586630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are making a lot of money: +£10M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4D227-34A3-3063-8759-08F9176946E3}"/>
              </a:ext>
            </a:extLst>
          </p:cNvPr>
          <p:cNvSpPr/>
          <p:nvPr/>
        </p:nvSpPr>
        <p:spPr>
          <a:xfrm>
            <a:off x="986916" y="3066907"/>
            <a:ext cx="4227534" cy="730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We have more customers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B52D8-54ED-41A4-6DB5-4A25159ACD72}"/>
              </a:ext>
            </a:extLst>
          </p:cNvPr>
          <p:cNvSpPr/>
          <p:nvPr/>
        </p:nvSpPr>
        <p:spPr>
          <a:xfrm>
            <a:off x="5708008" y="3066906"/>
            <a:ext cx="6273451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This is because marketing up 3% and stuff 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699369" y="4039643"/>
            <a:ext cx="2609589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stakeholders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346F7-0877-3DF4-F162-2C5CA8FA6511}"/>
              </a:ext>
            </a:extLst>
          </p:cNvPr>
          <p:cNvSpPr/>
          <p:nvPr/>
        </p:nvSpPr>
        <p:spPr>
          <a:xfrm>
            <a:off x="4259439" y="4312812"/>
            <a:ext cx="2609589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departments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1F92-65A9-F8CE-5BA0-8BC88577A6DD}"/>
              </a:ext>
            </a:extLst>
          </p:cNvPr>
          <p:cNvSpPr/>
          <p:nvPr/>
        </p:nvSpPr>
        <p:spPr>
          <a:xfrm>
            <a:off x="8608687" y="4312811"/>
            <a:ext cx="2609589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149810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747" y="250106"/>
            <a:ext cx="10515600" cy="1325563"/>
          </a:xfrm>
        </p:spPr>
        <p:txBody>
          <a:bodyPr/>
          <a:lstStyle/>
          <a:p>
            <a:r>
              <a:rPr lang="en-GB" dirty="0"/>
              <a:t>Exec summary type slide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440577" y="1586630"/>
            <a:ext cx="4822521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are making a lot of money: +£10M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4D227-34A3-3063-8759-08F9176946E3}"/>
              </a:ext>
            </a:extLst>
          </p:cNvPr>
          <p:cNvSpPr/>
          <p:nvPr/>
        </p:nvSpPr>
        <p:spPr>
          <a:xfrm>
            <a:off x="6095999" y="3093299"/>
            <a:ext cx="2787041" cy="376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We have more customers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B52D8-54ED-41A4-6DB5-4A25159ACD72}"/>
              </a:ext>
            </a:extLst>
          </p:cNvPr>
          <p:cNvSpPr/>
          <p:nvPr/>
        </p:nvSpPr>
        <p:spPr>
          <a:xfrm>
            <a:off x="6096000" y="1586629"/>
            <a:ext cx="5574082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This is because marketing up 3% and stuff 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1073179" y="2546958"/>
            <a:ext cx="4822520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stakeholders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346F7-0877-3DF4-F162-2C5CA8FA6511}"/>
              </a:ext>
            </a:extLst>
          </p:cNvPr>
          <p:cNvSpPr/>
          <p:nvPr/>
        </p:nvSpPr>
        <p:spPr>
          <a:xfrm>
            <a:off x="843143" y="5321392"/>
            <a:ext cx="4822520" cy="12526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departments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1F92-65A9-F8CE-5BA0-8BC88577A6DD}"/>
              </a:ext>
            </a:extLst>
          </p:cNvPr>
          <p:cNvSpPr/>
          <p:nvPr/>
        </p:nvSpPr>
        <p:spPr>
          <a:xfrm>
            <a:off x="9374035" y="2546956"/>
            <a:ext cx="2526083" cy="3695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137951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C7005-48BB-C3FD-FF02-387D5891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Some fancy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5920-AC7E-4A4B-176C-642DDF41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021" y="1799202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Bullets in a cool way I guess</a:t>
            </a:r>
          </a:p>
          <a:p>
            <a:r>
              <a:rPr lang="en-GB" dirty="0"/>
              <a:t>Weird </a:t>
            </a:r>
            <a:r>
              <a:rPr lang="en-GB" dirty="0" err="1"/>
              <a:t>trempleate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55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834871" y="1709527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making a lot of money: +£10M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1374317" y="2847701"/>
            <a:ext cx="10010383" cy="3444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A13995-901D-FD62-54EB-3FB74416DEA5}"/>
              </a:ext>
            </a:extLst>
          </p:cNvPr>
          <p:cNvCxnSpPr/>
          <p:nvPr/>
        </p:nvCxnSpPr>
        <p:spPr>
          <a:xfrm flipH="1">
            <a:off x="1729221" y="2993837"/>
            <a:ext cx="114821" cy="296449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62F3D-4363-999D-8EF0-7C1E409093A9}"/>
              </a:ext>
            </a:extLst>
          </p:cNvPr>
          <p:cNvCxnSpPr/>
          <p:nvPr/>
        </p:nvCxnSpPr>
        <p:spPr>
          <a:xfrm flipV="1">
            <a:off x="1791851" y="5874824"/>
            <a:ext cx="9258821" cy="9394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31FC1E6-5F5B-116E-C361-8619A273DE82}"/>
              </a:ext>
            </a:extLst>
          </p:cNvPr>
          <p:cNvCxnSpPr/>
          <p:nvPr/>
        </p:nvCxnSpPr>
        <p:spPr>
          <a:xfrm flipV="1">
            <a:off x="1791851" y="3390496"/>
            <a:ext cx="8611643" cy="234863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EFBD3-F593-0943-95DE-DDD0D32B4184}"/>
              </a:ext>
            </a:extLst>
          </p:cNvPr>
          <p:cNvSpPr txBox="1"/>
          <p:nvPr/>
        </p:nvSpPr>
        <p:spPr>
          <a:xfrm>
            <a:off x="9265714" y="4183810"/>
            <a:ext cx="1701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+4% in 3 years</a:t>
            </a:r>
          </a:p>
        </p:txBody>
      </p:sp>
    </p:spTree>
    <p:extLst>
      <p:ext uri="{BB962C8B-B14F-4D97-AF65-F5344CB8AC3E}">
        <p14:creationId xmlns:p14="http://schemas.microsoft.com/office/powerpoint/2010/main" val="294673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slide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949890" y="5375753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making a lot of money: +£10M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949890" y="1711890"/>
            <a:ext cx="3903945" cy="3444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5F48F-CFD3-5DA3-7EDB-8DD71E62A130}"/>
              </a:ext>
            </a:extLst>
          </p:cNvPr>
          <p:cNvSpPr txBox="1"/>
          <p:nvPr/>
        </p:nvSpPr>
        <p:spPr>
          <a:xfrm>
            <a:off x="2077035" y="2691520"/>
            <a:ext cx="16492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+4% in EU</a:t>
            </a:r>
            <a:endParaRPr lang="en-US" sz="2400"/>
          </a:p>
          <a:p>
            <a:endParaRPr lang="en-GB" sz="2400" dirty="0"/>
          </a:p>
          <a:p>
            <a:r>
              <a:rPr lang="en-GB" sz="2400" dirty="0"/>
              <a:t>-10% in 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506544-84A6-E9B7-913E-C181B71D5D85}"/>
              </a:ext>
            </a:extLst>
          </p:cNvPr>
          <p:cNvSpPr/>
          <p:nvPr/>
        </p:nvSpPr>
        <p:spPr>
          <a:xfrm>
            <a:off x="5946316" y="1568117"/>
            <a:ext cx="3986270" cy="3444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50ADDF-D280-ABC9-21CF-34EC6EE3A07E}"/>
              </a:ext>
            </a:extLst>
          </p:cNvPr>
          <p:cNvCxnSpPr/>
          <p:nvPr/>
        </p:nvCxnSpPr>
        <p:spPr>
          <a:xfrm flipH="1">
            <a:off x="6301220" y="1714253"/>
            <a:ext cx="114821" cy="296449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8A17B8-DD1F-E169-7973-AB17991286C8}"/>
              </a:ext>
            </a:extLst>
          </p:cNvPr>
          <p:cNvCxnSpPr/>
          <p:nvPr/>
        </p:nvCxnSpPr>
        <p:spPr>
          <a:xfrm flipV="1">
            <a:off x="6234454" y="4537730"/>
            <a:ext cx="3694784" cy="7956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BB71601B-6910-36BD-3D4D-5421D996453B}"/>
              </a:ext>
            </a:extLst>
          </p:cNvPr>
          <p:cNvCxnSpPr/>
          <p:nvPr/>
        </p:nvCxnSpPr>
        <p:spPr>
          <a:xfrm flipV="1">
            <a:off x="6507623" y="2067780"/>
            <a:ext cx="3061983" cy="2104216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3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88DA-63E5-BBCD-1E9A-637C806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16" y="386001"/>
            <a:ext cx="10515600" cy="1325563"/>
          </a:xfrm>
        </p:spPr>
        <p:txBody>
          <a:bodyPr/>
          <a:lstStyle/>
          <a:p>
            <a:r>
              <a:rPr lang="en-GB" dirty="0"/>
              <a:t>Roadmap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8CA641-21E7-5900-25C7-DC366EFC3B5B}"/>
              </a:ext>
            </a:extLst>
          </p:cNvPr>
          <p:cNvCxnSpPr/>
          <p:nvPr/>
        </p:nvCxnSpPr>
        <p:spPr>
          <a:xfrm flipV="1">
            <a:off x="855945" y="2265122"/>
            <a:ext cx="10083453" cy="73069"/>
          </a:xfrm>
          <a:prstGeom prst="straightConnector1">
            <a:avLst/>
          </a:prstGeom>
          <a:ln>
            <a:solidFill>
              <a:srgbClr val="4472C4"/>
            </a:solidFill>
            <a:headEnd type="non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9FFF2D-BDDF-CFED-E264-FF57D9DC7493}"/>
              </a:ext>
            </a:extLst>
          </p:cNvPr>
          <p:cNvSpPr/>
          <p:nvPr/>
        </p:nvSpPr>
        <p:spPr>
          <a:xfrm>
            <a:off x="866384" y="1899780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Month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B714A-239C-29BC-E1C5-F94730C6AF65}"/>
              </a:ext>
            </a:extLst>
          </p:cNvPr>
          <p:cNvSpPr/>
          <p:nvPr/>
        </p:nvSpPr>
        <p:spPr>
          <a:xfrm>
            <a:off x="2849671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4B065-1826-8F24-992B-DFAD9AB4FAC2}"/>
              </a:ext>
            </a:extLst>
          </p:cNvPr>
          <p:cNvSpPr/>
          <p:nvPr/>
        </p:nvSpPr>
        <p:spPr>
          <a:xfrm>
            <a:off x="7066767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A43C9-05C2-43FC-4855-13EC2E7943D0}"/>
              </a:ext>
            </a:extLst>
          </p:cNvPr>
          <p:cNvSpPr/>
          <p:nvPr/>
        </p:nvSpPr>
        <p:spPr>
          <a:xfrm>
            <a:off x="9029178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5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13CA18C-C61C-C569-408B-7A03BF0458F3}"/>
              </a:ext>
            </a:extLst>
          </p:cNvPr>
          <p:cNvSpPr/>
          <p:nvPr/>
        </p:nvSpPr>
        <p:spPr>
          <a:xfrm>
            <a:off x="866384" y="2807917"/>
            <a:ext cx="3016684" cy="81419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 1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80D85CE-9A6D-EFEF-6336-61F2AF8AD5BE}"/>
              </a:ext>
            </a:extLst>
          </p:cNvPr>
          <p:cNvSpPr/>
          <p:nvPr/>
        </p:nvSpPr>
        <p:spPr>
          <a:xfrm>
            <a:off x="3945698" y="2797479"/>
            <a:ext cx="3559479" cy="83506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Process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0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1B60-4896-B6EA-39EF-7E9A0C07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Breakdown / funnel slide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2BD0D-FE68-45F4-569D-2A2337735085}"/>
              </a:ext>
            </a:extLst>
          </p:cNvPr>
          <p:cNvSpPr/>
          <p:nvPr/>
        </p:nvSpPr>
        <p:spPr>
          <a:xfrm>
            <a:off x="3881886" y="2282060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D1A76-9EEB-987D-8F5B-0DA3EC178FA9}"/>
              </a:ext>
            </a:extLst>
          </p:cNvPr>
          <p:cNvSpPr/>
          <p:nvPr/>
        </p:nvSpPr>
        <p:spPr>
          <a:xfrm>
            <a:off x="3693994" y="3962636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AF1F1-CEE0-340C-C92F-EA58F2EC655E}"/>
              </a:ext>
            </a:extLst>
          </p:cNvPr>
          <p:cNvSpPr/>
          <p:nvPr/>
        </p:nvSpPr>
        <p:spPr>
          <a:xfrm>
            <a:off x="5395445" y="3962635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D495C-BF94-4B79-08C3-4A4A6ECACCEC}"/>
              </a:ext>
            </a:extLst>
          </p:cNvPr>
          <p:cNvSpPr/>
          <p:nvPr/>
        </p:nvSpPr>
        <p:spPr>
          <a:xfrm>
            <a:off x="7263911" y="3962635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0DED1-CBD7-B1AB-42BA-26127EA1483A}"/>
              </a:ext>
            </a:extLst>
          </p:cNvPr>
          <p:cNvCxnSpPr>
            <a:cxnSpLocks/>
          </p:cNvCxnSpPr>
          <p:nvPr/>
        </p:nvCxnSpPr>
        <p:spPr>
          <a:xfrm>
            <a:off x="6115691" y="3419841"/>
            <a:ext cx="1430056" cy="344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1458D-EF24-C308-4D8A-762887994007}"/>
              </a:ext>
            </a:extLst>
          </p:cNvPr>
          <p:cNvCxnSpPr>
            <a:cxnSpLocks/>
          </p:cNvCxnSpPr>
          <p:nvPr/>
        </p:nvCxnSpPr>
        <p:spPr>
          <a:xfrm>
            <a:off x="4957034" y="3325896"/>
            <a:ext cx="1033399" cy="594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8789EA-FB79-8644-9AD5-6376C31B514D}"/>
              </a:ext>
            </a:extLst>
          </p:cNvPr>
          <p:cNvCxnSpPr>
            <a:cxnSpLocks/>
          </p:cNvCxnSpPr>
          <p:nvPr/>
        </p:nvCxnSpPr>
        <p:spPr>
          <a:xfrm flipH="1">
            <a:off x="4247227" y="3398964"/>
            <a:ext cx="542793" cy="45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4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AFED-ED87-6E9A-3307-48E0B253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Boring information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1FB6-E840-5F20-7F83-7DB362CE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Bullet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How bullet 1 actually goes into two bullets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 dirty="0"/>
          </a:p>
          <a:p>
            <a:endParaRPr lang="en-GB" dirty="0"/>
          </a:p>
          <a:p>
            <a:r>
              <a:rPr lang="en-GB" dirty="0"/>
              <a:t>Bullet 4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Goes into another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And yet another</a:t>
            </a:r>
          </a:p>
        </p:txBody>
      </p:sp>
    </p:spTree>
    <p:extLst>
      <p:ext uri="{BB962C8B-B14F-4D97-AF65-F5344CB8AC3E}">
        <p14:creationId xmlns:p14="http://schemas.microsoft.com/office/powerpoint/2010/main" val="169616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title</vt:lpstr>
      <vt:lpstr>Exec summary type slide</vt:lpstr>
      <vt:lpstr>Exec summary type slide 2</vt:lpstr>
      <vt:lpstr>Some fancy slide</vt:lpstr>
      <vt:lpstr>Graphs slide</vt:lpstr>
      <vt:lpstr>Graphs slide 2</vt:lpstr>
      <vt:lpstr>Roadmap</vt:lpstr>
      <vt:lpstr>Breakdown / funnel slide</vt:lpstr>
      <vt:lpstr>Boring information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160</cp:revision>
  <dcterms:created xsi:type="dcterms:W3CDTF">2024-04-28T21:34:13Z</dcterms:created>
  <dcterms:modified xsi:type="dcterms:W3CDTF">2024-05-02T19:47:18Z</dcterms:modified>
</cp:coreProperties>
</file>