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1" r:id="rId2"/>
    <p:sldId id="257" r:id="rId3"/>
    <p:sldId id="258"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12" Type="http://schemas.microsoft.com/office/2016/11/relationships/changesInfo" Target="changesInfos/changesInfo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Christoforou" userId="S::s4785164@uq.edu.au::0b825092-6f5e-451e-bfea-98679269dfc0" providerId="AD" clId="Web-{0ED286C8-6B32-8913-6F52-3E96E800DDC0}"/>
    <pc:docChg chg="addSld delSld modSld">
      <pc:chgData name="Tony Christoforou" userId="S::s4785164@uq.edu.au::0b825092-6f5e-451e-bfea-98679269dfc0" providerId="AD" clId="Web-{0ED286C8-6B32-8913-6F52-3E96E800DDC0}" dt="2025-08-22T05:26:07.540" v="176"/>
      <pc:docMkLst>
        <pc:docMk/>
      </pc:docMkLst>
      <pc:sldChg chg="addSp delSp modSp mod modTransition setBg">
        <pc:chgData name="Tony Christoforou" userId="S::s4785164@uq.edu.au::0b825092-6f5e-451e-bfea-98679269dfc0" providerId="AD" clId="Web-{0ED286C8-6B32-8913-6F52-3E96E800DDC0}" dt="2025-08-22T05:06:03.036" v="73"/>
        <pc:sldMkLst>
          <pc:docMk/>
          <pc:sldMk cId="1195358213" sldId="257"/>
        </pc:sldMkLst>
        <pc:spChg chg="mod">
          <ac:chgData name="Tony Christoforou" userId="S::s4785164@uq.edu.au::0b825092-6f5e-451e-bfea-98679269dfc0" providerId="AD" clId="Web-{0ED286C8-6B32-8913-6F52-3E96E800DDC0}" dt="2025-08-22T04:49:18.961" v="2"/>
          <ac:spMkLst>
            <pc:docMk/>
            <pc:sldMk cId="1195358213" sldId="257"/>
            <ac:spMk id="2" creationId="{499F6FF9-AD6C-6097-3CFB-557617919D0C}"/>
          </ac:spMkLst>
        </pc:spChg>
        <pc:spChg chg="mod">
          <ac:chgData name="Tony Christoforou" userId="S::s4785164@uq.edu.au::0b825092-6f5e-451e-bfea-98679269dfc0" providerId="AD" clId="Web-{0ED286C8-6B32-8913-6F52-3E96E800DDC0}" dt="2025-08-22T04:49:18.961" v="2"/>
          <ac:spMkLst>
            <pc:docMk/>
            <pc:sldMk cId="1195358213" sldId="257"/>
            <ac:spMk id="3" creationId="{207B1589-9503-5D17-2C97-6D589655B426}"/>
          </ac:spMkLst>
        </pc:spChg>
        <pc:spChg chg="add">
          <ac:chgData name="Tony Christoforou" userId="S::s4785164@uq.edu.au::0b825092-6f5e-451e-bfea-98679269dfc0" providerId="AD" clId="Web-{0ED286C8-6B32-8913-6F52-3E96E800DDC0}" dt="2025-08-22T04:49:18.961" v="2"/>
          <ac:spMkLst>
            <pc:docMk/>
            <pc:sldMk cId="1195358213" sldId="257"/>
            <ac:spMk id="23" creationId="{EDDBB197-D710-4A4F-A9CA-FD2177498BE8}"/>
          </ac:spMkLst>
        </pc:spChg>
        <pc:spChg chg="add">
          <ac:chgData name="Tony Christoforou" userId="S::s4785164@uq.edu.au::0b825092-6f5e-451e-bfea-98679269dfc0" providerId="AD" clId="Web-{0ED286C8-6B32-8913-6F52-3E96E800DDC0}" dt="2025-08-22T04:49:18.961" v="2"/>
          <ac:spMkLst>
            <pc:docMk/>
            <pc:sldMk cId="1195358213" sldId="257"/>
            <ac:spMk id="25" creationId="{975D1CFA-2CDB-4B64-BD9F-85744E8DA12F}"/>
          </ac:spMkLst>
        </pc:spChg>
        <pc:grpChg chg="add">
          <ac:chgData name="Tony Christoforou" userId="S::s4785164@uq.edu.au::0b825092-6f5e-451e-bfea-98679269dfc0" providerId="AD" clId="Web-{0ED286C8-6B32-8913-6F52-3E96E800DDC0}" dt="2025-08-22T04:49:18.961" v="2"/>
          <ac:grpSpMkLst>
            <pc:docMk/>
            <pc:sldMk cId="1195358213" sldId="257"/>
            <ac:grpSpMk id="27" creationId="{25EE5136-01F1-466C-962D-BA9B4C6757AA}"/>
          </ac:grpSpMkLst>
        </pc:grpChg>
        <pc:picChg chg="add">
          <ac:chgData name="Tony Christoforou" userId="S::s4785164@uq.edu.au::0b825092-6f5e-451e-bfea-98679269dfc0" providerId="AD" clId="Web-{0ED286C8-6B32-8913-6F52-3E96E800DDC0}" dt="2025-08-22T04:49:18.961" v="2"/>
          <ac:picMkLst>
            <pc:docMk/>
            <pc:sldMk cId="1195358213" sldId="257"/>
            <ac:picMk id="20" creationId="{89041818-6549-088E-1152-35E4213A97E0}"/>
          </ac:picMkLst>
        </pc:picChg>
      </pc:sldChg>
      <pc:sldChg chg="addSp delSp modSp modTransition">
        <pc:chgData name="Tony Christoforou" userId="S::s4785164@uq.edu.au::0b825092-6f5e-451e-bfea-98679269dfc0" providerId="AD" clId="Web-{0ED286C8-6B32-8913-6F52-3E96E800DDC0}" dt="2025-08-22T05:22:34.548" v="173"/>
        <pc:sldMkLst>
          <pc:docMk/>
          <pc:sldMk cId="2654177970" sldId="258"/>
        </pc:sldMkLst>
        <pc:graphicFrameChg chg="add">
          <ac:chgData name="Tony Christoforou" userId="S::s4785164@uq.edu.au::0b825092-6f5e-451e-bfea-98679269dfc0" providerId="AD" clId="Web-{0ED286C8-6B32-8913-6F52-3E96E800DDC0}" dt="2025-08-22T05:22:34.548" v="173"/>
          <ac:graphicFrameMkLst>
            <pc:docMk/>
            <pc:sldMk cId="2654177970" sldId="258"/>
            <ac:graphicFrameMk id="17" creationId="{B02DB512-4697-4B6A-8E5C-ABAE5A373795}"/>
          </ac:graphicFrameMkLst>
        </pc:graphicFrameChg>
        <pc:picChg chg="add mod">
          <ac:chgData name="Tony Christoforou" userId="S::s4785164@uq.edu.au::0b825092-6f5e-451e-bfea-98679269dfc0" providerId="AD" clId="Web-{0ED286C8-6B32-8913-6F52-3E96E800DDC0}" dt="2025-08-22T05:22:11.188" v="166" actId="1076"/>
          <ac:picMkLst>
            <pc:docMk/>
            <pc:sldMk cId="2654177970" sldId="258"/>
            <ac:picMk id="9" creationId="{90B10432-87EF-0EDE-C4D7-32A23FEC6BF0}"/>
          </ac:picMkLst>
        </pc:picChg>
      </pc:sldChg>
      <pc:sldChg chg="delSp modSp del">
        <pc:chgData name="Tony Christoforou" userId="S::s4785164@uq.edu.au::0b825092-6f5e-451e-bfea-98679269dfc0" providerId="AD" clId="Web-{0ED286C8-6B32-8913-6F52-3E96E800DDC0}" dt="2025-08-22T04:51:46.856" v="8"/>
        <pc:sldMkLst>
          <pc:docMk/>
          <pc:sldMk cId="365473403" sldId="259"/>
        </pc:sldMkLst>
      </pc:sldChg>
      <pc:sldChg chg="addSp delSp modSp mod modTransition setBg">
        <pc:chgData name="Tony Christoforou" userId="S::s4785164@uq.edu.au::0b825092-6f5e-451e-bfea-98679269dfc0" providerId="AD" clId="Web-{0ED286C8-6B32-8913-6F52-3E96E800DDC0}" dt="2025-08-22T05:06:09.895" v="76"/>
        <pc:sldMkLst>
          <pc:docMk/>
          <pc:sldMk cId="2405848053" sldId="260"/>
        </pc:sldMkLst>
        <pc:spChg chg="mod">
          <ac:chgData name="Tony Christoforou" userId="S::s4785164@uq.edu.au::0b825092-6f5e-451e-bfea-98679269dfc0" providerId="AD" clId="Web-{0ED286C8-6B32-8913-6F52-3E96E800DDC0}" dt="2025-08-22T05:05:18.596" v="67"/>
          <ac:spMkLst>
            <pc:docMk/>
            <pc:sldMk cId="2405848053" sldId="260"/>
            <ac:spMk id="2" creationId="{379C2E6B-4F02-6623-49FE-582521DF2046}"/>
          </ac:spMkLst>
        </pc:spChg>
        <pc:spChg chg="mod">
          <ac:chgData name="Tony Christoforou" userId="S::s4785164@uq.edu.au::0b825092-6f5e-451e-bfea-98679269dfc0" providerId="AD" clId="Web-{0ED286C8-6B32-8913-6F52-3E96E800DDC0}" dt="2025-08-22T05:05:18.596" v="67"/>
          <ac:spMkLst>
            <pc:docMk/>
            <pc:sldMk cId="2405848053" sldId="260"/>
            <ac:spMk id="3" creationId="{FB61F3B6-8D82-522A-D81A-49DC53CCDFE5}"/>
          </ac:spMkLst>
        </pc:spChg>
        <pc:spChg chg="add">
          <ac:chgData name="Tony Christoforou" userId="S::s4785164@uq.edu.au::0b825092-6f5e-451e-bfea-98679269dfc0" providerId="AD" clId="Web-{0ED286C8-6B32-8913-6F52-3E96E800DDC0}" dt="2025-08-22T05:05:18.596" v="67"/>
          <ac:spMkLst>
            <pc:docMk/>
            <pc:sldMk cId="2405848053" sldId="260"/>
            <ac:spMk id="18" creationId="{245A9F99-D9B1-4094-A2E2-B90AC1DB7B9C}"/>
          </ac:spMkLst>
        </pc:spChg>
        <pc:spChg chg="add">
          <ac:chgData name="Tony Christoforou" userId="S::s4785164@uq.edu.au::0b825092-6f5e-451e-bfea-98679269dfc0" providerId="AD" clId="Web-{0ED286C8-6B32-8913-6F52-3E96E800DDC0}" dt="2025-08-22T05:05:18.596" v="67"/>
          <ac:spMkLst>
            <pc:docMk/>
            <pc:sldMk cId="2405848053" sldId="260"/>
            <ac:spMk id="19" creationId="{B7FAF607-473A-4A43-A23D-BBFF5C4117BB}"/>
          </ac:spMkLst>
        </pc:spChg>
        <pc:grpChg chg="add">
          <ac:chgData name="Tony Christoforou" userId="S::s4785164@uq.edu.au::0b825092-6f5e-451e-bfea-98679269dfc0" providerId="AD" clId="Web-{0ED286C8-6B32-8913-6F52-3E96E800DDC0}" dt="2025-08-22T05:05:18.596" v="67"/>
          <ac:grpSpMkLst>
            <pc:docMk/>
            <pc:sldMk cId="2405848053" sldId="260"/>
            <ac:grpSpMk id="14" creationId="{C5F6476F-D303-44D3-B30F-1BA348F0F64A}"/>
          </ac:grpSpMkLst>
        </pc:grpChg>
        <pc:picChg chg="add">
          <ac:chgData name="Tony Christoforou" userId="S::s4785164@uq.edu.au::0b825092-6f5e-451e-bfea-98679269dfc0" providerId="AD" clId="Web-{0ED286C8-6B32-8913-6F52-3E96E800DDC0}" dt="2025-08-22T05:05:18.596" v="67"/>
          <ac:picMkLst>
            <pc:docMk/>
            <pc:sldMk cId="2405848053" sldId="260"/>
            <ac:picMk id="7" creationId="{5D0603EA-6AC9-D8DF-7377-E47A8C39997D}"/>
          </ac:picMkLst>
        </pc:picChg>
      </pc:sldChg>
      <pc:sldChg chg="addSp modSp mod modTransition setBg modNotes">
        <pc:chgData name="Tony Christoforou" userId="S::s4785164@uq.edu.au::0b825092-6f5e-451e-bfea-98679269dfc0" providerId="AD" clId="Web-{0ED286C8-6B32-8913-6F52-3E96E800DDC0}" dt="2025-08-22T05:26:07.540" v="176"/>
        <pc:sldMkLst>
          <pc:docMk/>
          <pc:sldMk cId="597622954" sldId="261"/>
        </pc:sldMkLst>
        <pc:spChg chg="mod">
          <ac:chgData name="Tony Christoforou" userId="S::s4785164@uq.edu.au::0b825092-6f5e-451e-bfea-98679269dfc0" providerId="AD" clId="Web-{0ED286C8-6B32-8913-6F52-3E96E800DDC0}" dt="2025-08-22T04:48:57.632" v="0"/>
          <ac:spMkLst>
            <pc:docMk/>
            <pc:sldMk cId="597622954" sldId="261"/>
            <ac:spMk id="2" creationId="{633ED3FB-69F7-BAD8-B32F-A8E4F10904A7}"/>
          </ac:spMkLst>
        </pc:spChg>
        <pc:spChg chg="mod">
          <ac:chgData name="Tony Christoforou" userId="S::s4785164@uq.edu.au::0b825092-6f5e-451e-bfea-98679269dfc0" providerId="AD" clId="Web-{0ED286C8-6B32-8913-6F52-3E96E800DDC0}" dt="2025-08-22T05:13:02.173" v="161" actId="20577"/>
          <ac:spMkLst>
            <pc:docMk/>
            <pc:sldMk cId="597622954" sldId="261"/>
            <ac:spMk id="3" creationId="{28BF9B0D-7BA1-580C-7020-4E13AE6CD483}"/>
          </ac:spMkLst>
        </pc:spChg>
        <pc:spChg chg="add">
          <ac:chgData name="Tony Christoforou" userId="S::s4785164@uq.edu.au::0b825092-6f5e-451e-bfea-98679269dfc0" providerId="AD" clId="Web-{0ED286C8-6B32-8913-6F52-3E96E800DDC0}" dt="2025-08-22T04:48:57.632" v="0"/>
          <ac:spMkLst>
            <pc:docMk/>
            <pc:sldMk cId="597622954" sldId="261"/>
            <ac:spMk id="10" creationId="{245A9F99-D9B1-4094-A2E2-B90AC1DB7B9C}"/>
          </ac:spMkLst>
        </pc:spChg>
        <pc:spChg chg="add">
          <ac:chgData name="Tony Christoforou" userId="S::s4785164@uq.edu.au::0b825092-6f5e-451e-bfea-98679269dfc0" providerId="AD" clId="Web-{0ED286C8-6B32-8913-6F52-3E96E800DDC0}" dt="2025-08-22T04:48:57.632" v="0"/>
          <ac:spMkLst>
            <pc:docMk/>
            <pc:sldMk cId="597622954" sldId="261"/>
            <ac:spMk id="12" creationId="{B7FAF607-473A-4A43-A23D-BBFF5C4117BB}"/>
          </ac:spMkLst>
        </pc:spChg>
        <pc:grpChg chg="add">
          <ac:chgData name="Tony Christoforou" userId="S::s4785164@uq.edu.au::0b825092-6f5e-451e-bfea-98679269dfc0" providerId="AD" clId="Web-{0ED286C8-6B32-8913-6F52-3E96E800DDC0}" dt="2025-08-22T04:48:57.632" v="0"/>
          <ac:grpSpMkLst>
            <pc:docMk/>
            <pc:sldMk cId="597622954" sldId="261"/>
            <ac:grpSpMk id="14" creationId="{C5F6476F-D303-44D3-B30F-1BA348F0F64A}"/>
          </ac:grpSpMkLst>
        </pc:grpChg>
        <pc:picChg chg="add">
          <ac:chgData name="Tony Christoforou" userId="S::s4785164@uq.edu.au::0b825092-6f5e-451e-bfea-98679269dfc0" providerId="AD" clId="Web-{0ED286C8-6B32-8913-6F52-3E96E800DDC0}" dt="2025-08-22T04:48:57.632" v="0"/>
          <ac:picMkLst>
            <pc:docMk/>
            <pc:sldMk cId="597622954" sldId="261"/>
            <ac:picMk id="7" creationId="{031F9947-EDAE-A53B-ECAB-A56B2057233D}"/>
          </ac:picMkLst>
        </pc:picChg>
      </pc:sldChg>
      <pc:sldChg chg="addSp delSp modSp add replId modTransition modNotes">
        <pc:chgData name="Tony Christoforou" userId="S::s4785164@uq.edu.au::0b825092-6f5e-451e-bfea-98679269dfc0" providerId="AD" clId="Web-{0ED286C8-6B32-8913-6F52-3E96E800DDC0}" dt="2025-08-22T05:06:08.192" v="75"/>
        <pc:sldMkLst>
          <pc:docMk/>
          <pc:sldMk cId="431874935" sldId="262"/>
        </pc:sldMkLst>
        <pc:spChg chg="mod">
          <ac:chgData name="Tony Christoforou" userId="S::s4785164@uq.edu.au::0b825092-6f5e-451e-bfea-98679269dfc0" providerId="AD" clId="Web-{0ED286C8-6B32-8913-6F52-3E96E800DDC0}" dt="2025-08-22T04:58:07.412" v="44"/>
          <ac:spMkLst>
            <pc:docMk/>
            <pc:sldMk cId="431874935" sldId="262"/>
            <ac:spMk id="2" creationId="{14488B0C-0FAB-DC72-C900-DA22B6072313}"/>
          </ac:spMkLst>
        </pc:spChg>
        <pc:spChg chg="add">
          <ac:chgData name="Tony Christoforou" userId="S::s4785164@uq.edu.au::0b825092-6f5e-451e-bfea-98679269dfc0" providerId="AD" clId="Web-{0ED286C8-6B32-8913-6F52-3E96E800DDC0}" dt="2025-08-22T04:58:07.490" v="46"/>
          <ac:spMkLst>
            <pc:docMk/>
            <pc:sldMk cId="431874935" sldId="262"/>
            <ac:spMk id="52" creationId="{EB40A9B1-69A5-4AE4-08D7-79410F3D6BF9}"/>
          </ac:spMkLst>
        </pc:spChg>
        <pc:spChg chg="add">
          <ac:chgData name="Tony Christoforou" userId="S::s4785164@uq.edu.au::0b825092-6f5e-451e-bfea-98679269dfc0" providerId="AD" clId="Web-{0ED286C8-6B32-8913-6F52-3E96E800DDC0}" dt="2025-08-22T04:58:07.490" v="46"/>
          <ac:spMkLst>
            <pc:docMk/>
            <pc:sldMk cId="431874935" sldId="262"/>
            <ac:spMk id="53" creationId="{0B28FE4E-0E36-601F-9BD8-0AAE035013E0}"/>
          </ac:spMkLst>
        </pc:spChg>
        <pc:grpChg chg="add">
          <ac:chgData name="Tony Christoforou" userId="S::s4785164@uq.edu.au::0b825092-6f5e-451e-bfea-98679269dfc0" providerId="AD" clId="Web-{0ED286C8-6B32-8913-6F52-3E96E800DDC0}" dt="2025-08-22T04:58:07.490" v="46"/>
          <ac:grpSpMkLst>
            <pc:docMk/>
            <pc:sldMk cId="431874935" sldId="262"/>
            <ac:grpSpMk id="54" creationId="{E27563B3-882A-FF4F-6500-852C6796CB00}"/>
          </ac:grpSpMkLst>
        </pc:grpChg>
        <pc:graphicFrameChg chg="add mod ord modGraphic">
          <ac:chgData name="Tony Christoforou" userId="S::s4785164@uq.edu.au::0b825092-6f5e-451e-bfea-98679269dfc0" providerId="AD" clId="Web-{0ED286C8-6B32-8913-6F52-3E96E800DDC0}" dt="2025-08-22T05:03:35.685" v="62" actId="20577"/>
          <ac:graphicFrameMkLst>
            <pc:docMk/>
            <pc:sldMk cId="431874935" sldId="262"/>
            <ac:graphicFrameMk id="37" creationId="{B6790DAE-AE44-DF77-677B-AE3E5BE3D47F}"/>
          </ac:graphicFrameMkLst>
        </pc:graphicFrameChg>
        <pc:picChg chg="add mod">
          <ac:chgData name="Tony Christoforou" userId="S::s4785164@uq.edu.au::0b825092-6f5e-451e-bfea-98679269dfc0" providerId="AD" clId="Web-{0ED286C8-6B32-8913-6F52-3E96E800DDC0}" dt="2025-08-22T05:00:52.922" v="59" actId="1076"/>
          <ac:picMkLst>
            <pc:docMk/>
            <pc:sldMk cId="431874935" sldId="262"/>
            <ac:picMk id="527" creationId="{E6767CED-7C1F-2AA9-5BA5-4602C74F6A35}"/>
          </ac:picMkLst>
        </pc:picChg>
      </pc:sldChg>
    </pc:docChg>
  </pc:docChgLst>
  <pc:docChgLst>
    <pc:chgData name="Mathilde Lykke" userId="S::s4981644@uq.edu.au::418b0af3-989d-4e31-a04d-63a1cb8ed72a" providerId="AD" clId="Web-{EF003E0B-8156-1784-47AE-A55EFF0F2E3D}"/>
    <pc:docChg chg="modSld">
      <pc:chgData name="Mathilde Lykke" userId="S::s4981644@uq.edu.au::418b0af3-989d-4e31-a04d-63a1cb8ed72a" providerId="AD" clId="Web-{EF003E0B-8156-1784-47AE-A55EFF0F2E3D}" dt="2025-08-21T05:15:18.221" v="13"/>
      <pc:docMkLst>
        <pc:docMk/>
      </pc:docMkLst>
      <pc:sldChg chg="modNotes">
        <pc:chgData name="Mathilde Lykke" userId="S::s4981644@uq.edu.au::418b0af3-989d-4e31-a04d-63a1cb8ed72a" providerId="AD" clId="Web-{EF003E0B-8156-1784-47AE-A55EFF0F2E3D}" dt="2025-08-21T05:15:18.221" v="13"/>
        <pc:sldMkLst>
          <pc:docMk/>
          <pc:sldMk cId="2405848053" sldId="260"/>
        </pc:sldMkLst>
      </pc:sldChg>
    </pc:docChg>
  </pc:docChgLst>
  <pc:docChgLst>
    <pc:chgData name="Mathilde Lykke" userId="S::s4981644@uq.edu.au::418b0af3-989d-4e31-a04d-63a1cb8ed72a" providerId="AD" clId="Web-{51660007-962D-8E61-AE5E-3192B5C01E01}"/>
    <pc:docChg chg="modSld">
      <pc:chgData name="Mathilde Lykke" userId="S::s4981644@uq.edu.au::418b0af3-989d-4e31-a04d-63a1cb8ed72a" providerId="AD" clId="Web-{51660007-962D-8E61-AE5E-3192B5C01E01}" dt="2025-08-19T01:24:14.424" v="0"/>
      <pc:docMkLst>
        <pc:docMk/>
      </pc:docMkLst>
      <pc:sldChg chg="modNotes">
        <pc:chgData name="Mathilde Lykke" userId="S::s4981644@uq.edu.au::418b0af3-989d-4e31-a04d-63a1cb8ed72a" providerId="AD" clId="Web-{51660007-962D-8E61-AE5E-3192B5C01E01}" dt="2025-08-19T01:24:14.424" v="0"/>
        <pc:sldMkLst>
          <pc:docMk/>
          <pc:sldMk cId="1195358213" sldId="257"/>
        </pc:sldMkLst>
      </pc:sldChg>
    </pc:docChg>
  </pc:docChgLst>
  <pc:docChgLst>
    <pc:chgData name="Une Stimo" userId="S::s4983125@uq.edu.au::a6bc2df1-0074-4720-bcd3-8b365dd31d53" providerId="AD" clId="Web-{1A80013C-9E5B-35B5-E22C-FFDC13B29836}"/>
    <pc:docChg chg="modSld">
      <pc:chgData name="Une Stimo" userId="S::s4983125@uq.edu.au::a6bc2df1-0074-4720-bcd3-8b365dd31d53" providerId="AD" clId="Web-{1A80013C-9E5B-35B5-E22C-FFDC13B29836}" dt="2025-08-21T05:24:01.860" v="1445"/>
      <pc:docMkLst>
        <pc:docMk/>
      </pc:docMkLst>
      <pc:sldChg chg="modSp modNotes">
        <pc:chgData name="Une Stimo" userId="S::s4983125@uq.edu.au::a6bc2df1-0074-4720-bcd3-8b365dd31d53" providerId="AD" clId="Web-{1A80013C-9E5B-35B5-E22C-FFDC13B29836}" dt="2025-08-21T05:24:01.860" v="1445"/>
        <pc:sldMkLst>
          <pc:docMk/>
          <pc:sldMk cId="1195358213" sldId="257"/>
        </pc:sldMkLst>
        <pc:spChg chg="mod">
          <ac:chgData name="Une Stimo" userId="S::s4983125@uq.edu.au::a6bc2df1-0074-4720-bcd3-8b365dd31d53" providerId="AD" clId="Web-{1A80013C-9E5B-35B5-E22C-FFDC13B29836}" dt="2025-08-21T00:07:07.729" v="1366" actId="20577"/>
          <ac:spMkLst>
            <pc:docMk/>
            <pc:sldMk cId="1195358213" sldId="257"/>
            <ac:spMk id="2" creationId="{499F6FF9-AD6C-6097-3CFB-557617919D0C}"/>
          </ac:spMkLst>
        </pc:spChg>
      </pc:sldChg>
      <pc:sldChg chg="modNotes">
        <pc:chgData name="Une Stimo" userId="S::s4983125@uq.edu.au::a6bc2df1-0074-4720-bcd3-8b365dd31d53" providerId="AD" clId="Web-{1A80013C-9E5B-35B5-E22C-FFDC13B29836}" dt="2025-08-20T07:44:56.551" v="787"/>
        <pc:sldMkLst>
          <pc:docMk/>
          <pc:sldMk cId="2654177970" sldId="258"/>
        </pc:sldMkLst>
      </pc:sldChg>
    </pc:docChg>
  </pc:docChgLst>
  <pc:docChgLst>
    <pc:chgData name="Sakshi Agrawal" userId="62e24bce-7883-48ea-8ac1-2bbba4111f3b" providerId="ADAL" clId="{0EC13E35-8A0C-3192-87FD-D4FF49F8BF1D}"/>
    <pc:docChg chg="modSld">
      <pc:chgData name="Sakshi Agrawal" userId="62e24bce-7883-48ea-8ac1-2bbba4111f3b" providerId="ADAL" clId="{0EC13E35-8A0C-3192-87FD-D4FF49F8BF1D}" dt="2025-08-26T00:39:23.898" v="103" actId="20577"/>
      <pc:docMkLst>
        <pc:docMk/>
      </pc:docMkLst>
      <pc:sldChg chg="modNotesTx">
        <pc:chgData name="Sakshi Agrawal" userId="62e24bce-7883-48ea-8ac1-2bbba4111f3b" providerId="ADAL" clId="{0EC13E35-8A0C-3192-87FD-D4FF49F8BF1D}" dt="2025-08-26T00:39:23.898" v="103" actId="20577"/>
        <pc:sldMkLst>
          <pc:docMk/>
          <pc:sldMk cId="2654177970" sldId="258"/>
        </pc:sldMkLst>
      </pc:sldChg>
    </pc:docChg>
  </pc:docChgLst>
  <pc:docChgLst>
    <pc:chgData name="Sakshi Agrawal" userId="62e24bce-7883-48ea-8ac1-2bbba4111f3b" providerId="ADAL" clId="{55977FD8-68B2-9447-A7FA-1C94DFDC5A70}"/>
    <pc:docChg chg="undo custSel modSld">
      <pc:chgData name="Sakshi Agrawal" userId="62e24bce-7883-48ea-8ac1-2bbba4111f3b" providerId="ADAL" clId="{55977FD8-68B2-9447-A7FA-1C94DFDC5A70}" dt="2025-08-21T05:47:45.742" v="153" actId="1076"/>
      <pc:docMkLst>
        <pc:docMk/>
      </pc:docMkLst>
      <pc:sldChg chg="addSp modSp mod modNotesTx">
        <pc:chgData name="Sakshi Agrawal" userId="62e24bce-7883-48ea-8ac1-2bbba4111f3b" providerId="ADAL" clId="{55977FD8-68B2-9447-A7FA-1C94DFDC5A70}" dt="2025-08-21T05:47:45.742" v="153" actId="1076"/>
        <pc:sldMkLst>
          <pc:docMk/>
          <pc:sldMk cId="2654177970" sldId="258"/>
        </pc:sldMkLst>
        <pc:spChg chg="mod">
          <ac:chgData name="Sakshi Agrawal" userId="62e24bce-7883-48ea-8ac1-2bbba4111f3b" providerId="ADAL" clId="{55977FD8-68B2-9447-A7FA-1C94DFDC5A70}" dt="2025-08-21T05:47:45.742" v="153" actId="1076"/>
          <ac:spMkLst>
            <pc:docMk/>
            <pc:sldMk cId="2654177970" sldId="258"/>
            <ac:spMk id="3" creationId="{1C46E727-5C19-4E45-C7BF-697E4BEB2E4F}"/>
          </ac:spMkLst>
        </pc:spChg>
        <pc:spChg chg="add mod">
          <ac:chgData name="Sakshi Agrawal" userId="62e24bce-7883-48ea-8ac1-2bbba4111f3b" providerId="ADAL" clId="{55977FD8-68B2-9447-A7FA-1C94DFDC5A70}" dt="2025-08-21T05:47:41.062" v="152" actId="113"/>
          <ac:spMkLst>
            <pc:docMk/>
            <pc:sldMk cId="2654177970" sldId="258"/>
            <ac:spMk id="8" creationId="{38CCE152-C2C9-C2D3-026B-15CB0C3CB348}"/>
          </ac:spMkLst>
        </pc:spChg>
        <pc:cxnChg chg="add mod">
          <ac:chgData name="Sakshi Agrawal" userId="62e24bce-7883-48ea-8ac1-2bbba4111f3b" providerId="ADAL" clId="{55977FD8-68B2-9447-A7FA-1C94DFDC5A70}" dt="2025-08-21T05:35:45.718" v="99" actId="1076"/>
          <ac:cxnSpMkLst>
            <pc:docMk/>
            <pc:sldMk cId="2654177970" sldId="258"/>
            <ac:cxnSpMk id="5" creationId="{F16E6ED9-347E-BF8F-E959-4D578CF4AD27}"/>
          </ac:cxnSpMkLst>
        </pc:cxnChg>
      </pc:sldChg>
      <pc:sldChg chg="modSp mod">
        <pc:chgData name="Sakshi Agrawal" userId="62e24bce-7883-48ea-8ac1-2bbba4111f3b" providerId="ADAL" clId="{55977FD8-68B2-9447-A7FA-1C94DFDC5A70}" dt="2025-08-20T07:31:33.891" v="95" actId="404"/>
        <pc:sldMkLst>
          <pc:docMk/>
          <pc:sldMk cId="365473403" sldId="259"/>
        </pc:sldMkLst>
      </pc:sldChg>
      <pc:sldChg chg="modSp mod">
        <pc:chgData name="Sakshi Agrawal" userId="62e24bce-7883-48ea-8ac1-2bbba4111f3b" providerId="ADAL" clId="{55977FD8-68B2-9447-A7FA-1C94DFDC5A70}" dt="2025-08-20T06:35:10.801" v="0" actId="20577"/>
        <pc:sldMkLst>
          <pc:docMk/>
          <pc:sldMk cId="597622954" sldId="261"/>
        </pc:sldMkLst>
        <pc:spChg chg="mod">
          <ac:chgData name="Sakshi Agrawal" userId="62e24bce-7883-48ea-8ac1-2bbba4111f3b" providerId="ADAL" clId="{55977FD8-68B2-9447-A7FA-1C94DFDC5A70}" dt="2025-08-20T06:35:10.801" v="0" actId="20577"/>
          <ac:spMkLst>
            <pc:docMk/>
            <pc:sldMk cId="597622954" sldId="261"/>
            <ac:spMk id="2" creationId="{633ED3FB-69F7-BAD8-B32F-A8E4F10904A7}"/>
          </ac:spMkLst>
        </pc:spChg>
      </pc:sldChg>
    </pc:docChg>
  </pc:docChgLst>
  <pc:docChgLst>
    <pc:chgData name="Tony Christoforou" userId="S::s4785164@uq.edu.au::0b825092-6f5e-451e-bfea-98679269dfc0" providerId="AD" clId="Web-{CFCC5715-AADE-0A65-1B27-39A563D995E6}"/>
    <pc:docChg chg="addSld delSld modSld">
      <pc:chgData name="Tony Christoforou" userId="S::s4785164@uq.edu.au::0b825092-6f5e-451e-bfea-98679269dfc0" providerId="AD" clId="Web-{CFCC5715-AADE-0A65-1B27-39A563D995E6}" dt="2025-08-19T02:40:36.499" v="59" actId="20577"/>
      <pc:docMkLst>
        <pc:docMk/>
      </pc:docMkLst>
      <pc:sldChg chg="modSp del">
        <pc:chgData name="Tony Christoforou" userId="S::s4785164@uq.edu.au::0b825092-6f5e-451e-bfea-98679269dfc0" providerId="AD" clId="Web-{CFCC5715-AADE-0A65-1B27-39A563D995E6}" dt="2025-08-19T02:36:43.509" v="26"/>
        <pc:sldMkLst>
          <pc:docMk/>
          <pc:sldMk cId="109857222" sldId="256"/>
        </pc:sldMkLst>
      </pc:sldChg>
      <pc:sldChg chg="modSp new">
        <pc:chgData name="Tony Christoforou" userId="S::s4785164@uq.edu.au::0b825092-6f5e-451e-bfea-98679269dfc0" providerId="AD" clId="Web-{CFCC5715-AADE-0A65-1B27-39A563D995E6}" dt="2025-08-19T02:39:57.514" v="50" actId="20577"/>
        <pc:sldMkLst>
          <pc:docMk/>
          <pc:sldMk cId="1195358213" sldId="257"/>
        </pc:sldMkLst>
        <pc:spChg chg="mod">
          <ac:chgData name="Tony Christoforou" userId="S::s4785164@uq.edu.au::0b825092-6f5e-451e-bfea-98679269dfc0" providerId="AD" clId="Web-{CFCC5715-AADE-0A65-1B27-39A563D995E6}" dt="2025-08-19T01:19:54.971" v="9" actId="20577"/>
          <ac:spMkLst>
            <pc:docMk/>
            <pc:sldMk cId="1195358213" sldId="257"/>
            <ac:spMk id="2" creationId="{499F6FF9-AD6C-6097-3CFB-557617919D0C}"/>
          </ac:spMkLst>
        </pc:spChg>
        <pc:spChg chg="mod">
          <ac:chgData name="Tony Christoforou" userId="S::s4785164@uq.edu.au::0b825092-6f5e-451e-bfea-98679269dfc0" providerId="AD" clId="Web-{CFCC5715-AADE-0A65-1B27-39A563D995E6}" dt="2025-08-19T02:39:57.514" v="50" actId="20577"/>
          <ac:spMkLst>
            <pc:docMk/>
            <pc:sldMk cId="1195358213" sldId="257"/>
            <ac:spMk id="3" creationId="{207B1589-9503-5D17-2C97-6D589655B426}"/>
          </ac:spMkLst>
        </pc:spChg>
      </pc:sldChg>
      <pc:sldChg chg="modSp new">
        <pc:chgData name="Tony Christoforou" userId="S::s4785164@uq.edu.au::0b825092-6f5e-451e-bfea-98679269dfc0" providerId="AD" clId="Web-{CFCC5715-AADE-0A65-1B27-39A563D995E6}" dt="2025-08-19T02:40:36.499" v="59" actId="20577"/>
        <pc:sldMkLst>
          <pc:docMk/>
          <pc:sldMk cId="2654177970" sldId="258"/>
        </pc:sldMkLst>
        <pc:spChg chg="mod">
          <ac:chgData name="Tony Christoforou" userId="S::s4785164@uq.edu.au::0b825092-6f5e-451e-bfea-98679269dfc0" providerId="AD" clId="Web-{CFCC5715-AADE-0A65-1B27-39A563D995E6}" dt="2025-08-19T02:40:36.499" v="59" actId="20577"/>
          <ac:spMkLst>
            <pc:docMk/>
            <pc:sldMk cId="2654177970" sldId="258"/>
            <ac:spMk id="2" creationId="{B18D342B-66C9-30EA-F44D-0676C5515A48}"/>
          </ac:spMkLst>
        </pc:spChg>
        <pc:spChg chg="mod">
          <ac:chgData name="Tony Christoforou" userId="S::s4785164@uq.edu.au::0b825092-6f5e-451e-bfea-98679269dfc0" providerId="AD" clId="Web-{CFCC5715-AADE-0A65-1B27-39A563D995E6}" dt="2025-08-19T02:40:08.779" v="53" actId="20577"/>
          <ac:spMkLst>
            <pc:docMk/>
            <pc:sldMk cId="2654177970" sldId="258"/>
            <ac:spMk id="3" creationId="{1C46E727-5C19-4E45-C7BF-697E4BEB2E4F}"/>
          </ac:spMkLst>
        </pc:spChg>
      </pc:sldChg>
      <pc:sldChg chg="modSp new">
        <pc:chgData name="Tony Christoforou" userId="S::s4785164@uq.edu.au::0b825092-6f5e-451e-bfea-98679269dfc0" providerId="AD" clId="Web-{CFCC5715-AADE-0A65-1B27-39A563D995E6}" dt="2025-08-19T02:40:17.201" v="57" actId="20577"/>
        <pc:sldMkLst>
          <pc:docMk/>
          <pc:sldMk cId="365473403" sldId="259"/>
        </pc:sldMkLst>
      </pc:sldChg>
      <pc:sldChg chg="modSp new">
        <pc:chgData name="Tony Christoforou" userId="S::s4785164@uq.edu.au::0b825092-6f5e-451e-bfea-98679269dfc0" providerId="AD" clId="Web-{CFCC5715-AADE-0A65-1B27-39A563D995E6}" dt="2025-08-19T01:21:54.364" v="24" actId="20577"/>
        <pc:sldMkLst>
          <pc:docMk/>
          <pc:sldMk cId="2405848053" sldId="260"/>
        </pc:sldMkLst>
        <pc:spChg chg="mod">
          <ac:chgData name="Tony Christoforou" userId="S::s4785164@uq.edu.au::0b825092-6f5e-451e-bfea-98679269dfc0" providerId="AD" clId="Web-{CFCC5715-AADE-0A65-1B27-39A563D995E6}" dt="2025-08-19T01:21:54.364" v="24" actId="20577"/>
          <ac:spMkLst>
            <pc:docMk/>
            <pc:sldMk cId="2405848053" sldId="260"/>
            <ac:spMk id="2" creationId="{379C2E6B-4F02-6623-49FE-582521DF2046}"/>
          </ac:spMkLst>
        </pc:spChg>
      </pc:sldChg>
      <pc:sldChg chg="new del">
        <pc:chgData name="Tony Christoforou" userId="S::s4785164@uq.edu.au::0b825092-6f5e-451e-bfea-98679269dfc0" providerId="AD" clId="Web-{CFCC5715-AADE-0A65-1B27-39A563D995E6}" dt="2025-08-19T01:20:05.674" v="13"/>
        <pc:sldMkLst>
          <pc:docMk/>
          <pc:sldMk cId="2999985706" sldId="260"/>
        </pc:sldMkLst>
      </pc:sldChg>
      <pc:sldChg chg="modSp new">
        <pc:chgData name="Tony Christoforou" userId="S::s4785164@uq.edu.au::0b825092-6f5e-451e-bfea-98679269dfc0" providerId="AD" clId="Web-{CFCC5715-AADE-0A65-1B27-39A563D995E6}" dt="2025-08-19T02:38:38.590" v="39" actId="20577"/>
        <pc:sldMkLst>
          <pc:docMk/>
          <pc:sldMk cId="597622954" sldId="261"/>
        </pc:sldMkLst>
        <pc:spChg chg="mod">
          <ac:chgData name="Tony Christoforou" userId="S::s4785164@uq.edu.au::0b825092-6f5e-451e-bfea-98679269dfc0" providerId="AD" clId="Web-{CFCC5715-AADE-0A65-1B27-39A563D995E6}" dt="2025-08-19T02:36:49.447" v="29" actId="20577"/>
          <ac:spMkLst>
            <pc:docMk/>
            <pc:sldMk cId="597622954" sldId="261"/>
            <ac:spMk id="2" creationId="{633ED3FB-69F7-BAD8-B32F-A8E4F10904A7}"/>
          </ac:spMkLst>
        </pc:spChg>
        <pc:spChg chg="mod">
          <ac:chgData name="Tony Christoforou" userId="S::s4785164@uq.edu.au::0b825092-6f5e-451e-bfea-98679269dfc0" providerId="AD" clId="Web-{CFCC5715-AADE-0A65-1B27-39A563D995E6}" dt="2025-08-19T02:38:38.590" v="39" actId="20577"/>
          <ac:spMkLst>
            <pc:docMk/>
            <pc:sldMk cId="597622954" sldId="261"/>
            <ac:spMk id="3" creationId="{28BF9B0D-7BA1-580C-7020-4E13AE6CD483}"/>
          </ac:spMkLst>
        </pc:spChg>
      </pc:sldChg>
    </pc:docChg>
  </pc:docChgLst>
  <pc:docChgLst>
    <pc:chgData name="Mathilde Lykke" userId="S::s4981644@uq.edu.au::418b0af3-989d-4e31-a04d-63a1cb8ed72a" providerId="AD" clId="Web-{92FDD318-9D48-3165-DE10-134D363BD396}"/>
    <pc:docChg chg="modSld">
      <pc:chgData name="Mathilde Lykke" userId="S::s4981644@uq.edu.au::418b0af3-989d-4e31-a04d-63a1cb8ed72a" providerId="AD" clId="Web-{92FDD318-9D48-3165-DE10-134D363BD396}" dt="2025-08-24T23:19:49.125" v="5" actId="20577"/>
      <pc:docMkLst>
        <pc:docMk/>
      </pc:docMkLst>
      <pc:sldChg chg="modSp">
        <pc:chgData name="Mathilde Lykke" userId="S::s4981644@uq.edu.au::418b0af3-989d-4e31-a04d-63a1cb8ed72a" providerId="AD" clId="Web-{92FDD318-9D48-3165-DE10-134D363BD396}" dt="2025-08-24T23:19:49.125" v="5" actId="20577"/>
        <pc:sldMkLst>
          <pc:docMk/>
          <pc:sldMk cId="2405848053" sldId="260"/>
        </pc:sldMkLst>
        <pc:spChg chg="mod">
          <ac:chgData name="Mathilde Lykke" userId="S::s4981644@uq.edu.au::418b0af3-989d-4e31-a04d-63a1cb8ed72a" providerId="AD" clId="Web-{92FDD318-9D48-3165-DE10-134D363BD396}" dt="2025-08-24T23:19:49.125" v="5" actId="20577"/>
          <ac:spMkLst>
            <pc:docMk/>
            <pc:sldMk cId="2405848053" sldId="260"/>
            <ac:spMk id="3" creationId="{FB61F3B6-8D82-522A-D81A-49DC53CCDFE5}"/>
          </ac:spMkLst>
        </pc:spChg>
      </pc:sldChg>
    </pc:docChg>
  </pc:docChgLst>
  <pc:docChgLst>
    <pc:chgData name="Mathilde Lykke" userId="S::s4981644@uq.edu.au::418b0af3-989d-4e31-a04d-63a1cb8ed72a" providerId="AD" clId="Web-{8D90BFF5-1264-23D3-37A6-F2BA9C87B4A4}"/>
    <pc:docChg chg="modSld">
      <pc:chgData name="Mathilde Lykke" userId="S::s4981644@uq.edu.au::418b0af3-989d-4e31-a04d-63a1cb8ed72a" providerId="AD" clId="Web-{8D90BFF5-1264-23D3-37A6-F2BA9C87B4A4}" dt="2025-08-20T07:47:37.258" v="68" actId="20577"/>
      <pc:docMkLst>
        <pc:docMk/>
      </pc:docMkLst>
      <pc:sldChg chg="modSp">
        <pc:chgData name="Mathilde Lykke" userId="S::s4981644@uq.edu.au::418b0af3-989d-4e31-a04d-63a1cb8ed72a" providerId="AD" clId="Web-{8D90BFF5-1264-23D3-37A6-F2BA9C87B4A4}" dt="2025-08-20T07:25:32.283" v="31" actId="20577"/>
        <pc:sldMkLst>
          <pc:docMk/>
          <pc:sldMk cId="1195358213" sldId="257"/>
        </pc:sldMkLst>
        <pc:spChg chg="mod">
          <ac:chgData name="Mathilde Lykke" userId="S::s4981644@uq.edu.au::418b0af3-989d-4e31-a04d-63a1cb8ed72a" providerId="AD" clId="Web-{8D90BFF5-1264-23D3-37A6-F2BA9C87B4A4}" dt="2025-08-20T07:18:39.271" v="4" actId="20577"/>
          <ac:spMkLst>
            <pc:docMk/>
            <pc:sldMk cId="1195358213" sldId="257"/>
            <ac:spMk id="2" creationId="{499F6FF9-AD6C-6097-3CFB-557617919D0C}"/>
          </ac:spMkLst>
        </pc:spChg>
        <pc:spChg chg="mod">
          <ac:chgData name="Mathilde Lykke" userId="S::s4981644@uq.edu.au::418b0af3-989d-4e31-a04d-63a1cb8ed72a" providerId="AD" clId="Web-{8D90BFF5-1264-23D3-37A6-F2BA9C87B4A4}" dt="2025-08-20T07:25:32.283" v="31" actId="20577"/>
          <ac:spMkLst>
            <pc:docMk/>
            <pc:sldMk cId="1195358213" sldId="257"/>
            <ac:spMk id="3" creationId="{207B1589-9503-5D17-2C97-6D589655B426}"/>
          </ac:spMkLst>
        </pc:spChg>
      </pc:sldChg>
      <pc:sldChg chg="modSp">
        <pc:chgData name="Mathilde Lykke" userId="S::s4981644@uq.edu.au::418b0af3-989d-4e31-a04d-63a1cb8ed72a" providerId="AD" clId="Web-{8D90BFF5-1264-23D3-37A6-F2BA9C87B4A4}" dt="2025-08-20T07:47:37.258" v="68" actId="20577"/>
        <pc:sldMkLst>
          <pc:docMk/>
          <pc:sldMk cId="2654177970" sldId="258"/>
        </pc:sldMkLst>
        <pc:spChg chg="mod">
          <ac:chgData name="Mathilde Lykke" userId="S::s4981644@uq.edu.au::418b0af3-989d-4e31-a04d-63a1cb8ed72a" providerId="AD" clId="Web-{8D90BFF5-1264-23D3-37A6-F2BA9C87B4A4}" dt="2025-08-20T07:26:57.910" v="45" actId="20577"/>
          <ac:spMkLst>
            <pc:docMk/>
            <pc:sldMk cId="2654177970" sldId="258"/>
            <ac:spMk id="2" creationId="{B18D342B-66C9-30EA-F44D-0676C5515A48}"/>
          </ac:spMkLst>
        </pc:spChg>
        <pc:spChg chg="mod">
          <ac:chgData name="Mathilde Lykke" userId="S::s4981644@uq.edu.au::418b0af3-989d-4e31-a04d-63a1cb8ed72a" providerId="AD" clId="Web-{8D90BFF5-1264-23D3-37A6-F2BA9C87B4A4}" dt="2025-08-20T07:47:37.258" v="68" actId="20577"/>
          <ac:spMkLst>
            <pc:docMk/>
            <pc:sldMk cId="2654177970" sldId="258"/>
            <ac:spMk id="3" creationId="{1C46E727-5C19-4E45-C7BF-697E4BEB2E4F}"/>
          </ac:spMkLst>
        </pc:spChg>
      </pc:sldChg>
      <pc:sldChg chg="addSp delSp modSp">
        <pc:chgData name="Mathilde Lykke" userId="S::s4981644@uq.edu.au::418b0af3-989d-4e31-a04d-63a1cb8ed72a" providerId="AD" clId="Web-{8D90BFF5-1264-23D3-37A6-F2BA9C87B4A4}" dt="2025-08-20T07:28:39.851" v="48" actId="20577"/>
        <pc:sldMkLst>
          <pc:docMk/>
          <pc:sldMk cId="365473403" sldId="259"/>
        </pc:sldMkLst>
      </pc:sldChg>
      <pc:sldChg chg="modSp">
        <pc:chgData name="Mathilde Lykke" userId="S::s4981644@uq.edu.au::418b0af3-989d-4e31-a04d-63a1cb8ed72a" providerId="AD" clId="Web-{8D90BFF5-1264-23D3-37A6-F2BA9C87B4A4}" dt="2025-08-20T07:19:12.757" v="18" actId="20577"/>
        <pc:sldMkLst>
          <pc:docMk/>
          <pc:sldMk cId="2405848053" sldId="260"/>
        </pc:sldMkLst>
        <pc:spChg chg="mod">
          <ac:chgData name="Mathilde Lykke" userId="S::s4981644@uq.edu.au::418b0af3-989d-4e31-a04d-63a1cb8ed72a" providerId="AD" clId="Web-{8D90BFF5-1264-23D3-37A6-F2BA9C87B4A4}" dt="2025-08-20T07:19:12.757" v="18" actId="20577"/>
          <ac:spMkLst>
            <pc:docMk/>
            <pc:sldMk cId="2405848053" sldId="260"/>
            <ac:spMk id="2" creationId="{379C2E6B-4F02-6623-49FE-582521DF2046}"/>
          </ac:spMkLst>
        </pc:spChg>
      </pc:sldChg>
    </pc:docChg>
  </pc:docChgLst>
  <pc:docChgLst>
    <pc:chgData name="Tony Christoforou" userId="S::s4785164@uq.edu.au::0b825092-6f5e-451e-bfea-98679269dfc0" providerId="AD" clId="Web-{E8262899-B56B-F5A6-5BE0-1086ABA3E92E}"/>
    <pc:docChg chg="modSld">
      <pc:chgData name="Tony Christoforou" userId="S::s4785164@uq.edu.au::0b825092-6f5e-451e-bfea-98679269dfc0" providerId="AD" clId="Web-{E8262899-B56B-F5A6-5BE0-1086ABA3E92E}" dt="2025-08-21T04:49:59.927" v="872" actId="20577"/>
      <pc:docMkLst>
        <pc:docMk/>
      </pc:docMkLst>
      <pc:sldChg chg="modSp">
        <pc:chgData name="Tony Christoforou" userId="S::s4785164@uq.edu.au::0b825092-6f5e-451e-bfea-98679269dfc0" providerId="AD" clId="Web-{E8262899-B56B-F5A6-5BE0-1086ABA3E92E}" dt="2025-08-20T07:08:43.250" v="0" actId="20577"/>
        <pc:sldMkLst>
          <pc:docMk/>
          <pc:sldMk cId="2654177970" sldId="258"/>
        </pc:sldMkLst>
        <pc:spChg chg="mod">
          <ac:chgData name="Tony Christoforou" userId="S::s4785164@uq.edu.au::0b825092-6f5e-451e-bfea-98679269dfc0" providerId="AD" clId="Web-{E8262899-B56B-F5A6-5BE0-1086ABA3E92E}" dt="2025-08-20T07:08:43.250" v="0" actId="20577"/>
          <ac:spMkLst>
            <pc:docMk/>
            <pc:sldMk cId="2654177970" sldId="258"/>
            <ac:spMk id="2" creationId="{B18D342B-66C9-30EA-F44D-0676C5515A48}"/>
          </ac:spMkLst>
        </pc:spChg>
      </pc:sldChg>
      <pc:sldChg chg="addSp delSp modSp">
        <pc:chgData name="Tony Christoforou" userId="S::s4785164@uq.edu.au::0b825092-6f5e-451e-bfea-98679269dfc0" providerId="AD" clId="Web-{E8262899-B56B-F5A6-5BE0-1086ABA3E92E}" dt="2025-08-21T04:49:59.927" v="872" actId="20577"/>
        <pc:sldMkLst>
          <pc:docMk/>
          <pc:sldMk cId="365473403" sldId="259"/>
        </pc:sldMkLst>
      </pc:sldChg>
      <pc:sldChg chg="modSp">
        <pc:chgData name="Tony Christoforou" userId="S::s4785164@uq.edu.au::0b825092-6f5e-451e-bfea-98679269dfc0" providerId="AD" clId="Web-{E8262899-B56B-F5A6-5BE0-1086ABA3E92E}" dt="2025-08-20T07:24:30.283" v="451" actId="20577"/>
        <pc:sldMkLst>
          <pc:docMk/>
          <pc:sldMk cId="2405848053" sldId="260"/>
        </pc:sldMkLst>
        <pc:spChg chg="mod">
          <ac:chgData name="Tony Christoforou" userId="S::s4785164@uq.edu.au::0b825092-6f5e-451e-bfea-98679269dfc0" providerId="AD" clId="Web-{E8262899-B56B-F5A6-5BE0-1086ABA3E92E}" dt="2025-08-20T07:24:30.283" v="451" actId="20577"/>
          <ac:spMkLst>
            <pc:docMk/>
            <pc:sldMk cId="2405848053" sldId="260"/>
            <ac:spMk id="3" creationId="{FB61F3B6-8D82-522A-D81A-49DC53CCDFE5}"/>
          </ac:spMkLst>
        </pc:spChg>
      </pc:sldChg>
      <pc:sldChg chg="modSp">
        <pc:chgData name="Tony Christoforou" userId="S::s4785164@uq.edu.au::0b825092-6f5e-451e-bfea-98679269dfc0" providerId="AD" clId="Web-{E8262899-B56B-F5A6-5BE0-1086ABA3E92E}" dt="2025-08-20T07:23:24.171" v="385" actId="20577"/>
        <pc:sldMkLst>
          <pc:docMk/>
          <pc:sldMk cId="597622954" sldId="261"/>
        </pc:sldMkLst>
        <pc:spChg chg="mod">
          <ac:chgData name="Tony Christoforou" userId="S::s4785164@uq.edu.au::0b825092-6f5e-451e-bfea-98679269dfc0" providerId="AD" clId="Web-{E8262899-B56B-F5A6-5BE0-1086ABA3E92E}" dt="2025-08-20T07:12:57.228" v="62" actId="20577"/>
          <ac:spMkLst>
            <pc:docMk/>
            <pc:sldMk cId="597622954" sldId="261"/>
            <ac:spMk id="2" creationId="{633ED3FB-69F7-BAD8-B32F-A8E4F10904A7}"/>
          </ac:spMkLst>
        </pc:spChg>
        <pc:spChg chg="mod">
          <ac:chgData name="Tony Christoforou" userId="S::s4785164@uq.edu.au::0b825092-6f5e-451e-bfea-98679269dfc0" providerId="AD" clId="Web-{E8262899-B56B-F5A6-5BE0-1086ABA3E92E}" dt="2025-08-20T07:23:24.171" v="385" actId="20577"/>
          <ac:spMkLst>
            <pc:docMk/>
            <pc:sldMk cId="597622954" sldId="261"/>
            <ac:spMk id="3" creationId="{28BF9B0D-7BA1-580C-7020-4E13AE6CD48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3.png" /><Relationship Id="rId4" Type="http://schemas.openxmlformats.org/officeDocument/2006/relationships/image" Target="../media/image7.svg" /></Relationships>
</file>

<file path=ppt/diagrams/_rels/data2.xml.rels><?xml version="1.0" encoding="UTF-8" standalone="yes"?>
<Relationships xmlns="http://schemas.openxmlformats.org/package/2006/relationships"><Relationship Id="rId8" Type="http://schemas.openxmlformats.org/officeDocument/2006/relationships/image" Target="../media/image15.svg" /><Relationship Id="rId3" Type="http://schemas.openxmlformats.org/officeDocument/2006/relationships/image" Target="../media/image10.png" /><Relationship Id="rId7" Type="http://schemas.openxmlformats.org/officeDocument/2006/relationships/image" Target="../media/image14.png" /><Relationship Id="rId12" Type="http://schemas.openxmlformats.org/officeDocument/2006/relationships/image" Target="../media/image19.sv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11" Type="http://schemas.openxmlformats.org/officeDocument/2006/relationships/image" Target="../media/image18.png" /><Relationship Id="rId5" Type="http://schemas.openxmlformats.org/officeDocument/2006/relationships/image" Target="../media/image12.png" /><Relationship Id="rId10" Type="http://schemas.openxmlformats.org/officeDocument/2006/relationships/image" Target="../media/image17.svg" /><Relationship Id="rId4" Type="http://schemas.openxmlformats.org/officeDocument/2006/relationships/image" Target="../media/image11.svg" /><Relationship Id="rId9" Type="http://schemas.openxmlformats.org/officeDocument/2006/relationships/image" Target="../media/image16.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3.png" /><Relationship Id="rId4" Type="http://schemas.openxmlformats.org/officeDocument/2006/relationships/image" Target="../media/image7.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 /><Relationship Id="rId3" Type="http://schemas.openxmlformats.org/officeDocument/2006/relationships/image" Target="../media/image10.png" /><Relationship Id="rId7" Type="http://schemas.openxmlformats.org/officeDocument/2006/relationships/image" Target="../media/image14.png" /><Relationship Id="rId12" Type="http://schemas.openxmlformats.org/officeDocument/2006/relationships/image" Target="../media/image19.svg" /><Relationship Id="rId2" Type="http://schemas.openxmlformats.org/officeDocument/2006/relationships/image" Target="../media/image9.svg" /><Relationship Id="rId1" Type="http://schemas.openxmlformats.org/officeDocument/2006/relationships/image" Target="../media/image8.png" /><Relationship Id="rId6" Type="http://schemas.openxmlformats.org/officeDocument/2006/relationships/image" Target="../media/image13.svg" /><Relationship Id="rId11" Type="http://schemas.openxmlformats.org/officeDocument/2006/relationships/image" Target="../media/image18.png" /><Relationship Id="rId5" Type="http://schemas.openxmlformats.org/officeDocument/2006/relationships/image" Target="../media/image12.png" /><Relationship Id="rId10" Type="http://schemas.openxmlformats.org/officeDocument/2006/relationships/image" Target="../media/image17.svg" /><Relationship Id="rId4" Type="http://schemas.openxmlformats.org/officeDocument/2006/relationships/image" Target="../media/image11.svg" /><Relationship Id="rId9" Type="http://schemas.openxmlformats.org/officeDocument/2006/relationships/image" Target="../media/image16.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0DF59-4F0D-4B88-94F0-49B1BBD65F3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C60B51B-B501-4C18-AD5C-A16B2B71680A}">
      <dgm:prSet/>
      <dgm:spPr/>
      <dgm:t>
        <a:bodyPr/>
        <a:lstStyle/>
        <a:p>
          <a:pPr>
            <a:lnSpc>
              <a:spcPct val="100000"/>
            </a:lnSpc>
          </a:pPr>
          <a:r>
            <a:rPr lang="en-GB"/>
            <a:t>Design Opportunity – A key design opportunity lies in supporting university students who spend long hours studying in the library by giving them meaningful breaks. Instead of just passive rest, these breaks could include light physical activities, mindful recharge moments, or small social interactions that help students reset mentally and physically. Such interventions not only improve focus and well-being but also foster a stronger sense of belonging, which research shows is closely linked to academic success and student retention</a:t>
          </a:r>
          <a:endParaRPr lang="en-US"/>
        </a:p>
      </dgm:t>
    </dgm:pt>
    <dgm:pt modelId="{2A4C3E12-9124-46AB-B242-B0B51CCFBC5F}" type="parTrans" cxnId="{BAAEB735-7AA7-4905-9CFF-C02EEF72D957}">
      <dgm:prSet/>
      <dgm:spPr/>
      <dgm:t>
        <a:bodyPr/>
        <a:lstStyle/>
        <a:p>
          <a:endParaRPr lang="en-US"/>
        </a:p>
      </dgm:t>
    </dgm:pt>
    <dgm:pt modelId="{4582894A-F00A-4212-A30D-D664DA229622}" type="sibTrans" cxnId="{BAAEB735-7AA7-4905-9CFF-C02EEF72D957}">
      <dgm:prSet/>
      <dgm:spPr/>
      <dgm:t>
        <a:bodyPr/>
        <a:lstStyle/>
        <a:p>
          <a:endParaRPr lang="en-US"/>
        </a:p>
      </dgm:t>
    </dgm:pt>
    <dgm:pt modelId="{AE4A490F-FC56-4C7B-8BD0-59F642AB9E5B}">
      <dgm:prSet/>
      <dgm:spPr/>
      <dgm:t>
        <a:bodyPr/>
        <a:lstStyle/>
        <a:p>
          <a:pPr>
            <a:lnSpc>
              <a:spcPct val="100000"/>
            </a:lnSpc>
          </a:pPr>
          <a:r>
            <a:rPr lang="en-GB"/>
            <a:t>Concept: Many university students spend long hours studying in the central library, often without taking meaningful breaks. Research highlights that students’ sense of belonging strongly influences their well-being, academic performance, and retention. However, prolonged study in isolation can reduce both focus and belonging. Designing interventions that encourage short, restorative breaks such as light movement or casual peer interactions can help students recharge while also fostering social connection. This balance not only supports mental health but also strengthens the sense of belonging that research shows is critical for positive student outcomes</a:t>
          </a:r>
          <a:endParaRPr lang="en-US"/>
        </a:p>
      </dgm:t>
    </dgm:pt>
    <dgm:pt modelId="{651B4A72-83C2-4F88-ABC1-E00B988C2023}" type="parTrans" cxnId="{7EFF36FD-BD2E-4689-9F01-C1BBD16BDFDA}">
      <dgm:prSet/>
      <dgm:spPr/>
      <dgm:t>
        <a:bodyPr/>
        <a:lstStyle/>
        <a:p>
          <a:endParaRPr lang="en-US"/>
        </a:p>
      </dgm:t>
    </dgm:pt>
    <dgm:pt modelId="{90772184-A330-4E72-88BD-37FC9D16DB15}" type="sibTrans" cxnId="{7EFF36FD-BD2E-4689-9F01-C1BBD16BDFDA}">
      <dgm:prSet/>
      <dgm:spPr/>
      <dgm:t>
        <a:bodyPr/>
        <a:lstStyle/>
        <a:p>
          <a:endParaRPr lang="en-US"/>
        </a:p>
      </dgm:t>
    </dgm:pt>
    <dgm:pt modelId="{51D873E1-8C80-4089-9E0B-3F5A5D0C6D3A}" type="pres">
      <dgm:prSet presAssocID="{F4A0DF59-4F0D-4B88-94F0-49B1BBD65F34}" presName="root" presStyleCnt="0">
        <dgm:presLayoutVars>
          <dgm:dir/>
          <dgm:resizeHandles val="exact"/>
        </dgm:presLayoutVars>
      </dgm:prSet>
      <dgm:spPr/>
    </dgm:pt>
    <dgm:pt modelId="{D31770E6-4A88-4701-81B7-689F20E4F857}" type="pres">
      <dgm:prSet presAssocID="{DC60B51B-B501-4C18-AD5C-A16B2B71680A}" presName="compNode" presStyleCnt="0"/>
      <dgm:spPr/>
    </dgm:pt>
    <dgm:pt modelId="{D6EE6205-38EF-46A0-8AC2-F7305C7D013F}" type="pres">
      <dgm:prSet presAssocID="{DC60B51B-B501-4C18-AD5C-A16B2B71680A}" presName="bgRect" presStyleLbl="bgShp" presStyleIdx="0" presStyleCnt="2"/>
      <dgm:spPr/>
    </dgm:pt>
    <dgm:pt modelId="{95F58D02-1F06-4868-9DF7-D29BE53431A1}" type="pres">
      <dgm:prSet presAssocID="{DC60B51B-B501-4C18-AD5C-A16B2B7168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9415F18D-7E3B-4E49-8356-92150D32EEA6}" type="pres">
      <dgm:prSet presAssocID="{DC60B51B-B501-4C18-AD5C-A16B2B71680A}" presName="spaceRect" presStyleCnt="0"/>
      <dgm:spPr/>
    </dgm:pt>
    <dgm:pt modelId="{7B5BF5D7-2FE9-49E1-92EF-8519671EF829}" type="pres">
      <dgm:prSet presAssocID="{DC60B51B-B501-4C18-AD5C-A16B2B71680A}" presName="parTx" presStyleLbl="revTx" presStyleIdx="0" presStyleCnt="2">
        <dgm:presLayoutVars>
          <dgm:chMax val="0"/>
          <dgm:chPref val="0"/>
        </dgm:presLayoutVars>
      </dgm:prSet>
      <dgm:spPr/>
    </dgm:pt>
    <dgm:pt modelId="{5425C3F8-5274-413D-A946-4A79392F2974}" type="pres">
      <dgm:prSet presAssocID="{4582894A-F00A-4212-A30D-D664DA229622}" presName="sibTrans" presStyleCnt="0"/>
      <dgm:spPr/>
    </dgm:pt>
    <dgm:pt modelId="{9A060733-5B70-4078-8E9F-601613C82E28}" type="pres">
      <dgm:prSet presAssocID="{AE4A490F-FC56-4C7B-8BD0-59F642AB9E5B}" presName="compNode" presStyleCnt="0"/>
      <dgm:spPr/>
    </dgm:pt>
    <dgm:pt modelId="{AFDAA3FC-39FC-4C5B-8E33-C8C72B0A8121}" type="pres">
      <dgm:prSet presAssocID="{AE4A490F-FC56-4C7B-8BD0-59F642AB9E5B}" presName="bgRect" presStyleLbl="bgShp" presStyleIdx="1" presStyleCnt="2"/>
      <dgm:spPr/>
    </dgm:pt>
    <dgm:pt modelId="{554F9EE4-ED6F-4454-BA4E-1F9BE27F85A6}" type="pres">
      <dgm:prSet presAssocID="{AE4A490F-FC56-4C7B-8BD0-59F642AB9E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on Shelf"/>
        </a:ext>
      </dgm:extLst>
    </dgm:pt>
    <dgm:pt modelId="{BD8EE579-4AD3-4392-8572-9C40551F05DD}" type="pres">
      <dgm:prSet presAssocID="{AE4A490F-FC56-4C7B-8BD0-59F642AB9E5B}" presName="spaceRect" presStyleCnt="0"/>
      <dgm:spPr/>
    </dgm:pt>
    <dgm:pt modelId="{BC6A3098-17D8-4DB7-A178-33DAF5E11448}" type="pres">
      <dgm:prSet presAssocID="{AE4A490F-FC56-4C7B-8BD0-59F642AB9E5B}" presName="parTx" presStyleLbl="revTx" presStyleIdx="1" presStyleCnt="2">
        <dgm:presLayoutVars>
          <dgm:chMax val="0"/>
          <dgm:chPref val="0"/>
        </dgm:presLayoutVars>
      </dgm:prSet>
      <dgm:spPr/>
    </dgm:pt>
  </dgm:ptLst>
  <dgm:cxnLst>
    <dgm:cxn modelId="{BAAEB735-7AA7-4905-9CFF-C02EEF72D957}" srcId="{F4A0DF59-4F0D-4B88-94F0-49B1BBD65F34}" destId="{DC60B51B-B501-4C18-AD5C-A16B2B71680A}" srcOrd="0" destOrd="0" parTransId="{2A4C3E12-9124-46AB-B242-B0B51CCFBC5F}" sibTransId="{4582894A-F00A-4212-A30D-D664DA229622}"/>
    <dgm:cxn modelId="{9EAE7837-AF73-4A09-A1CD-130E646EB0CD}" type="presOf" srcId="{F4A0DF59-4F0D-4B88-94F0-49B1BBD65F34}" destId="{51D873E1-8C80-4089-9E0B-3F5A5D0C6D3A}" srcOrd="0" destOrd="0" presId="urn:microsoft.com/office/officeart/2018/2/layout/IconVerticalSolidList"/>
    <dgm:cxn modelId="{155A6EC2-D469-40D8-9888-0FA76967875E}" type="presOf" srcId="{DC60B51B-B501-4C18-AD5C-A16B2B71680A}" destId="{7B5BF5D7-2FE9-49E1-92EF-8519671EF829}" srcOrd="0" destOrd="0" presId="urn:microsoft.com/office/officeart/2018/2/layout/IconVerticalSolidList"/>
    <dgm:cxn modelId="{B131A8E9-E7FC-4FB3-B5A4-0DB7F0AF0249}" type="presOf" srcId="{AE4A490F-FC56-4C7B-8BD0-59F642AB9E5B}" destId="{BC6A3098-17D8-4DB7-A178-33DAF5E11448}" srcOrd="0" destOrd="0" presId="urn:microsoft.com/office/officeart/2018/2/layout/IconVerticalSolidList"/>
    <dgm:cxn modelId="{7EFF36FD-BD2E-4689-9F01-C1BBD16BDFDA}" srcId="{F4A0DF59-4F0D-4B88-94F0-49B1BBD65F34}" destId="{AE4A490F-FC56-4C7B-8BD0-59F642AB9E5B}" srcOrd="1" destOrd="0" parTransId="{651B4A72-83C2-4F88-ABC1-E00B988C2023}" sibTransId="{90772184-A330-4E72-88BD-37FC9D16DB15}"/>
    <dgm:cxn modelId="{EE29F3BD-A3EB-4412-ADE4-E780710FE66F}" type="presParOf" srcId="{51D873E1-8C80-4089-9E0B-3F5A5D0C6D3A}" destId="{D31770E6-4A88-4701-81B7-689F20E4F857}" srcOrd="0" destOrd="0" presId="urn:microsoft.com/office/officeart/2018/2/layout/IconVerticalSolidList"/>
    <dgm:cxn modelId="{8C59A3CF-D96F-4CB5-AA03-C17572AE9029}" type="presParOf" srcId="{D31770E6-4A88-4701-81B7-689F20E4F857}" destId="{D6EE6205-38EF-46A0-8AC2-F7305C7D013F}" srcOrd="0" destOrd="0" presId="urn:microsoft.com/office/officeart/2018/2/layout/IconVerticalSolidList"/>
    <dgm:cxn modelId="{6A59A78C-4C36-49A3-9093-72FEDBA85E25}" type="presParOf" srcId="{D31770E6-4A88-4701-81B7-689F20E4F857}" destId="{95F58D02-1F06-4868-9DF7-D29BE53431A1}" srcOrd="1" destOrd="0" presId="urn:microsoft.com/office/officeart/2018/2/layout/IconVerticalSolidList"/>
    <dgm:cxn modelId="{D0C09D05-D179-48FE-B20A-E290CD304198}" type="presParOf" srcId="{D31770E6-4A88-4701-81B7-689F20E4F857}" destId="{9415F18D-7E3B-4E49-8356-92150D32EEA6}" srcOrd="2" destOrd="0" presId="urn:microsoft.com/office/officeart/2018/2/layout/IconVerticalSolidList"/>
    <dgm:cxn modelId="{A89D6F1B-8871-4D70-B929-789A2729215D}" type="presParOf" srcId="{D31770E6-4A88-4701-81B7-689F20E4F857}" destId="{7B5BF5D7-2FE9-49E1-92EF-8519671EF829}" srcOrd="3" destOrd="0" presId="urn:microsoft.com/office/officeart/2018/2/layout/IconVerticalSolidList"/>
    <dgm:cxn modelId="{12187341-66EF-4D88-B269-3E530C2CA739}" type="presParOf" srcId="{51D873E1-8C80-4089-9E0B-3F5A5D0C6D3A}" destId="{5425C3F8-5274-413D-A946-4A79392F2974}" srcOrd="1" destOrd="0" presId="urn:microsoft.com/office/officeart/2018/2/layout/IconVerticalSolidList"/>
    <dgm:cxn modelId="{0CA414B8-DA02-491C-BE76-35D58B34312C}" type="presParOf" srcId="{51D873E1-8C80-4089-9E0B-3F5A5D0C6D3A}" destId="{9A060733-5B70-4078-8E9F-601613C82E28}" srcOrd="2" destOrd="0" presId="urn:microsoft.com/office/officeart/2018/2/layout/IconVerticalSolidList"/>
    <dgm:cxn modelId="{04C67B75-C7E7-4DA1-A724-DB14EBE05E21}" type="presParOf" srcId="{9A060733-5B70-4078-8E9F-601613C82E28}" destId="{AFDAA3FC-39FC-4C5B-8E33-C8C72B0A8121}" srcOrd="0" destOrd="0" presId="urn:microsoft.com/office/officeart/2018/2/layout/IconVerticalSolidList"/>
    <dgm:cxn modelId="{48F821CE-D9F2-49AA-B4E6-2ED2AC3E53F7}" type="presParOf" srcId="{9A060733-5B70-4078-8E9F-601613C82E28}" destId="{554F9EE4-ED6F-4454-BA4E-1F9BE27F85A6}" srcOrd="1" destOrd="0" presId="urn:microsoft.com/office/officeart/2018/2/layout/IconVerticalSolidList"/>
    <dgm:cxn modelId="{1E3AA484-85BB-41D4-B052-0FE04E6CA1DD}" type="presParOf" srcId="{9A060733-5B70-4078-8E9F-601613C82E28}" destId="{BD8EE579-4AD3-4392-8572-9C40551F05DD}" srcOrd="2" destOrd="0" presId="urn:microsoft.com/office/officeart/2018/2/layout/IconVerticalSolidList"/>
    <dgm:cxn modelId="{C1250F60-BF9B-4E6A-811C-61BEC82E84DA}" type="presParOf" srcId="{9A060733-5B70-4078-8E9F-601613C82E28}" destId="{BC6A3098-17D8-4DB7-A178-33DAF5E114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D4960-5D11-4CEB-B296-65E333FB324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38ECAE-7870-46EF-915A-6A2A4BC7A92A}">
      <dgm:prSet/>
      <dgm:spPr/>
      <dgm:t>
        <a:bodyPr/>
        <a:lstStyle/>
        <a:p>
          <a:pPr>
            <a:lnSpc>
              <a:spcPct val="100000"/>
            </a:lnSpc>
          </a:pPr>
          <a:r>
            <a:rPr lang="en-US"/>
            <a:t>Outdoor Yoga (Mondays </a:t>
          </a:r>
          <a:r>
            <a:rPr lang="en-US">
              <a:latin typeface="Aptos Display" panose="020F0302020204030204"/>
            </a:rPr>
            <a:t>7:30-8:15am</a:t>
          </a:r>
          <a:r>
            <a:rPr lang="en-US"/>
            <a:t>)</a:t>
          </a:r>
          <a:r>
            <a:rPr lang="en-US">
              <a:latin typeface="Aptos Display" panose="020F0302020204030204"/>
            </a:rPr>
            <a:t> -</a:t>
          </a:r>
          <a:r>
            <a:rPr lang="en-US"/>
            <a:t> Healthy, but too early and not practical during study hours </a:t>
          </a:r>
        </a:p>
      </dgm:t>
    </dgm:pt>
    <dgm:pt modelId="{04B5EB7A-6B3A-46C0-9F0B-675D5257D1AF}" type="parTrans" cxnId="{E5E55706-AF55-4BA6-A7ED-D9883AB567E9}">
      <dgm:prSet/>
      <dgm:spPr/>
      <dgm:t>
        <a:bodyPr/>
        <a:lstStyle/>
        <a:p>
          <a:endParaRPr lang="en-US"/>
        </a:p>
      </dgm:t>
    </dgm:pt>
    <dgm:pt modelId="{3CF32B62-7B6C-452A-B218-117820AE4E8E}" type="sibTrans" cxnId="{E5E55706-AF55-4BA6-A7ED-D9883AB567E9}">
      <dgm:prSet/>
      <dgm:spPr/>
      <dgm:t>
        <a:bodyPr/>
        <a:lstStyle/>
        <a:p>
          <a:pPr>
            <a:lnSpc>
              <a:spcPct val="100000"/>
            </a:lnSpc>
          </a:pPr>
          <a:endParaRPr lang="en-US"/>
        </a:p>
      </dgm:t>
    </dgm:pt>
    <dgm:pt modelId="{95531C6F-17B5-4F5E-9CFB-15047EC42931}">
      <dgm:prSet/>
      <dgm:spPr/>
      <dgm:t>
        <a:bodyPr/>
        <a:lstStyle/>
        <a:p>
          <a:pPr>
            <a:lnSpc>
              <a:spcPct val="100000"/>
            </a:lnSpc>
          </a:pPr>
          <a:r>
            <a:rPr lang="en-US"/>
            <a:t>Pick Up &amp; Play (Wednesdays </a:t>
          </a:r>
          <a:r>
            <a:rPr lang="en-US">
              <a:latin typeface="Aptos Display" panose="020F0302020204030204"/>
            </a:rPr>
            <a:t>12-2pm</a:t>
          </a:r>
          <a:r>
            <a:rPr lang="en-US"/>
            <a:t>)</a:t>
          </a:r>
          <a:r>
            <a:rPr lang="en-US">
              <a:latin typeface="Aptos Display" panose="020F0302020204030204"/>
            </a:rPr>
            <a:t> -</a:t>
          </a:r>
          <a:r>
            <a:rPr lang="en-US"/>
            <a:t> Better timing for breaks, but limited since it only runs once a week</a:t>
          </a:r>
        </a:p>
      </dgm:t>
    </dgm:pt>
    <dgm:pt modelId="{67432E7C-6103-4821-B60E-7D3416535CEA}" type="parTrans" cxnId="{A38049B4-3805-48B5-B0C1-07A6CCE28C52}">
      <dgm:prSet/>
      <dgm:spPr/>
      <dgm:t>
        <a:bodyPr/>
        <a:lstStyle/>
        <a:p>
          <a:endParaRPr lang="en-US"/>
        </a:p>
      </dgm:t>
    </dgm:pt>
    <dgm:pt modelId="{3A061C84-80DB-4A4A-AC88-A21C9DB61B7F}" type="sibTrans" cxnId="{A38049B4-3805-48B5-B0C1-07A6CCE28C52}">
      <dgm:prSet/>
      <dgm:spPr/>
      <dgm:t>
        <a:bodyPr/>
        <a:lstStyle/>
        <a:p>
          <a:pPr>
            <a:lnSpc>
              <a:spcPct val="100000"/>
            </a:lnSpc>
          </a:pPr>
          <a:endParaRPr lang="en-US"/>
        </a:p>
      </dgm:t>
    </dgm:pt>
    <dgm:pt modelId="{A6B7F60B-8711-4B22-BB32-576D54D310C0}">
      <dgm:prSet phldr="0"/>
      <dgm:spPr/>
      <dgm:t>
        <a:bodyPr/>
        <a:lstStyle/>
        <a:p>
          <a:pPr>
            <a:lnSpc>
              <a:spcPct val="100000"/>
            </a:lnSpc>
          </a:pPr>
          <a:r>
            <a:rPr lang="en-US"/>
            <a:t>O-Week Speed Friending</a:t>
          </a:r>
          <a:r>
            <a:rPr lang="en-US">
              <a:latin typeface="Aptos Display" panose="020F0302020204030204"/>
            </a:rPr>
            <a:t> -</a:t>
          </a:r>
          <a:r>
            <a:rPr lang="en-US"/>
            <a:t> Good for social connection, but not designed as a study break </a:t>
          </a:r>
          <a:endParaRPr lang="en-US">
            <a:latin typeface="Aptos Display" panose="020F0302020204030204"/>
          </a:endParaRPr>
        </a:p>
      </dgm:t>
    </dgm:pt>
    <dgm:pt modelId="{D1ADF31F-8C60-4AF1-A2C3-8289346B5E5E}" type="parTrans" cxnId="{C0E1B100-B851-4763-82DB-A9C9AA1C63EE}">
      <dgm:prSet/>
      <dgm:spPr/>
    </dgm:pt>
    <dgm:pt modelId="{822481BD-E903-452A-A13F-CF4BC4E4C9D4}" type="sibTrans" cxnId="{C0E1B100-B851-4763-82DB-A9C9AA1C63EE}">
      <dgm:prSet/>
      <dgm:spPr/>
      <dgm:t>
        <a:bodyPr/>
        <a:lstStyle/>
        <a:p>
          <a:pPr>
            <a:lnSpc>
              <a:spcPct val="100000"/>
            </a:lnSpc>
          </a:pPr>
          <a:endParaRPr lang="en-US"/>
        </a:p>
      </dgm:t>
    </dgm:pt>
    <dgm:pt modelId="{1230F22D-5250-4B6F-82BD-87A5DEB1F4DC}">
      <dgm:prSet phldr="0"/>
      <dgm:spPr/>
      <dgm:t>
        <a:bodyPr/>
        <a:lstStyle/>
        <a:p>
          <a:pPr>
            <a:lnSpc>
              <a:spcPct val="100000"/>
            </a:lnSpc>
          </a:pPr>
          <a:r>
            <a:rPr lang="en-US"/>
            <a:t>5-Minute Massages</a:t>
          </a:r>
          <a:r>
            <a:rPr lang="en-US">
              <a:latin typeface="Aptos Display" panose="020F0302020204030204"/>
            </a:rPr>
            <a:t> -</a:t>
          </a:r>
          <a:r>
            <a:rPr lang="en-US"/>
            <a:t> Popular and effective but limited to special exam periods and not practical to run regularly</a:t>
          </a:r>
          <a:endParaRPr lang="en-US">
            <a:latin typeface="Aptos Display" panose="020F0302020204030204"/>
          </a:endParaRPr>
        </a:p>
      </dgm:t>
    </dgm:pt>
    <dgm:pt modelId="{37C34DAB-6180-40D6-BD34-5156DE23048C}" type="parTrans" cxnId="{430708DB-B130-42BD-9D68-9715F1C87823}">
      <dgm:prSet/>
      <dgm:spPr/>
    </dgm:pt>
    <dgm:pt modelId="{2ABFC325-3C7A-459C-90C3-D224D869078B}" type="sibTrans" cxnId="{430708DB-B130-42BD-9D68-9715F1C87823}">
      <dgm:prSet/>
      <dgm:spPr/>
      <dgm:t>
        <a:bodyPr/>
        <a:lstStyle/>
        <a:p>
          <a:pPr>
            <a:lnSpc>
              <a:spcPct val="100000"/>
            </a:lnSpc>
          </a:pPr>
          <a:endParaRPr lang="en-US"/>
        </a:p>
      </dgm:t>
    </dgm:pt>
    <dgm:pt modelId="{DF45EDE4-90EA-4A6B-B7D6-E427D72BAFFA}">
      <dgm:prSet phldr="0"/>
      <dgm:spPr/>
      <dgm:t>
        <a:bodyPr/>
        <a:lstStyle/>
        <a:p>
          <a:pPr>
            <a:lnSpc>
              <a:spcPct val="100000"/>
            </a:lnSpc>
          </a:pPr>
          <a:r>
            <a:rPr lang="en-US"/>
            <a:t>Brain Breaks Chill-Out Zone</a:t>
          </a:r>
          <a:r>
            <a:rPr lang="en-US">
              <a:latin typeface="Aptos Display" panose="020F0302020204030204"/>
            </a:rPr>
            <a:t> -</a:t>
          </a:r>
          <a:r>
            <a:rPr lang="en-US"/>
            <a:t> Creative games and coloring helped students unwind, but they were only offered during SWOTVAC and not available year-round. </a:t>
          </a:r>
          <a:endParaRPr lang="en-US">
            <a:latin typeface="Aptos Display" panose="020F0302020204030204"/>
          </a:endParaRPr>
        </a:p>
      </dgm:t>
    </dgm:pt>
    <dgm:pt modelId="{7FDF3922-2C50-4D8A-9649-759D3D4242D7}" type="parTrans" cxnId="{0CDE6F82-02E1-48A2-869D-B642C9C02ED3}">
      <dgm:prSet/>
      <dgm:spPr/>
    </dgm:pt>
    <dgm:pt modelId="{C801BF00-EEA8-40D8-9729-5AEE52907FA9}" type="sibTrans" cxnId="{0CDE6F82-02E1-48A2-869D-B642C9C02ED3}">
      <dgm:prSet/>
      <dgm:spPr/>
      <dgm:t>
        <a:bodyPr/>
        <a:lstStyle/>
        <a:p>
          <a:pPr>
            <a:lnSpc>
              <a:spcPct val="100000"/>
            </a:lnSpc>
          </a:pPr>
          <a:endParaRPr lang="en-US"/>
        </a:p>
      </dgm:t>
    </dgm:pt>
    <dgm:pt modelId="{A6030088-EF7C-4CD4-A4CD-27A0AA014922}">
      <dgm:prSet phldr="0"/>
      <dgm:spPr/>
      <dgm:t>
        <a:bodyPr/>
        <a:lstStyle/>
        <a:p>
          <a:pPr>
            <a:lnSpc>
              <a:spcPct val="100000"/>
            </a:lnSpc>
          </a:pPr>
          <a:r>
            <a:rPr lang="en-US"/>
            <a:t>Paws for a Break (Therapy Dogs) – Well received, but short-lived and only scheduled during SWOTVAC. Not a consistent option for study breaks</a:t>
          </a:r>
          <a:endParaRPr lang="en-US">
            <a:latin typeface="Aptos Display" panose="020F0302020204030204"/>
          </a:endParaRPr>
        </a:p>
      </dgm:t>
    </dgm:pt>
    <dgm:pt modelId="{294C969C-ACBD-4208-9DF0-94B671CEBE54}" type="parTrans" cxnId="{A377B11F-BD3C-42E0-BB55-A570D0B19E08}">
      <dgm:prSet/>
      <dgm:spPr/>
    </dgm:pt>
    <dgm:pt modelId="{831A7383-C2F2-4747-9B49-7AA1B1F69A58}" type="sibTrans" cxnId="{A377B11F-BD3C-42E0-BB55-A570D0B19E08}">
      <dgm:prSet/>
      <dgm:spPr/>
      <dgm:t>
        <a:bodyPr/>
        <a:lstStyle/>
        <a:p>
          <a:endParaRPr lang="en-US"/>
        </a:p>
      </dgm:t>
    </dgm:pt>
    <dgm:pt modelId="{33E56BC8-D0C1-4ED8-B706-7F5C86AEA2FB}" type="pres">
      <dgm:prSet presAssocID="{02ED4960-5D11-4CEB-B296-65E333FB324C}" presName="root" presStyleCnt="0">
        <dgm:presLayoutVars>
          <dgm:dir/>
          <dgm:resizeHandles val="exact"/>
        </dgm:presLayoutVars>
      </dgm:prSet>
      <dgm:spPr/>
    </dgm:pt>
    <dgm:pt modelId="{1768B0B3-9049-48FA-ADD8-988ECCCAAA67}" type="pres">
      <dgm:prSet presAssocID="{5C38ECAE-7870-46EF-915A-6A2A4BC7A92A}" presName="compNode" presStyleCnt="0"/>
      <dgm:spPr/>
    </dgm:pt>
    <dgm:pt modelId="{ACB84FBD-FF17-4449-8C58-6BB4F3F78DF0}" type="pres">
      <dgm:prSet presAssocID="{5C38ECAE-7870-46EF-915A-6A2A4BC7A9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ruit Bowl"/>
        </a:ext>
      </dgm:extLst>
    </dgm:pt>
    <dgm:pt modelId="{5266F53A-1CAE-4AE6-93C5-7CBCE0E1FBE7}" type="pres">
      <dgm:prSet presAssocID="{5C38ECAE-7870-46EF-915A-6A2A4BC7A92A}" presName="spaceRect" presStyleCnt="0"/>
      <dgm:spPr/>
    </dgm:pt>
    <dgm:pt modelId="{1FCB8BD9-61FB-46B8-9F77-87C565058654}" type="pres">
      <dgm:prSet presAssocID="{5C38ECAE-7870-46EF-915A-6A2A4BC7A92A}" presName="textRect" presStyleLbl="revTx" presStyleIdx="0" presStyleCnt="6">
        <dgm:presLayoutVars>
          <dgm:chMax val="1"/>
          <dgm:chPref val="1"/>
        </dgm:presLayoutVars>
      </dgm:prSet>
      <dgm:spPr/>
    </dgm:pt>
    <dgm:pt modelId="{2657A560-4A51-4C03-B2D2-34CA8AD103F1}" type="pres">
      <dgm:prSet presAssocID="{3CF32B62-7B6C-452A-B218-117820AE4E8E}" presName="sibTrans" presStyleCnt="0"/>
      <dgm:spPr/>
    </dgm:pt>
    <dgm:pt modelId="{8F1A07A4-347F-4FFB-8982-7297088DDC53}" type="pres">
      <dgm:prSet presAssocID="{95531C6F-17B5-4F5E-9CFB-15047EC42931}" presName="compNode" presStyleCnt="0"/>
      <dgm:spPr/>
    </dgm:pt>
    <dgm:pt modelId="{DE48C60E-03F1-45AB-BFD3-871F35D64EC4}" type="pres">
      <dgm:prSet presAssocID="{95531C6F-17B5-4F5E-9CFB-15047EC4293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awl"/>
        </a:ext>
      </dgm:extLst>
    </dgm:pt>
    <dgm:pt modelId="{DCD732E9-06ED-44CE-851A-3E1DA24A248D}" type="pres">
      <dgm:prSet presAssocID="{95531C6F-17B5-4F5E-9CFB-15047EC42931}" presName="spaceRect" presStyleCnt="0"/>
      <dgm:spPr/>
    </dgm:pt>
    <dgm:pt modelId="{0C3DFCF5-E535-4FCE-BD9E-F8741158A769}" type="pres">
      <dgm:prSet presAssocID="{95531C6F-17B5-4F5E-9CFB-15047EC42931}" presName="textRect" presStyleLbl="revTx" presStyleIdx="1" presStyleCnt="6">
        <dgm:presLayoutVars>
          <dgm:chMax val="1"/>
          <dgm:chPref val="1"/>
        </dgm:presLayoutVars>
      </dgm:prSet>
      <dgm:spPr/>
    </dgm:pt>
    <dgm:pt modelId="{6720230F-86B7-4DD5-A199-7E56027EA97A}" type="pres">
      <dgm:prSet presAssocID="{3A061C84-80DB-4A4A-AC88-A21C9DB61B7F}" presName="sibTrans" presStyleCnt="0"/>
      <dgm:spPr/>
    </dgm:pt>
    <dgm:pt modelId="{C293DC96-4EAF-4200-AA9E-AC70670A1A17}" type="pres">
      <dgm:prSet presAssocID="{A6B7F60B-8711-4B22-BB32-576D54D310C0}" presName="compNode" presStyleCnt="0"/>
      <dgm:spPr/>
    </dgm:pt>
    <dgm:pt modelId="{7301358D-B9C3-4B38-8B32-E5A3B248258F}" type="pres">
      <dgm:prSet presAssocID="{A6B7F60B-8711-4B22-BB32-576D54D310C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Eating"/>
        </a:ext>
      </dgm:extLst>
    </dgm:pt>
    <dgm:pt modelId="{DB8E7510-0BC5-42DD-B716-1F7E8AC51904}" type="pres">
      <dgm:prSet presAssocID="{A6B7F60B-8711-4B22-BB32-576D54D310C0}" presName="spaceRect" presStyleCnt="0"/>
      <dgm:spPr/>
    </dgm:pt>
    <dgm:pt modelId="{161BA6F7-8AD0-4F63-8AAD-68370BADA2FC}" type="pres">
      <dgm:prSet presAssocID="{A6B7F60B-8711-4B22-BB32-576D54D310C0}" presName="textRect" presStyleLbl="revTx" presStyleIdx="2" presStyleCnt="6">
        <dgm:presLayoutVars>
          <dgm:chMax val="1"/>
          <dgm:chPref val="1"/>
        </dgm:presLayoutVars>
      </dgm:prSet>
      <dgm:spPr/>
    </dgm:pt>
    <dgm:pt modelId="{AC333628-A861-4F17-B8CA-27B496A83DE0}" type="pres">
      <dgm:prSet presAssocID="{822481BD-E903-452A-A13F-CF4BC4E4C9D4}" presName="sibTrans" presStyleCnt="0"/>
      <dgm:spPr/>
    </dgm:pt>
    <dgm:pt modelId="{E02CAB90-C18F-4E0E-9F28-39BE4DD70324}" type="pres">
      <dgm:prSet presAssocID="{DF45EDE4-90EA-4A6B-B7D6-E427D72BAFFA}" presName="compNode" presStyleCnt="0"/>
      <dgm:spPr/>
    </dgm:pt>
    <dgm:pt modelId="{0743A0EA-40DE-49A3-BD3C-6BC6D3233DAB}" type="pres">
      <dgm:prSet presAssocID="{DF45EDE4-90EA-4A6B-B7D6-E427D72BAFF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85A2F3B7-54CA-4F27-9AAC-1F2EBC6DA2FD}" type="pres">
      <dgm:prSet presAssocID="{DF45EDE4-90EA-4A6B-B7D6-E427D72BAFFA}" presName="spaceRect" presStyleCnt="0"/>
      <dgm:spPr/>
    </dgm:pt>
    <dgm:pt modelId="{E48C2AC7-6BC8-462C-8D5B-497F8AC2A62E}" type="pres">
      <dgm:prSet presAssocID="{DF45EDE4-90EA-4A6B-B7D6-E427D72BAFFA}" presName="textRect" presStyleLbl="revTx" presStyleIdx="3" presStyleCnt="6">
        <dgm:presLayoutVars>
          <dgm:chMax val="1"/>
          <dgm:chPref val="1"/>
        </dgm:presLayoutVars>
      </dgm:prSet>
      <dgm:spPr/>
    </dgm:pt>
    <dgm:pt modelId="{249680F1-1EB1-4550-9D2C-F0028E43D0B9}" type="pres">
      <dgm:prSet presAssocID="{C801BF00-EEA8-40D8-9729-5AEE52907FA9}" presName="sibTrans" presStyleCnt="0"/>
      <dgm:spPr/>
    </dgm:pt>
    <dgm:pt modelId="{446957D5-5B1D-4561-936E-E8B46065FE35}" type="pres">
      <dgm:prSet presAssocID="{1230F22D-5250-4B6F-82BD-87A5DEB1F4DC}" presName="compNode" presStyleCnt="0"/>
      <dgm:spPr/>
    </dgm:pt>
    <dgm:pt modelId="{B6C187DE-4AA1-4EBF-8C25-893F6B040149}" type="pres">
      <dgm:prSet presAssocID="{1230F22D-5250-4B6F-82BD-87A5DEB1F4D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me controller"/>
        </a:ext>
      </dgm:extLst>
    </dgm:pt>
    <dgm:pt modelId="{01E4C63A-93A8-4F60-B19C-4147B7255FA0}" type="pres">
      <dgm:prSet presAssocID="{1230F22D-5250-4B6F-82BD-87A5DEB1F4DC}" presName="spaceRect" presStyleCnt="0"/>
      <dgm:spPr/>
    </dgm:pt>
    <dgm:pt modelId="{82C74277-0636-4B8C-8FF6-71BBCDB32A27}" type="pres">
      <dgm:prSet presAssocID="{1230F22D-5250-4B6F-82BD-87A5DEB1F4DC}" presName="textRect" presStyleLbl="revTx" presStyleIdx="4" presStyleCnt="6">
        <dgm:presLayoutVars>
          <dgm:chMax val="1"/>
          <dgm:chPref val="1"/>
        </dgm:presLayoutVars>
      </dgm:prSet>
      <dgm:spPr/>
    </dgm:pt>
    <dgm:pt modelId="{6CB7A378-F752-4B1A-A41B-379454DF1FBB}" type="pres">
      <dgm:prSet presAssocID="{2ABFC325-3C7A-459C-90C3-D224D869078B}" presName="sibTrans" presStyleCnt="0"/>
      <dgm:spPr/>
    </dgm:pt>
    <dgm:pt modelId="{6910206F-7552-44EE-8475-C20D48CAF546}" type="pres">
      <dgm:prSet presAssocID="{A6030088-EF7C-4CD4-A4CD-27A0AA014922}" presName="compNode" presStyleCnt="0"/>
      <dgm:spPr/>
    </dgm:pt>
    <dgm:pt modelId="{D3C12D1E-BB31-4A93-9030-B40373C040C3}" type="pres">
      <dgm:prSet presAssocID="{A6030088-EF7C-4CD4-A4CD-27A0AA01492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aw Prints"/>
        </a:ext>
      </dgm:extLst>
    </dgm:pt>
    <dgm:pt modelId="{FF6C3D5E-91C4-4C27-8596-6870D756E8AE}" type="pres">
      <dgm:prSet presAssocID="{A6030088-EF7C-4CD4-A4CD-27A0AA014922}" presName="spaceRect" presStyleCnt="0"/>
      <dgm:spPr/>
    </dgm:pt>
    <dgm:pt modelId="{F604C9B4-2825-4965-A02F-40C6550D60D7}" type="pres">
      <dgm:prSet presAssocID="{A6030088-EF7C-4CD4-A4CD-27A0AA014922}" presName="textRect" presStyleLbl="revTx" presStyleIdx="5" presStyleCnt="6">
        <dgm:presLayoutVars>
          <dgm:chMax val="1"/>
          <dgm:chPref val="1"/>
        </dgm:presLayoutVars>
      </dgm:prSet>
      <dgm:spPr/>
    </dgm:pt>
  </dgm:ptLst>
  <dgm:cxnLst>
    <dgm:cxn modelId="{C0E1B100-B851-4763-82DB-A9C9AA1C63EE}" srcId="{02ED4960-5D11-4CEB-B296-65E333FB324C}" destId="{A6B7F60B-8711-4B22-BB32-576D54D310C0}" srcOrd="2" destOrd="0" parTransId="{D1ADF31F-8C60-4AF1-A2C3-8289346B5E5E}" sibTransId="{822481BD-E903-452A-A13F-CF4BC4E4C9D4}"/>
    <dgm:cxn modelId="{E5E55706-AF55-4BA6-A7ED-D9883AB567E9}" srcId="{02ED4960-5D11-4CEB-B296-65E333FB324C}" destId="{5C38ECAE-7870-46EF-915A-6A2A4BC7A92A}" srcOrd="0" destOrd="0" parTransId="{04B5EB7A-6B3A-46C0-9F0B-675D5257D1AF}" sibTransId="{3CF32B62-7B6C-452A-B218-117820AE4E8E}"/>
    <dgm:cxn modelId="{4B87001C-CF4C-47A8-922A-A3E45E9D40A1}" type="presOf" srcId="{1230F22D-5250-4B6F-82BD-87A5DEB1F4DC}" destId="{82C74277-0636-4B8C-8FF6-71BBCDB32A27}" srcOrd="0" destOrd="0" presId="urn:microsoft.com/office/officeart/2018/2/layout/IconLabelList"/>
    <dgm:cxn modelId="{A377B11F-BD3C-42E0-BB55-A570D0B19E08}" srcId="{02ED4960-5D11-4CEB-B296-65E333FB324C}" destId="{A6030088-EF7C-4CD4-A4CD-27A0AA014922}" srcOrd="5" destOrd="0" parTransId="{294C969C-ACBD-4208-9DF0-94B671CEBE54}" sibTransId="{831A7383-C2F2-4747-9B49-7AA1B1F69A58}"/>
    <dgm:cxn modelId="{A0003622-A8DE-40DF-8F4D-5A43E76CEBBF}" type="presOf" srcId="{A6B7F60B-8711-4B22-BB32-576D54D310C0}" destId="{161BA6F7-8AD0-4F63-8AAD-68370BADA2FC}" srcOrd="0" destOrd="0" presId="urn:microsoft.com/office/officeart/2018/2/layout/IconLabelList"/>
    <dgm:cxn modelId="{552C922E-33D8-48C2-B25A-CC07ADE05C77}" type="presOf" srcId="{02ED4960-5D11-4CEB-B296-65E333FB324C}" destId="{33E56BC8-D0C1-4ED8-B706-7F5C86AEA2FB}" srcOrd="0" destOrd="0" presId="urn:microsoft.com/office/officeart/2018/2/layout/IconLabelList"/>
    <dgm:cxn modelId="{4C2EAA5E-0136-44E2-BDFB-CB80053E590A}" type="presOf" srcId="{DF45EDE4-90EA-4A6B-B7D6-E427D72BAFFA}" destId="{E48C2AC7-6BC8-462C-8D5B-497F8AC2A62E}" srcOrd="0" destOrd="0" presId="urn:microsoft.com/office/officeart/2018/2/layout/IconLabelList"/>
    <dgm:cxn modelId="{4316FD7D-062B-41CC-B087-F2ACE21559F8}" type="presOf" srcId="{5C38ECAE-7870-46EF-915A-6A2A4BC7A92A}" destId="{1FCB8BD9-61FB-46B8-9F77-87C565058654}" srcOrd="0" destOrd="0" presId="urn:microsoft.com/office/officeart/2018/2/layout/IconLabelList"/>
    <dgm:cxn modelId="{0CDE6F82-02E1-48A2-869D-B642C9C02ED3}" srcId="{02ED4960-5D11-4CEB-B296-65E333FB324C}" destId="{DF45EDE4-90EA-4A6B-B7D6-E427D72BAFFA}" srcOrd="3" destOrd="0" parTransId="{7FDF3922-2C50-4D8A-9649-759D3D4242D7}" sibTransId="{C801BF00-EEA8-40D8-9729-5AEE52907FA9}"/>
    <dgm:cxn modelId="{69666595-D876-47BA-8132-2CE52A61DAC7}" type="presOf" srcId="{A6030088-EF7C-4CD4-A4CD-27A0AA014922}" destId="{F604C9B4-2825-4965-A02F-40C6550D60D7}" srcOrd="0" destOrd="0" presId="urn:microsoft.com/office/officeart/2018/2/layout/IconLabelList"/>
    <dgm:cxn modelId="{A38049B4-3805-48B5-B0C1-07A6CCE28C52}" srcId="{02ED4960-5D11-4CEB-B296-65E333FB324C}" destId="{95531C6F-17B5-4F5E-9CFB-15047EC42931}" srcOrd="1" destOrd="0" parTransId="{67432E7C-6103-4821-B60E-7D3416535CEA}" sibTransId="{3A061C84-80DB-4A4A-AC88-A21C9DB61B7F}"/>
    <dgm:cxn modelId="{430708DB-B130-42BD-9D68-9715F1C87823}" srcId="{02ED4960-5D11-4CEB-B296-65E333FB324C}" destId="{1230F22D-5250-4B6F-82BD-87A5DEB1F4DC}" srcOrd="4" destOrd="0" parTransId="{37C34DAB-6180-40D6-BD34-5156DE23048C}" sibTransId="{2ABFC325-3C7A-459C-90C3-D224D869078B}"/>
    <dgm:cxn modelId="{9448AFF3-F1F2-43D1-9924-96B73F9140A2}" type="presOf" srcId="{95531C6F-17B5-4F5E-9CFB-15047EC42931}" destId="{0C3DFCF5-E535-4FCE-BD9E-F8741158A769}" srcOrd="0" destOrd="0" presId="urn:microsoft.com/office/officeart/2018/2/layout/IconLabelList"/>
    <dgm:cxn modelId="{7E46F4AB-3C7D-46EE-8BDE-655358437384}" type="presParOf" srcId="{33E56BC8-D0C1-4ED8-B706-7F5C86AEA2FB}" destId="{1768B0B3-9049-48FA-ADD8-988ECCCAAA67}" srcOrd="0" destOrd="0" presId="urn:microsoft.com/office/officeart/2018/2/layout/IconLabelList"/>
    <dgm:cxn modelId="{4060D1A2-5D26-4D7A-94EF-11AF484E3E91}" type="presParOf" srcId="{1768B0B3-9049-48FA-ADD8-988ECCCAAA67}" destId="{ACB84FBD-FF17-4449-8C58-6BB4F3F78DF0}" srcOrd="0" destOrd="0" presId="urn:microsoft.com/office/officeart/2018/2/layout/IconLabelList"/>
    <dgm:cxn modelId="{9409CCB0-49EB-4687-BFF5-B7C220798689}" type="presParOf" srcId="{1768B0B3-9049-48FA-ADD8-988ECCCAAA67}" destId="{5266F53A-1CAE-4AE6-93C5-7CBCE0E1FBE7}" srcOrd="1" destOrd="0" presId="urn:microsoft.com/office/officeart/2018/2/layout/IconLabelList"/>
    <dgm:cxn modelId="{3ED715BE-BF36-4ACD-8652-D4925EEE7406}" type="presParOf" srcId="{1768B0B3-9049-48FA-ADD8-988ECCCAAA67}" destId="{1FCB8BD9-61FB-46B8-9F77-87C565058654}" srcOrd="2" destOrd="0" presId="urn:microsoft.com/office/officeart/2018/2/layout/IconLabelList"/>
    <dgm:cxn modelId="{871CE4ED-F7A1-424E-8421-4C202027242A}" type="presParOf" srcId="{33E56BC8-D0C1-4ED8-B706-7F5C86AEA2FB}" destId="{2657A560-4A51-4C03-B2D2-34CA8AD103F1}" srcOrd="1" destOrd="0" presId="urn:microsoft.com/office/officeart/2018/2/layout/IconLabelList"/>
    <dgm:cxn modelId="{BF47A443-56FD-482A-88E5-672C8B08665F}" type="presParOf" srcId="{33E56BC8-D0C1-4ED8-B706-7F5C86AEA2FB}" destId="{8F1A07A4-347F-4FFB-8982-7297088DDC53}" srcOrd="2" destOrd="0" presId="urn:microsoft.com/office/officeart/2018/2/layout/IconLabelList"/>
    <dgm:cxn modelId="{51B2BE6E-42B3-401B-869F-CABC89B0144E}" type="presParOf" srcId="{8F1A07A4-347F-4FFB-8982-7297088DDC53}" destId="{DE48C60E-03F1-45AB-BFD3-871F35D64EC4}" srcOrd="0" destOrd="0" presId="urn:microsoft.com/office/officeart/2018/2/layout/IconLabelList"/>
    <dgm:cxn modelId="{4A319298-DCE8-4D15-AC29-76524701E210}" type="presParOf" srcId="{8F1A07A4-347F-4FFB-8982-7297088DDC53}" destId="{DCD732E9-06ED-44CE-851A-3E1DA24A248D}" srcOrd="1" destOrd="0" presId="urn:microsoft.com/office/officeart/2018/2/layout/IconLabelList"/>
    <dgm:cxn modelId="{4AFA6C0F-65E2-498C-88EC-4630230817A5}" type="presParOf" srcId="{8F1A07A4-347F-4FFB-8982-7297088DDC53}" destId="{0C3DFCF5-E535-4FCE-BD9E-F8741158A769}" srcOrd="2" destOrd="0" presId="urn:microsoft.com/office/officeart/2018/2/layout/IconLabelList"/>
    <dgm:cxn modelId="{2945E9CF-95E7-4023-8560-3358CEFEF91F}" type="presParOf" srcId="{33E56BC8-D0C1-4ED8-B706-7F5C86AEA2FB}" destId="{6720230F-86B7-4DD5-A199-7E56027EA97A}" srcOrd="3" destOrd="0" presId="urn:microsoft.com/office/officeart/2018/2/layout/IconLabelList"/>
    <dgm:cxn modelId="{A704063D-0BDB-47B2-ADD3-F7556DAA00F1}" type="presParOf" srcId="{33E56BC8-D0C1-4ED8-B706-7F5C86AEA2FB}" destId="{C293DC96-4EAF-4200-AA9E-AC70670A1A17}" srcOrd="4" destOrd="0" presId="urn:microsoft.com/office/officeart/2018/2/layout/IconLabelList"/>
    <dgm:cxn modelId="{25CE2674-135D-4279-AF31-F6DBF72FD2FF}" type="presParOf" srcId="{C293DC96-4EAF-4200-AA9E-AC70670A1A17}" destId="{7301358D-B9C3-4B38-8B32-E5A3B248258F}" srcOrd="0" destOrd="0" presId="urn:microsoft.com/office/officeart/2018/2/layout/IconLabelList"/>
    <dgm:cxn modelId="{50E71E3E-D781-4EEA-B9E0-53FE4953F604}" type="presParOf" srcId="{C293DC96-4EAF-4200-AA9E-AC70670A1A17}" destId="{DB8E7510-0BC5-42DD-B716-1F7E8AC51904}" srcOrd="1" destOrd="0" presId="urn:microsoft.com/office/officeart/2018/2/layout/IconLabelList"/>
    <dgm:cxn modelId="{0109160B-CD91-4A48-B194-7DA4366F4C7A}" type="presParOf" srcId="{C293DC96-4EAF-4200-AA9E-AC70670A1A17}" destId="{161BA6F7-8AD0-4F63-8AAD-68370BADA2FC}" srcOrd="2" destOrd="0" presId="urn:microsoft.com/office/officeart/2018/2/layout/IconLabelList"/>
    <dgm:cxn modelId="{E3991464-9C66-4F3E-8EF0-2230C5393D5D}" type="presParOf" srcId="{33E56BC8-D0C1-4ED8-B706-7F5C86AEA2FB}" destId="{AC333628-A861-4F17-B8CA-27B496A83DE0}" srcOrd="5" destOrd="0" presId="urn:microsoft.com/office/officeart/2018/2/layout/IconLabelList"/>
    <dgm:cxn modelId="{E0DE2EFD-88A9-448C-A2EC-4F7693268554}" type="presParOf" srcId="{33E56BC8-D0C1-4ED8-B706-7F5C86AEA2FB}" destId="{E02CAB90-C18F-4E0E-9F28-39BE4DD70324}" srcOrd="6" destOrd="0" presId="urn:microsoft.com/office/officeart/2018/2/layout/IconLabelList"/>
    <dgm:cxn modelId="{F1F3DC97-3BA9-480C-9936-57F64A437AC6}" type="presParOf" srcId="{E02CAB90-C18F-4E0E-9F28-39BE4DD70324}" destId="{0743A0EA-40DE-49A3-BD3C-6BC6D3233DAB}" srcOrd="0" destOrd="0" presId="urn:microsoft.com/office/officeart/2018/2/layout/IconLabelList"/>
    <dgm:cxn modelId="{13B70A93-E975-41D5-9632-D316C7F7EA47}" type="presParOf" srcId="{E02CAB90-C18F-4E0E-9F28-39BE4DD70324}" destId="{85A2F3B7-54CA-4F27-9AAC-1F2EBC6DA2FD}" srcOrd="1" destOrd="0" presId="urn:microsoft.com/office/officeart/2018/2/layout/IconLabelList"/>
    <dgm:cxn modelId="{C7B25BE4-9070-4867-B17A-8842AC03FDA3}" type="presParOf" srcId="{E02CAB90-C18F-4E0E-9F28-39BE4DD70324}" destId="{E48C2AC7-6BC8-462C-8D5B-497F8AC2A62E}" srcOrd="2" destOrd="0" presId="urn:microsoft.com/office/officeart/2018/2/layout/IconLabelList"/>
    <dgm:cxn modelId="{7306BCE9-06AE-4BDA-BAF2-5BA385C3FBE0}" type="presParOf" srcId="{33E56BC8-D0C1-4ED8-B706-7F5C86AEA2FB}" destId="{249680F1-1EB1-4550-9D2C-F0028E43D0B9}" srcOrd="7" destOrd="0" presId="urn:microsoft.com/office/officeart/2018/2/layout/IconLabelList"/>
    <dgm:cxn modelId="{085E397F-FB2D-4CE8-A3CC-EAA713461BED}" type="presParOf" srcId="{33E56BC8-D0C1-4ED8-B706-7F5C86AEA2FB}" destId="{446957D5-5B1D-4561-936E-E8B46065FE35}" srcOrd="8" destOrd="0" presId="urn:microsoft.com/office/officeart/2018/2/layout/IconLabelList"/>
    <dgm:cxn modelId="{C5C08242-92B1-4BF9-A637-64E1535DBA85}" type="presParOf" srcId="{446957D5-5B1D-4561-936E-E8B46065FE35}" destId="{B6C187DE-4AA1-4EBF-8C25-893F6B040149}" srcOrd="0" destOrd="0" presId="urn:microsoft.com/office/officeart/2018/2/layout/IconLabelList"/>
    <dgm:cxn modelId="{DD79519C-381E-44CD-833C-0F7042C37E72}" type="presParOf" srcId="{446957D5-5B1D-4561-936E-E8B46065FE35}" destId="{01E4C63A-93A8-4F60-B19C-4147B7255FA0}" srcOrd="1" destOrd="0" presId="urn:microsoft.com/office/officeart/2018/2/layout/IconLabelList"/>
    <dgm:cxn modelId="{769E7652-952A-45CA-AEAC-3032385398EF}" type="presParOf" srcId="{446957D5-5B1D-4561-936E-E8B46065FE35}" destId="{82C74277-0636-4B8C-8FF6-71BBCDB32A27}" srcOrd="2" destOrd="0" presId="urn:microsoft.com/office/officeart/2018/2/layout/IconLabelList"/>
    <dgm:cxn modelId="{9C9708BC-BF38-4939-A394-88922A3F55A7}" type="presParOf" srcId="{33E56BC8-D0C1-4ED8-B706-7F5C86AEA2FB}" destId="{6CB7A378-F752-4B1A-A41B-379454DF1FBB}" srcOrd="9" destOrd="0" presId="urn:microsoft.com/office/officeart/2018/2/layout/IconLabelList"/>
    <dgm:cxn modelId="{307991E5-5A8D-4DDD-A2DE-DA3794A7B9D1}" type="presParOf" srcId="{33E56BC8-D0C1-4ED8-B706-7F5C86AEA2FB}" destId="{6910206F-7552-44EE-8475-C20D48CAF546}" srcOrd="10" destOrd="0" presId="urn:microsoft.com/office/officeart/2018/2/layout/IconLabelList"/>
    <dgm:cxn modelId="{10AF5096-8591-4E83-B6F6-0BD8F02DA649}" type="presParOf" srcId="{6910206F-7552-44EE-8475-C20D48CAF546}" destId="{D3C12D1E-BB31-4A93-9030-B40373C040C3}" srcOrd="0" destOrd="0" presId="urn:microsoft.com/office/officeart/2018/2/layout/IconLabelList"/>
    <dgm:cxn modelId="{5540DC4E-60C3-4081-B3D9-B4A7CC32E895}" type="presParOf" srcId="{6910206F-7552-44EE-8475-C20D48CAF546}" destId="{FF6C3D5E-91C4-4C27-8596-6870D756E8AE}" srcOrd="1" destOrd="0" presId="urn:microsoft.com/office/officeart/2018/2/layout/IconLabelList"/>
    <dgm:cxn modelId="{33CCCD9A-CF79-4215-9A2A-8F139CC30D13}" type="presParOf" srcId="{6910206F-7552-44EE-8475-C20D48CAF546}" destId="{F604C9B4-2825-4965-A02F-40C6550D60D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E6205-38EF-46A0-8AC2-F7305C7D013F}">
      <dsp:nvSpPr>
        <dsp:cNvPr id="0" name=""/>
        <dsp:cNvSpPr/>
      </dsp:nvSpPr>
      <dsp:spPr>
        <a:xfrm>
          <a:off x="0" y="590"/>
          <a:ext cx="6309572" cy="604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58D02-1F06-4868-9DF7-D29BE53431A1}">
      <dsp:nvSpPr>
        <dsp:cNvPr id="0" name=""/>
        <dsp:cNvSpPr/>
      </dsp:nvSpPr>
      <dsp:spPr>
        <a:xfrm>
          <a:off x="18274" y="14183"/>
          <a:ext cx="33227" cy="33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BF5D7-2FE9-49E1-92EF-8519671EF829}">
      <dsp:nvSpPr>
        <dsp:cNvPr id="0" name=""/>
        <dsp:cNvSpPr/>
      </dsp:nvSpPr>
      <dsp:spPr>
        <a:xfrm>
          <a:off x="69776" y="590"/>
          <a:ext cx="5984913" cy="22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960" tIns="242960" rIns="242960" bIns="242960" numCol="1" spcCol="1270" anchor="ctr" anchorCtr="0">
          <a:noAutofit/>
        </a:bodyPr>
        <a:lstStyle/>
        <a:p>
          <a:pPr marL="0" lvl="0" indent="0" algn="l" defTabSz="622300">
            <a:lnSpc>
              <a:spcPct val="100000"/>
            </a:lnSpc>
            <a:spcBef>
              <a:spcPct val="0"/>
            </a:spcBef>
            <a:spcAft>
              <a:spcPct val="35000"/>
            </a:spcAft>
            <a:buNone/>
          </a:pPr>
          <a:r>
            <a:rPr lang="en-GB" sz="1400" kern="1200"/>
            <a:t>Design Opportunity – A key design opportunity lies in supporting university students who spend long hours studying in the library by giving them meaningful breaks. Instead of just passive rest, these breaks could include light physical activities, mindful recharge moments, or small social interactions that help students reset mentally and physically. Such interventions not only improve focus and well-being but also foster a stronger sense of belonging, which research shows is closely linked to academic success and student retention</a:t>
          </a:r>
          <a:endParaRPr lang="en-US" sz="1400" kern="1200"/>
        </a:p>
      </dsp:txBody>
      <dsp:txXfrm>
        <a:off x="69776" y="590"/>
        <a:ext cx="5984913" cy="2295688"/>
      </dsp:txXfrm>
    </dsp:sp>
    <dsp:sp modelId="{AFDAA3FC-39FC-4C5B-8E33-C8C72B0A8121}">
      <dsp:nvSpPr>
        <dsp:cNvPr id="0" name=""/>
        <dsp:cNvSpPr/>
      </dsp:nvSpPr>
      <dsp:spPr>
        <a:xfrm>
          <a:off x="0" y="2544461"/>
          <a:ext cx="6309572" cy="604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4F9EE4-ED6F-4454-BA4E-1F9BE27F85A6}">
      <dsp:nvSpPr>
        <dsp:cNvPr id="0" name=""/>
        <dsp:cNvSpPr/>
      </dsp:nvSpPr>
      <dsp:spPr>
        <a:xfrm>
          <a:off x="18274" y="2558054"/>
          <a:ext cx="33227" cy="33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A3098-17D8-4DB7-A178-33DAF5E11448}">
      <dsp:nvSpPr>
        <dsp:cNvPr id="0" name=""/>
        <dsp:cNvSpPr/>
      </dsp:nvSpPr>
      <dsp:spPr>
        <a:xfrm>
          <a:off x="69776" y="2544461"/>
          <a:ext cx="5984913" cy="2295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960" tIns="242960" rIns="242960" bIns="242960" numCol="1" spcCol="1270" anchor="ctr" anchorCtr="0">
          <a:noAutofit/>
        </a:bodyPr>
        <a:lstStyle/>
        <a:p>
          <a:pPr marL="0" lvl="0" indent="0" algn="l" defTabSz="622300">
            <a:lnSpc>
              <a:spcPct val="100000"/>
            </a:lnSpc>
            <a:spcBef>
              <a:spcPct val="0"/>
            </a:spcBef>
            <a:spcAft>
              <a:spcPct val="35000"/>
            </a:spcAft>
            <a:buNone/>
          </a:pPr>
          <a:r>
            <a:rPr lang="en-GB" sz="1400" kern="1200"/>
            <a:t>Concept: Many university students spend long hours studying in the central library, often without taking meaningful breaks. Research highlights that students’ sense of belonging strongly influences their well-being, academic performance, and retention. However, prolonged study in isolation can reduce both focus and belonging. Designing interventions that encourage short, restorative breaks such as light movement or casual peer interactions can help students recharge while also fostering social connection. This balance not only supports mental health but also strengthens the sense of belonging that research shows is critical for positive student outcomes</a:t>
          </a:r>
          <a:endParaRPr lang="en-US" sz="1400" kern="1200"/>
        </a:p>
      </dsp:txBody>
      <dsp:txXfrm>
        <a:off x="69776" y="2544461"/>
        <a:ext cx="5984913" cy="2295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84FBD-FF17-4449-8C58-6BB4F3F78DF0}">
      <dsp:nvSpPr>
        <dsp:cNvPr id="0" name=""/>
        <dsp:cNvSpPr/>
      </dsp:nvSpPr>
      <dsp:spPr>
        <a:xfrm>
          <a:off x="721835" y="139839"/>
          <a:ext cx="567949" cy="567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CB8BD9-61FB-46B8-9F77-87C565058654}">
      <dsp:nvSpPr>
        <dsp:cNvPr id="0" name=""/>
        <dsp:cNvSpPr/>
      </dsp:nvSpPr>
      <dsp:spPr>
        <a:xfrm>
          <a:off x="374755" y="936167"/>
          <a:ext cx="1262109" cy="725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Outdoor Yoga (Mondays </a:t>
          </a:r>
          <a:r>
            <a:rPr lang="en-US" sz="1100" kern="1200">
              <a:latin typeface="Aptos Display" panose="020F0302020204030204"/>
            </a:rPr>
            <a:t>7:30-8:15am</a:t>
          </a:r>
          <a:r>
            <a:rPr lang="en-US" sz="1100" kern="1200"/>
            <a:t>)</a:t>
          </a:r>
          <a:r>
            <a:rPr lang="en-US" sz="1100" kern="1200">
              <a:latin typeface="Aptos Display" panose="020F0302020204030204"/>
            </a:rPr>
            <a:t> -</a:t>
          </a:r>
          <a:r>
            <a:rPr lang="en-US" sz="1100" kern="1200"/>
            <a:t> Healthy, but too early and not practical during study hours </a:t>
          </a:r>
        </a:p>
      </dsp:txBody>
      <dsp:txXfrm>
        <a:off x="374755" y="936167"/>
        <a:ext cx="1262109" cy="725712"/>
      </dsp:txXfrm>
    </dsp:sp>
    <dsp:sp modelId="{DE48C60E-03F1-45AB-BFD3-871F35D64EC4}">
      <dsp:nvSpPr>
        <dsp:cNvPr id="0" name=""/>
        <dsp:cNvSpPr/>
      </dsp:nvSpPr>
      <dsp:spPr>
        <a:xfrm>
          <a:off x="2204814" y="139839"/>
          <a:ext cx="567949" cy="567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DFCF5-E535-4FCE-BD9E-F8741158A769}">
      <dsp:nvSpPr>
        <dsp:cNvPr id="0" name=""/>
        <dsp:cNvSpPr/>
      </dsp:nvSpPr>
      <dsp:spPr>
        <a:xfrm>
          <a:off x="1857734" y="936167"/>
          <a:ext cx="1262109" cy="725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Pick Up &amp; Play (Wednesdays </a:t>
          </a:r>
          <a:r>
            <a:rPr lang="en-US" sz="1100" kern="1200">
              <a:latin typeface="Aptos Display" panose="020F0302020204030204"/>
            </a:rPr>
            <a:t>12-2pm</a:t>
          </a:r>
          <a:r>
            <a:rPr lang="en-US" sz="1100" kern="1200"/>
            <a:t>)</a:t>
          </a:r>
          <a:r>
            <a:rPr lang="en-US" sz="1100" kern="1200">
              <a:latin typeface="Aptos Display" panose="020F0302020204030204"/>
            </a:rPr>
            <a:t> -</a:t>
          </a:r>
          <a:r>
            <a:rPr lang="en-US" sz="1100" kern="1200"/>
            <a:t> Better timing for breaks, but limited since it only runs once a week</a:t>
          </a:r>
        </a:p>
      </dsp:txBody>
      <dsp:txXfrm>
        <a:off x="1857734" y="936167"/>
        <a:ext cx="1262109" cy="725712"/>
      </dsp:txXfrm>
    </dsp:sp>
    <dsp:sp modelId="{7301358D-B9C3-4B38-8B32-E5A3B248258F}">
      <dsp:nvSpPr>
        <dsp:cNvPr id="0" name=""/>
        <dsp:cNvSpPr/>
      </dsp:nvSpPr>
      <dsp:spPr>
        <a:xfrm>
          <a:off x="3687792" y="139839"/>
          <a:ext cx="567949" cy="567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BA6F7-8AD0-4F63-8AAD-68370BADA2FC}">
      <dsp:nvSpPr>
        <dsp:cNvPr id="0" name=""/>
        <dsp:cNvSpPr/>
      </dsp:nvSpPr>
      <dsp:spPr>
        <a:xfrm>
          <a:off x="3340712" y="936167"/>
          <a:ext cx="1262109" cy="725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O-Week Speed Friending</a:t>
          </a:r>
          <a:r>
            <a:rPr lang="en-US" sz="1100" kern="1200">
              <a:latin typeface="Aptos Display" panose="020F0302020204030204"/>
            </a:rPr>
            <a:t> -</a:t>
          </a:r>
          <a:r>
            <a:rPr lang="en-US" sz="1100" kern="1200"/>
            <a:t> Good for social connection, but not designed as a study break </a:t>
          </a:r>
          <a:endParaRPr lang="en-US" sz="1100" kern="1200">
            <a:latin typeface="Aptos Display" panose="020F0302020204030204"/>
          </a:endParaRPr>
        </a:p>
      </dsp:txBody>
      <dsp:txXfrm>
        <a:off x="3340712" y="936167"/>
        <a:ext cx="1262109" cy="725712"/>
      </dsp:txXfrm>
    </dsp:sp>
    <dsp:sp modelId="{0743A0EA-40DE-49A3-BD3C-6BC6D3233DAB}">
      <dsp:nvSpPr>
        <dsp:cNvPr id="0" name=""/>
        <dsp:cNvSpPr/>
      </dsp:nvSpPr>
      <dsp:spPr>
        <a:xfrm>
          <a:off x="721835" y="1977408"/>
          <a:ext cx="567949" cy="567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8C2AC7-6BC8-462C-8D5B-497F8AC2A62E}">
      <dsp:nvSpPr>
        <dsp:cNvPr id="0" name=""/>
        <dsp:cNvSpPr/>
      </dsp:nvSpPr>
      <dsp:spPr>
        <a:xfrm>
          <a:off x="374755" y="2773736"/>
          <a:ext cx="1262109" cy="725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Brain Breaks Chill-Out Zone</a:t>
          </a:r>
          <a:r>
            <a:rPr lang="en-US" sz="1100" kern="1200">
              <a:latin typeface="Aptos Display" panose="020F0302020204030204"/>
            </a:rPr>
            <a:t> -</a:t>
          </a:r>
          <a:r>
            <a:rPr lang="en-US" sz="1100" kern="1200"/>
            <a:t> Creative games and coloring helped students unwind, but they were only offered during SWOTVAC and not available year-round. </a:t>
          </a:r>
          <a:endParaRPr lang="en-US" sz="1100" kern="1200">
            <a:latin typeface="Aptos Display" panose="020F0302020204030204"/>
          </a:endParaRPr>
        </a:p>
      </dsp:txBody>
      <dsp:txXfrm>
        <a:off x="374755" y="2773736"/>
        <a:ext cx="1262109" cy="725712"/>
      </dsp:txXfrm>
    </dsp:sp>
    <dsp:sp modelId="{B6C187DE-4AA1-4EBF-8C25-893F6B040149}">
      <dsp:nvSpPr>
        <dsp:cNvPr id="0" name=""/>
        <dsp:cNvSpPr/>
      </dsp:nvSpPr>
      <dsp:spPr>
        <a:xfrm>
          <a:off x="2204814" y="1977408"/>
          <a:ext cx="567949" cy="5679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74277-0636-4B8C-8FF6-71BBCDB32A27}">
      <dsp:nvSpPr>
        <dsp:cNvPr id="0" name=""/>
        <dsp:cNvSpPr/>
      </dsp:nvSpPr>
      <dsp:spPr>
        <a:xfrm>
          <a:off x="1857734" y="2773736"/>
          <a:ext cx="1262109" cy="725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5-Minute Massages</a:t>
          </a:r>
          <a:r>
            <a:rPr lang="en-US" sz="1100" kern="1200">
              <a:latin typeface="Aptos Display" panose="020F0302020204030204"/>
            </a:rPr>
            <a:t> -</a:t>
          </a:r>
          <a:r>
            <a:rPr lang="en-US" sz="1100" kern="1200"/>
            <a:t> Popular and effective but limited to special exam periods and not practical to run regularly</a:t>
          </a:r>
          <a:endParaRPr lang="en-US" sz="1100" kern="1200">
            <a:latin typeface="Aptos Display" panose="020F0302020204030204"/>
          </a:endParaRPr>
        </a:p>
      </dsp:txBody>
      <dsp:txXfrm>
        <a:off x="1857734" y="2773736"/>
        <a:ext cx="1262109" cy="725712"/>
      </dsp:txXfrm>
    </dsp:sp>
    <dsp:sp modelId="{D3C12D1E-BB31-4A93-9030-B40373C040C3}">
      <dsp:nvSpPr>
        <dsp:cNvPr id="0" name=""/>
        <dsp:cNvSpPr/>
      </dsp:nvSpPr>
      <dsp:spPr>
        <a:xfrm>
          <a:off x="3687792" y="1977408"/>
          <a:ext cx="567949" cy="5679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4C9B4-2825-4965-A02F-40C6550D60D7}">
      <dsp:nvSpPr>
        <dsp:cNvPr id="0" name=""/>
        <dsp:cNvSpPr/>
      </dsp:nvSpPr>
      <dsp:spPr>
        <a:xfrm>
          <a:off x="3340712" y="2773736"/>
          <a:ext cx="1262109" cy="725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Paws for a Break (Therapy Dogs) – Well received, but short-lived and only scheduled during SWOTVAC. Not a consistent option for study breaks</a:t>
          </a:r>
          <a:endParaRPr lang="en-US" sz="1100" kern="1200">
            <a:latin typeface="Aptos Display" panose="020F0302020204030204"/>
          </a:endParaRPr>
        </a:p>
      </dsp:txBody>
      <dsp:txXfrm>
        <a:off x="3340712" y="2773736"/>
        <a:ext cx="1262109" cy="7257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F3740-8BF3-4F19-85AE-A74148167FF2}" type="datetimeFigureOut">
              <a:t>8/26/2025</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BF605-545F-4BD9-B4BE-9FD201F4441D}" type="slidenum">
              <a:t>‹#›</a:t>
            </a:fld>
            <a:endParaRPr lang="nb-NO"/>
          </a:p>
        </p:txBody>
      </p:sp>
    </p:spTree>
    <p:extLst>
      <p:ext uri="{BB962C8B-B14F-4D97-AF65-F5344CB8AC3E}">
        <p14:creationId xmlns:p14="http://schemas.microsoft.com/office/powerpoint/2010/main" val="372271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quickly introduce our team. We’ve got four members: Sakshi, Tony, Mathilde, and Une. We have a diverse set of strengths which complement each other well. Sakshi is the creative brain of the group. She’s focused on designing user interfaces and graphic design, and she’s also done a lot of the research and pulling information together. Mathilde has been really strong in teamwork, just keeping the group moving and has been key in making sure the team works well together. She will also be a great asset if we need any software development too. Une will cover lot of the technical backbone. both frontend and backend, plus data analysis and structuring. She’ll help make sure whatever we design actually runs smoothly. And I've taken on the project planning side, making sure we stick to deadlines, and I'll also work on any coding that may be needed as the project progresses.</a:t>
            </a:r>
          </a:p>
          <a:p>
            <a:r>
              <a:rPr lang="en-US"/>
              <a:t> </a:t>
            </a:r>
            <a:endParaRPr lang="en-US">
              <a:ea typeface="Calibri"/>
              <a:cs typeface="Calibri"/>
            </a:endParaRPr>
          </a:p>
          <a:p>
            <a:r>
              <a:rPr lang="en-US"/>
              <a:t> </a:t>
            </a:r>
            <a:endParaRPr lang="en-US">
              <a:ea typeface="Calibri"/>
              <a:cs typeface="Calibri"/>
            </a:endParaRPr>
          </a:p>
          <a:p>
            <a:r>
              <a:rPr lang="en-US"/>
              <a:t>Overall, I think our strength as a team has been how these different skills balance out. Everyone brings something different, and when you put it all together, it’s made our initial work together flow well</a:t>
            </a:r>
          </a:p>
        </p:txBody>
      </p:sp>
      <p:sp>
        <p:nvSpPr>
          <p:cNvPr id="4" name="Slide Number Placeholder 3"/>
          <p:cNvSpPr>
            <a:spLocks noGrp="1"/>
          </p:cNvSpPr>
          <p:nvPr>
            <p:ph type="sldNum" sz="quarter" idx="5"/>
          </p:nvPr>
        </p:nvSpPr>
        <p:spPr/>
        <p:txBody>
          <a:bodyPr/>
          <a:lstStyle/>
          <a:p>
            <a:fld id="{29FBF605-545F-4BD9-B4BE-9FD201F4441D}" type="slidenum">
              <a:rPr lang="en-US"/>
              <a:t>1</a:t>
            </a:fld>
            <a:endParaRPr lang="en-US"/>
          </a:p>
        </p:txBody>
      </p:sp>
    </p:spTree>
    <p:extLst>
      <p:ext uri="{BB962C8B-B14F-4D97-AF65-F5344CB8AC3E}">
        <p14:creationId xmlns:p14="http://schemas.microsoft.com/office/powerpoint/2010/main" val="113658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a:ea typeface="Calibri"/>
              <a:cs typeface="+mn-lt"/>
            </a:endParaRPr>
          </a:p>
          <a:p>
            <a:r>
              <a:rPr lang="en-US">
                <a:solidFill>
                  <a:srgbClr val="000000"/>
                </a:solidFill>
                <a:ea typeface="Calibri"/>
                <a:cs typeface="Calibri"/>
              </a:rPr>
              <a:t>From the beginning, we discussed that the group was interested in students well being and health. To explore this, we conducted research across </a:t>
            </a:r>
            <a:r>
              <a:rPr lang="en-US">
                <a:solidFill>
                  <a:srgbClr val="000000"/>
                </a:solidFill>
              </a:rPr>
              <a:t>different sources. In summary, we found that some of the most effective ways to improve student well-being include fostering social engagement, reducing stress, and supporting mental health.</a:t>
            </a:r>
            <a:endParaRPr lang="en-US">
              <a:solidFill>
                <a:srgbClr val="000000"/>
              </a:solidFill>
              <a:ea typeface="Calibri"/>
              <a:cs typeface="Calibri"/>
            </a:endParaRPr>
          </a:p>
          <a:p>
            <a:r>
              <a:rPr lang="en-US">
                <a:solidFill>
                  <a:srgbClr val="000000"/>
                </a:solidFill>
              </a:rPr>
              <a:t>One key finding we found particularly interesting comes from the </a:t>
            </a:r>
            <a:r>
              <a:rPr lang="en-US" i="1">
                <a:solidFill>
                  <a:srgbClr val="000000"/>
                </a:solidFill>
              </a:rPr>
              <a:t>Journal of Behavioral Addictions</a:t>
            </a:r>
            <a:r>
              <a:rPr lang="en-US">
                <a:solidFill>
                  <a:srgbClr val="000000"/>
                </a:solidFill>
              </a:rPr>
              <a:t>: taking purposeful breaks of 5–60 minutes during study sessions helps refresh the brain and body, boosting energy, productivity, and focus. Importantly, these breaks should not involve scrolling on a phone, but rather getting fresh air, moving the body, and mentally stepping away from schoolwork. We saw this as something that could greatly benefit students at UQ.</a:t>
            </a:r>
            <a:endParaRPr lang="en-US"/>
          </a:p>
          <a:p>
            <a:endParaRPr lang="en-US">
              <a:solidFill>
                <a:srgbClr val="000000"/>
              </a:solidFill>
              <a:ea typeface="Calibri"/>
              <a:cs typeface="Calibri"/>
            </a:endParaRPr>
          </a:p>
          <a:p>
            <a:endParaRPr lang="en-US">
              <a:solidFill>
                <a:srgbClr val="000000"/>
              </a:solidFill>
              <a:ea typeface="Calibri"/>
              <a:cs typeface="Calibri"/>
            </a:endParaRPr>
          </a:p>
          <a:p>
            <a:r>
              <a:rPr lang="en-US">
                <a:solidFill>
                  <a:srgbClr val="000000"/>
                </a:solidFill>
              </a:rPr>
              <a:t>When visiting the central library, we observed that many students sit for hours at a time without proper breaks, and when they do pause, they often turn to their phones. Based on this, we wanted to focus on UQ students who study at the Central Library, and encourage them to engage in healthy social activities. </a:t>
            </a:r>
          </a:p>
          <a:p>
            <a:endParaRPr lang="en-US">
              <a:ea typeface="Calibri" panose="020F0502020204030204"/>
              <a:cs typeface="Calibri" panose="020F0502020204030204"/>
            </a:endParaRPr>
          </a:p>
          <a:p>
            <a:r>
              <a:rPr lang="en-US">
                <a:solidFill>
                  <a:srgbClr val="000000"/>
                </a:solidFill>
              </a:rPr>
              <a:t>By introducing activities that encourage breaks and rely on social interaction, students can be nudged into healthier routines. Over time, this can help improve their overall well-being and health.</a:t>
            </a:r>
            <a:endParaRPr lang="en-US"/>
          </a:p>
          <a:p>
            <a:endParaRPr lang="en-US">
              <a:solidFill>
                <a:srgbClr val="000000"/>
              </a:solidFill>
              <a:ea typeface="Calibri"/>
              <a:cs typeface="Calibri"/>
            </a:endParaRPr>
          </a:p>
          <a:p>
            <a:pPr marL="171450" indent="-171450">
              <a:lnSpc>
                <a:spcPct val="90000"/>
              </a:lnSpc>
              <a:spcBef>
                <a:spcPts val="1000"/>
              </a:spcBef>
              <a:buFont typeface="Arial"/>
              <a:buChar char="•"/>
            </a:pPr>
            <a:r>
              <a:rPr lang="en-US">
                <a:solidFill>
                  <a:srgbClr val="000000"/>
                </a:solidFill>
              </a:rPr>
              <a:t>Therefore our problem space, as you can read on the presentation regards that</a:t>
            </a:r>
            <a:br>
              <a:rPr lang="en-US">
                <a:cs typeface="+mn-lt"/>
              </a:rPr>
            </a:br>
            <a:r>
              <a:rPr lang="en-US">
                <a:solidFill>
                  <a:srgbClr val="000000"/>
                </a:solidFill>
              </a:rPr>
              <a:t> </a:t>
            </a:r>
            <a:r>
              <a:rPr lang="en-US" i="1">
                <a:solidFill>
                  <a:srgbClr val="000000"/>
                </a:solidFill>
              </a:rPr>
              <a:t>We are working with University Students at UQ who are studying </a:t>
            </a:r>
            <a:r>
              <a:rPr lang="en-US" i="1" err="1">
                <a:solidFill>
                  <a:srgbClr val="000000"/>
                </a:solidFill>
              </a:rPr>
              <a:t>atthe</a:t>
            </a:r>
            <a:r>
              <a:rPr lang="en-US" i="1">
                <a:solidFill>
                  <a:srgbClr val="000000"/>
                </a:solidFill>
              </a:rPr>
              <a:t> Central Library and looking to engage in healthy </a:t>
            </a:r>
            <a:r>
              <a:rPr lang="en-US" i="1" err="1">
                <a:solidFill>
                  <a:srgbClr val="000000"/>
                </a:solidFill>
              </a:rPr>
              <a:t>socialactivities</a:t>
            </a:r>
            <a:r>
              <a:rPr lang="en-US" i="1">
                <a:solidFill>
                  <a:srgbClr val="000000"/>
                </a:solidFill>
              </a:rPr>
              <a:t> to create opportunities to connect with other </a:t>
            </a:r>
            <a:r>
              <a:rPr lang="en-US" i="1" err="1">
                <a:solidFill>
                  <a:srgbClr val="000000"/>
                </a:solidFill>
              </a:rPr>
              <a:t>studentsthrough</a:t>
            </a:r>
            <a:r>
              <a:rPr lang="en-US" i="1">
                <a:solidFill>
                  <a:srgbClr val="000000"/>
                </a:solidFill>
              </a:rPr>
              <a:t> an inventive exploration of the possibilities of social </a:t>
            </a:r>
            <a:r>
              <a:rPr lang="en-US" i="1" err="1">
                <a:solidFill>
                  <a:srgbClr val="000000"/>
                </a:solidFill>
              </a:rPr>
              <a:t>andcontextual</a:t>
            </a:r>
            <a:r>
              <a:rPr lang="en-US" i="1">
                <a:solidFill>
                  <a:srgbClr val="000000"/>
                </a:solidFill>
              </a:rPr>
              <a:t> computing.</a:t>
            </a:r>
            <a:endParaRPr lang="en-US" i="1">
              <a:solidFill>
                <a:srgbClr val="000000"/>
              </a:solidFill>
              <a:ea typeface="Calibri"/>
              <a:cs typeface="Calibri"/>
            </a:endParaRPr>
          </a:p>
          <a:p>
            <a:br>
              <a:rPr lang="en-US">
                <a:cs typeface="+mn-lt"/>
              </a:rPr>
            </a:br>
            <a:r>
              <a:rPr lang="en-US">
                <a:solidFill>
                  <a:srgbClr val="000000"/>
                </a:solidFill>
              </a:rPr>
              <a:t>By introducing students to </a:t>
            </a:r>
            <a:r>
              <a:rPr lang="en-US" err="1">
                <a:solidFill>
                  <a:srgbClr val="000000"/>
                </a:solidFill>
              </a:rPr>
              <a:t>activites</a:t>
            </a:r>
            <a:r>
              <a:rPr lang="en-US">
                <a:solidFill>
                  <a:srgbClr val="000000"/>
                </a:solidFill>
              </a:rPr>
              <a:t> to force them to take a break and be socially dependent on other student will maybe improve the students well being and health. </a:t>
            </a:r>
            <a:endParaRPr lang="en-US">
              <a:ea typeface="Calibri"/>
              <a:cs typeface="Calibri"/>
            </a:endParaRPr>
          </a:p>
          <a:p>
            <a:endParaRPr lang="en-US">
              <a:solidFill>
                <a:srgbClr val="000000"/>
              </a:solidFill>
              <a:ea typeface="Calibri"/>
              <a:cs typeface="Calibri"/>
            </a:endParaRPr>
          </a:p>
        </p:txBody>
      </p:sp>
      <p:sp>
        <p:nvSpPr>
          <p:cNvPr id="4" name="Plassholder for lysbildenummer 3"/>
          <p:cNvSpPr>
            <a:spLocks noGrp="1"/>
          </p:cNvSpPr>
          <p:nvPr>
            <p:ph type="sldNum" sz="quarter" idx="5"/>
          </p:nvPr>
        </p:nvSpPr>
        <p:spPr/>
        <p:txBody>
          <a:bodyPr/>
          <a:lstStyle/>
          <a:p>
            <a:fld id="{29FBF605-545F-4BD9-B4BE-9FD201F4441D}" type="slidenum">
              <a:t>2</a:t>
            </a:fld>
            <a:endParaRPr lang="nb-NO"/>
          </a:p>
        </p:txBody>
      </p:sp>
    </p:spTree>
    <p:extLst>
      <p:ext uri="{BB962C8B-B14F-4D97-AF65-F5344CB8AC3E}">
        <p14:creationId xmlns:p14="http://schemas.microsoft.com/office/powerpoint/2010/main" val="225158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GB" dirty="0"/>
              <a:t>Our focus is on university students who spend long hours studying in the library. While these students are deeply committed to their work, many of them push through hours without taking meaningful breaks. </a:t>
            </a:r>
            <a:endParaRPr lang="en-AU" dirty="0"/>
          </a:p>
          <a:p>
            <a:endParaRPr lang="en-GB" dirty="0"/>
          </a:p>
          <a:p>
            <a:r>
              <a:rPr lang="en-GB" dirty="0"/>
              <a:t>Research shows that a student’s sense of belonging is closely linked to academic success, mental health, and retention. However, prolonged study in isolation can weaken that sense of belonging, leaving students feeling disconnected.</a:t>
            </a:r>
            <a:endParaRPr lang="en-AU" dirty="0"/>
          </a:p>
          <a:p>
            <a:endParaRPr lang="en-GB" dirty="0"/>
          </a:p>
          <a:p>
            <a:r>
              <a:rPr lang="en-GB" dirty="0"/>
              <a:t>This gives us a clear design opportunity: to create ways for students to take short, restorative breaks that go beyond just passive rest. These could be light physical activities, mindful recharge moments, or small social interactions that make it easy to connect with others.</a:t>
            </a:r>
            <a:endParaRPr lang="en-AU"/>
          </a:p>
          <a:p>
            <a:endParaRPr lang="en-GB" dirty="0"/>
          </a:p>
          <a:p>
            <a:r>
              <a:rPr lang="en-GB" dirty="0"/>
              <a:t>Our concept is simple: by embedding short, engaging break opportunities within the study environment, we can help students recharge both mentally and physically, while also fostering a sense of community. In doing so, we support not just their productivity, but also their mental health and sense of belonging — both of which are critical for positive student outcomes.</a:t>
            </a:r>
          </a:p>
        </p:txBody>
      </p:sp>
      <p:sp>
        <p:nvSpPr>
          <p:cNvPr id="4" name="Plassholder for lysbildenummer 3"/>
          <p:cNvSpPr>
            <a:spLocks noGrp="1"/>
          </p:cNvSpPr>
          <p:nvPr>
            <p:ph type="sldNum" sz="quarter" idx="5"/>
          </p:nvPr>
        </p:nvSpPr>
        <p:spPr/>
        <p:txBody>
          <a:bodyPr/>
          <a:lstStyle/>
          <a:p>
            <a:fld id="{29FBF605-545F-4BD9-B4BE-9FD201F4441D}" type="slidenum">
              <a:rPr lang="nb-NO"/>
              <a:t>3</a:t>
            </a:fld>
            <a:endParaRPr lang="nb-NO"/>
          </a:p>
        </p:txBody>
      </p:sp>
    </p:spTree>
    <p:extLst>
      <p:ext uri="{BB962C8B-B14F-4D97-AF65-F5344CB8AC3E}">
        <p14:creationId xmlns:p14="http://schemas.microsoft.com/office/powerpoint/2010/main" val="332141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D96C-74DC-2FF0-2458-1F390A9C475F}"/>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2C485F5-A453-8240-6B3D-EED3CE0BC87A}"/>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F67EB2EB-D8F8-5650-24BB-6E213C48C52E}"/>
              </a:ext>
            </a:extLst>
          </p:cNvPr>
          <p:cNvSpPr>
            <a:spLocks noGrp="1"/>
          </p:cNvSpPr>
          <p:nvPr>
            <p:ph type="body" idx="1"/>
          </p:nvPr>
        </p:nvSpPr>
        <p:spPr/>
        <p:txBody>
          <a:bodyPr/>
          <a:lstStyle/>
          <a:p>
            <a:endParaRPr lang="en-US">
              <a:ea typeface="Calibri"/>
              <a:cs typeface="+mn-lt"/>
            </a:endParaRPr>
          </a:p>
          <a:p>
            <a:r>
              <a:rPr lang="en-US"/>
              <a:t>On this slide we’re looking at the previous attempts UQ has made to give students opportunities for a break. What we can see is that while there have been both social activities and study-break activities, none of them have really worked in a consistent or practical way for students, particularly in the Central Library. A lot of the social activities, like O-Week speed friending or outdoor yoga, are either too early in the morning, don’t fit into the middle of a study session, or are designed more for social connection rather than as a true study break. When we look at the study-break activities, things like brain breaks, massages, or therapy dogs, they’ve been popular and well-received, but they’ve all been tied to special events like SWOTVAC. That means they happen only a couple of times a semester, rather than being available when students actually need them during regular study weeks.</a:t>
            </a:r>
            <a:endParaRPr lang="en-US">
              <a:ea typeface="Calibri"/>
              <a:cs typeface="Calibri" panose="020F0502020204030204"/>
            </a:endParaRPr>
          </a:p>
          <a:p>
            <a:r>
              <a:rPr lang="en-US"/>
              <a:t> </a:t>
            </a:r>
            <a:endParaRPr lang="en-US">
              <a:ea typeface="Calibri"/>
              <a:cs typeface="Calibri" panose="020F0502020204030204"/>
            </a:endParaRPr>
          </a:p>
          <a:p>
            <a:r>
              <a:rPr lang="en-US"/>
              <a:t>So overall, most of the attempts we’ve seen so far have either been too infrequent, poorly timed, or not actually held inside the library itself. And that leaves a clear gap. Students don’t have a reliable, in-library option to take short, healthy study breaks. That’s the space we’re aiming to fill with our idea, something that’s consistent, accessible, and fits naturally into the study routine.</a:t>
            </a:r>
          </a:p>
        </p:txBody>
      </p:sp>
      <p:sp>
        <p:nvSpPr>
          <p:cNvPr id="4" name="Plassholder for lysbildenummer 3">
            <a:extLst>
              <a:ext uri="{FF2B5EF4-FFF2-40B4-BE49-F238E27FC236}">
                <a16:creationId xmlns:a16="http://schemas.microsoft.com/office/drawing/2014/main" id="{FD7BDFF5-C006-BC18-F2FB-212BDB2360B5}"/>
              </a:ext>
            </a:extLst>
          </p:cNvPr>
          <p:cNvSpPr>
            <a:spLocks noGrp="1"/>
          </p:cNvSpPr>
          <p:nvPr>
            <p:ph type="sldNum" sz="quarter" idx="5"/>
          </p:nvPr>
        </p:nvSpPr>
        <p:spPr/>
        <p:txBody>
          <a:bodyPr/>
          <a:lstStyle/>
          <a:p>
            <a:fld id="{29FBF605-545F-4BD9-B4BE-9FD201F4441D}" type="slidenum">
              <a:t>4</a:t>
            </a:fld>
            <a:endParaRPr lang="nb-NO"/>
          </a:p>
        </p:txBody>
      </p:sp>
    </p:spTree>
    <p:extLst>
      <p:ext uri="{BB962C8B-B14F-4D97-AF65-F5344CB8AC3E}">
        <p14:creationId xmlns:p14="http://schemas.microsoft.com/office/powerpoint/2010/main" val="425842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In this project, we want to explore how students can take breaks together and make studying at the central library a more social activity. </a:t>
            </a:r>
            <a:endParaRPr lang="nb-NO"/>
          </a:p>
          <a:p>
            <a:r>
              <a:rPr lang="en-US"/>
              <a:t> </a:t>
            </a:r>
            <a:endParaRPr lang="en-US">
              <a:ea typeface="Calibri"/>
              <a:cs typeface="Calibri"/>
            </a:endParaRPr>
          </a:p>
          <a:p>
            <a:r>
              <a:rPr lang="en-US"/>
              <a:t>We will start by conducting observations in the central library to understand current student behavior. This will help us discover whether students already take breaks, whether they do so individually or together, and how the physical environment supports or hinders social interaction.</a:t>
            </a:r>
          </a:p>
          <a:p>
            <a:r>
              <a:rPr lang="en-US"/>
              <a:t> </a:t>
            </a:r>
            <a:endParaRPr lang="en-US">
              <a:ea typeface="Calibri"/>
              <a:cs typeface="Calibri"/>
            </a:endParaRPr>
          </a:p>
          <a:p>
            <a:r>
              <a:rPr lang="en-US"/>
              <a:t>Next, we will conduct semi-structured interviews with students who spend long hours in the library. The goal is to confirm whether our target demographic exists in practice and to learn about their routines, needs, and preferences when it comes to breaks.</a:t>
            </a:r>
            <a:endParaRPr lang="en-US">
              <a:ea typeface="Calibri"/>
              <a:cs typeface="Calibri"/>
            </a:endParaRPr>
          </a:p>
          <a:p>
            <a:r>
              <a:rPr lang="en-US"/>
              <a:t> </a:t>
            </a:r>
            <a:endParaRPr lang="en-US">
              <a:ea typeface="Calibri"/>
              <a:cs typeface="Calibri"/>
            </a:endParaRPr>
          </a:p>
          <a:p>
            <a:r>
              <a:rPr lang="en-US"/>
              <a:t>Based on what we learn in the interviews, we will decide if the problem space is relevant and meaningful. Specifically, we will explore how we could make study breaks more social, and what value this could bring to students in terms of well-being, motivation, and productivity.</a:t>
            </a:r>
            <a:endParaRPr lang="en-US">
              <a:ea typeface="Calibri"/>
              <a:cs typeface="Calibri"/>
            </a:endParaRPr>
          </a:p>
          <a:p>
            <a:r>
              <a:rPr lang="en-US"/>
              <a:t> </a:t>
            </a:r>
            <a:endParaRPr lang="en-US">
              <a:ea typeface="Calibri"/>
              <a:cs typeface="Calibri"/>
            </a:endParaRPr>
          </a:p>
          <a:p>
            <a:r>
              <a:rPr lang="en-US"/>
              <a:t>We will review different possibilities for interventions – for example, digital tools that help students connect, physical spaces that encourage informal interaction, or scheduled activities that naturally bring people together. At this stage, we will sketch and ideate multiple concepts.</a:t>
            </a:r>
            <a:endParaRPr lang="en-US">
              <a:ea typeface="Calibri"/>
              <a:cs typeface="Calibri"/>
            </a:endParaRPr>
          </a:p>
          <a:p>
            <a:r>
              <a:rPr lang="en-US"/>
              <a:t> </a:t>
            </a:r>
            <a:endParaRPr lang="en-US">
              <a:ea typeface="Calibri"/>
              <a:cs typeface="Calibri"/>
            </a:endParaRPr>
          </a:p>
          <a:p>
            <a:r>
              <a:rPr lang="en-US"/>
              <a:t>After evaluating the ideas, we will choose the most promising concept and refine it into a concrete design solution. This might involve creating a prototype, testing it with students, and iterating based on feedback.</a:t>
            </a:r>
            <a:endParaRPr lang="en-US">
              <a:ea typeface="Calibri"/>
              <a:cs typeface="Calibri"/>
            </a:endParaRPr>
          </a:p>
        </p:txBody>
      </p:sp>
      <p:sp>
        <p:nvSpPr>
          <p:cNvPr id="4" name="Plassholder for lysbildenummer 3"/>
          <p:cNvSpPr>
            <a:spLocks noGrp="1"/>
          </p:cNvSpPr>
          <p:nvPr>
            <p:ph type="sldNum" sz="quarter" idx="5"/>
          </p:nvPr>
        </p:nvSpPr>
        <p:spPr/>
        <p:txBody>
          <a:bodyPr/>
          <a:lstStyle/>
          <a:p>
            <a:fld id="{29FBF605-545F-4BD9-B4BE-9FD201F4441D}" type="slidenum">
              <a:rPr lang="nb-NO"/>
              <a:t>5</a:t>
            </a:fld>
            <a:endParaRPr lang="nb-NO"/>
          </a:p>
        </p:txBody>
      </p:sp>
    </p:spTree>
    <p:extLst>
      <p:ext uri="{BB962C8B-B14F-4D97-AF65-F5344CB8AC3E}">
        <p14:creationId xmlns:p14="http://schemas.microsoft.com/office/powerpoint/2010/main" val="221733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2.svg"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4.svg"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1.png" /><Relationship Id="rId7" Type="http://schemas.openxmlformats.org/officeDocument/2006/relationships/diagramQuickStyle" Target="../diagrams/quickStyle1.xml"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2.sv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8" Type="http://schemas.openxmlformats.org/officeDocument/2006/relationships/image" Target="../media/image1.png" /><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 Id="rId9" Type="http://schemas.openxmlformats.org/officeDocument/2006/relationships/image" Target="../media/image2.svg" /></Relationships>
</file>

<file path=ppt/slides/_rels/slide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1.sv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3ED3FB-69F7-BAD8-B32F-A8E4F10904A7}"/>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Team introduction and strengths</a:t>
            </a:r>
          </a:p>
        </p:txBody>
      </p:sp>
      <p:pic>
        <p:nvPicPr>
          <p:cNvPr id="7" name="Graphic 6" descr="Users">
            <a:extLst>
              <a:ext uri="{FF2B5EF4-FFF2-40B4-BE49-F238E27FC236}">
                <a16:creationId xmlns:a16="http://schemas.microsoft.com/office/drawing/2014/main" id="{031F9947-EDAE-A53B-ECAB-A56B20572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8BF9B0D-7BA1-580C-7020-4E13AE6CD483}"/>
              </a:ext>
            </a:extLst>
          </p:cNvPr>
          <p:cNvSpPr>
            <a:spLocks noGrp="1"/>
          </p:cNvSpPr>
          <p:nvPr>
            <p:ph idx="1"/>
          </p:nvPr>
        </p:nvSpPr>
        <p:spPr>
          <a:xfrm>
            <a:off x="6090574" y="2421682"/>
            <a:ext cx="4977578" cy="3639289"/>
          </a:xfrm>
        </p:spPr>
        <p:txBody>
          <a:bodyPr vert="horz" lIns="91440" tIns="45720" rIns="91440" bIns="45720" rtlCol="0" anchor="ctr">
            <a:normAutofit fontScale="92500" lnSpcReduction="20000"/>
          </a:bodyPr>
          <a:lstStyle/>
          <a:p>
            <a:pPr marL="0" indent="0">
              <a:buNone/>
            </a:pPr>
            <a:endParaRPr lang="en-US" sz="1700" u="sng">
              <a:solidFill>
                <a:schemeClr val="tx2"/>
              </a:solidFill>
            </a:endParaRPr>
          </a:p>
          <a:p>
            <a:pPr>
              <a:buNone/>
            </a:pPr>
            <a:r>
              <a:rPr lang="en-US" sz="1700" u="sng">
                <a:solidFill>
                  <a:schemeClr val="tx2"/>
                </a:solidFill>
              </a:rPr>
              <a:t>Team name</a:t>
            </a:r>
            <a:endParaRPr lang="en-US" sz="1700">
              <a:solidFill>
                <a:schemeClr val="tx2"/>
              </a:solidFill>
            </a:endParaRPr>
          </a:p>
          <a:p>
            <a:pPr>
              <a:buNone/>
            </a:pPr>
            <a:r>
              <a:rPr lang="en-US" sz="1700">
                <a:solidFill>
                  <a:schemeClr val="tx2"/>
                </a:solidFill>
              </a:rPr>
              <a:t>Student support specialists</a:t>
            </a:r>
          </a:p>
          <a:p>
            <a:pPr marL="0" indent="0">
              <a:buNone/>
            </a:pPr>
            <a:r>
              <a:rPr lang="en-US" sz="1700" u="sng">
                <a:solidFill>
                  <a:schemeClr val="tx2"/>
                </a:solidFill>
              </a:rPr>
              <a:t>Team members</a:t>
            </a:r>
            <a:endParaRPr lang="en-US">
              <a:solidFill>
                <a:schemeClr val="tx2"/>
              </a:solidFill>
            </a:endParaRPr>
          </a:p>
          <a:p>
            <a:pPr marL="0" indent="0">
              <a:buNone/>
            </a:pPr>
            <a:r>
              <a:rPr lang="en-US" sz="1700">
                <a:solidFill>
                  <a:schemeClr val="tx2"/>
                </a:solidFill>
                <a:ea typeface="+mn-lt"/>
                <a:cs typeface="+mn-lt"/>
              </a:rPr>
              <a:t>Sakshi Agrawal, Une Stimo, Mathilde Lykke and Tony Christoforou</a:t>
            </a:r>
            <a:endParaRPr lang="en-US" sz="1700">
              <a:solidFill>
                <a:schemeClr val="tx2"/>
              </a:solidFill>
            </a:endParaRPr>
          </a:p>
          <a:p>
            <a:pPr marL="0" indent="0">
              <a:buNone/>
            </a:pPr>
            <a:r>
              <a:rPr lang="en-US" sz="1700" u="sng">
                <a:solidFill>
                  <a:schemeClr val="tx2"/>
                </a:solidFill>
                <a:ea typeface="+mn-lt"/>
                <a:cs typeface="+mn-lt"/>
              </a:rPr>
              <a:t>Strengths as a collective</a:t>
            </a:r>
          </a:p>
          <a:p>
            <a:r>
              <a:rPr lang="en-US" sz="1700">
                <a:solidFill>
                  <a:schemeClr val="tx2"/>
                </a:solidFill>
                <a:ea typeface="+mn-lt"/>
                <a:cs typeface="+mn-lt"/>
              </a:rPr>
              <a:t>Designing User Interfaces, Graphic Design and Research and compilation </a:t>
            </a:r>
            <a:endParaRPr lang="en-US" sz="1700">
              <a:solidFill>
                <a:schemeClr val="tx2"/>
              </a:solidFill>
            </a:endParaRPr>
          </a:p>
          <a:p>
            <a:r>
              <a:rPr lang="en-US" sz="1700">
                <a:solidFill>
                  <a:schemeClr val="tx2"/>
                </a:solidFill>
                <a:ea typeface="+mn-lt"/>
                <a:cs typeface="+mn-lt"/>
              </a:rPr>
              <a:t>Project planning time management and coding </a:t>
            </a:r>
            <a:endParaRPr lang="en-US" sz="1700">
              <a:solidFill>
                <a:schemeClr val="tx2"/>
              </a:solidFill>
            </a:endParaRPr>
          </a:p>
          <a:p>
            <a:r>
              <a:rPr lang="en-US" sz="1700">
                <a:solidFill>
                  <a:schemeClr val="tx2"/>
                </a:solidFill>
                <a:ea typeface="+mn-lt"/>
                <a:cs typeface="+mn-lt"/>
              </a:rPr>
              <a:t>Teamwork, work ethic and software development </a:t>
            </a:r>
            <a:endParaRPr lang="en-US" sz="1700">
              <a:solidFill>
                <a:schemeClr val="tx2"/>
              </a:solidFill>
            </a:endParaRPr>
          </a:p>
          <a:p>
            <a:r>
              <a:rPr lang="en-US" sz="1700">
                <a:solidFill>
                  <a:schemeClr val="tx2"/>
                </a:solidFill>
                <a:ea typeface="+mn-lt"/>
                <a:cs typeface="+mn-lt"/>
              </a:rPr>
              <a:t>Frontend, Backend and data analysis and planning and structuring.</a:t>
            </a:r>
            <a:endParaRPr lang="en-US" sz="1700">
              <a:solidFill>
                <a:schemeClr val="tx2"/>
              </a:solidFill>
            </a:endParaRPr>
          </a:p>
          <a:p>
            <a:endParaRPr lang="en-US" sz="1700">
              <a:solidFill>
                <a:schemeClr val="tx2"/>
              </a:solidFill>
            </a:endParaRPr>
          </a:p>
          <a:p>
            <a:endParaRPr lang="en-US" sz="17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97622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F6FF9-AD6C-6097-3CFB-557617919D0C}"/>
              </a:ext>
            </a:extLst>
          </p:cNvPr>
          <p:cNvSpPr>
            <a:spLocks noGrp="1"/>
          </p:cNvSpPr>
          <p:nvPr>
            <p:ph type="title"/>
          </p:nvPr>
        </p:nvSpPr>
        <p:spPr>
          <a:xfrm>
            <a:off x="804672" y="802955"/>
            <a:ext cx="4977976" cy="1454051"/>
          </a:xfrm>
        </p:spPr>
        <p:txBody>
          <a:bodyPr>
            <a:normAutofit/>
          </a:bodyPr>
          <a:lstStyle/>
          <a:p>
            <a:r>
              <a:rPr lang="en-US" sz="3600">
                <a:solidFill>
                  <a:schemeClr val="tx2"/>
                </a:solidFill>
                <a:ea typeface="+mj-lt"/>
                <a:cs typeface="+mj-lt"/>
              </a:rPr>
              <a:t>Problem space</a:t>
            </a:r>
            <a:endParaRPr lang="en-US" sz="3600">
              <a:solidFill>
                <a:schemeClr val="tx2"/>
              </a:solidFill>
            </a:endParaRPr>
          </a:p>
        </p:txBody>
      </p:sp>
      <p:sp>
        <p:nvSpPr>
          <p:cNvPr id="3" name="Content Placeholder 2">
            <a:extLst>
              <a:ext uri="{FF2B5EF4-FFF2-40B4-BE49-F238E27FC236}">
                <a16:creationId xmlns:a16="http://schemas.microsoft.com/office/drawing/2014/main" id="{207B1589-9503-5D17-2C97-6D589655B426}"/>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1800">
                <a:solidFill>
                  <a:schemeClr val="tx2"/>
                </a:solidFill>
                <a:ea typeface="+mn-lt"/>
                <a:cs typeface="+mn-lt"/>
              </a:rPr>
              <a:t>We are working with University Students at UQ who are studying at the Central Library and looking to engage in healthy social activities to create opportunities to connect with other students through an inventive exploration of the possibilities of social and contextual computing.</a:t>
            </a:r>
          </a:p>
        </p:txBody>
      </p:sp>
      <p:grpSp>
        <p:nvGrpSpPr>
          <p:cNvPr id="27" name="Group 2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8" name="Freeform: Shape 2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Graphic 19" descr="Classroom">
            <a:extLst>
              <a:ext uri="{FF2B5EF4-FFF2-40B4-BE49-F238E27FC236}">
                <a16:creationId xmlns:a16="http://schemas.microsoft.com/office/drawing/2014/main" id="{89041818-6549-088E-1152-35E4213A97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195358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D342B-66C9-30EA-F44D-0676C5515A48}"/>
              </a:ext>
            </a:extLst>
          </p:cNvPr>
          <p:cNvSpPr>
            <a:spLocks noGrp="1"/>
          </p:cNvSpPr>
          <p:nvPr>
            <p:ph type="title"/>
          </p:nvPr>
        </p:nvSpPr>
        <p:spPr/>
        <p:txBody>
          <a:bodyPr>
            <a:normAutofit/>
          </a:bodyPr>
          <a:lstStyle/>
          <a:p>
            <a:r>
              <a:rPr lang="en-US" sz="2800">
                <a:latin typeface="Aptos"/>
              </a:rPr>
              <a:t>Design Opportunity, Audience &amp; Concepts </a:t>
            </a:r>
            <a:endParaRPr lang="en-US"/>
          </a:p>
        </p:txBody>
      </p:sp>
      <p:sp>
        <p:nvSpPr>
          <p:cNvPr id="3" name="Content Placeholder 2">
            <a:extLst>
              <a:ext uri="{FF2B5EF4-FFF2-40B4-BE49-F238E27FC236}">
                <a16:creationId xmlns:a16="http://schemas.microsoft.com/office/drawing/2014/main" id="{1C46E727-5C19-4E45-C7BF-697E4BEB2E4F}"/>
              </a:ext>
            </a:extLst>
          </p:cNvPr>
          <p:cNvSpPr>
            <a:spLocks noGrp="1"/>
          </p:cNvSpPr>
          <p:nvPr>
            <p:ph idx="1"/>
          </p:nvPr>
        </p:nvSpPr>
        <p:spPr>
          <a:xfrm>
            <a:off x="7872180" y="3927396"/>
            <a:ext cx="3918545" cy="637180"/>
          </a:xfrm>
        </p:spPr>
        <p:txBody>
          <a:bodyPr vert="horz" lIns="91440" tIns="45720" rIns="91440" bIns="45720" rtlCol="0" anchor="t">
            <a:normAutofit/>
          </a:bodyPr>
          <a:lstStyle/>
          <a:p>
            <a:pPr marL="0" indent="0">
              <a:buNone/>
            </a:pPr>
            <a:r>
              <a:rPr lang="en-GB" sz="1800"/>
              <a:t>University students who spend long hours studying in the library</a:t>
            </a:r>
          </a:p>
        </p:txBody>
      </p:sp>
      <p:cxnSp>
        <p:nvCxnSpPr>
          <p:cNvPr id="5" name="Straight Connector 4">
            <a:extLst>
              <a:ext uri="{FF2B5EF4-FFF2-40B4-BE49-F238E27FC236}">
                <a16:creationId xmlns:a16="http://schemas.microsoft.com/office/drawing/2014/main" id="{F16E6ED9-347E-BF8F-E959-4D578CF4AD27}"/>
              </a:ext>
            </a:extLst>
          </p:cNvPr>
          <p:cNvCxnSpPr>
            <a:cxnSpLocks/>
          </p:cNvCxnSpPr>
          <p:nvPr/>
        </p:nvCxnSpPr>
        <p:spPr>
          <a:xfrm>
            <a:off x="7532914" y="1442494"/>
            <a:ext cx="0" cy="4840741"/>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8CCE152-C2C9-C2D3-026B-15CB0C3CB348}"/>
              </a:ext>
            </a:extLst>
          </p:cNvPr>
          <p:cNvSpPr txBox="1"/>
          <p:nvPr/>
        </p:nvSpPr>
        <p:spPr>
          <a:xfrm>
            <a:off x="8726920" y="3493532"/>
            <a:ext cx="2209067" cy="369332"/>
          </a:xfrm>
          <a:prstGeom prst="rect">
            <a:avLst/>
          </a:prstGeom>
          <a:noFill/>
        </p:spPr>
        <p:txBody>
          <a:bodyPr wrap="none" rtlCol="0">
            <a:spAutoFit/>
          </a:bodyPr>
          <a:lstStyle/>
          <a:p>
            <a:pPr algn="ctr"/>
            <a:r>
              <a:rPr lang="en-GB" b="1"/>
              <a:t>TARGET AUDIENCE </a:t>
            </a:r>
            <a:endParaRPr lang="en-US" b="1"/>
          </a:p>
        </p:txBody>
      </p:sp>
      <p:pic>
        <p:nvPicPr>
          <p:cNvPr id="9" name="Graphic 8" descr="Users">
            <a:extLst>
              <a:ext uri="{FF2B5EF4-FFF2-40B4-BE49-F238E27FC236}">
                <a16:creationId xmlns:a16="http://schemas.microsoft.com/office/drawing/2014/main" id="{90B10432-87EF-0EDE-C4D7-32A23FEC6B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5598" y="621539"/>
            <a:ext cx="3620021" cy="3620021"/>
          </a:xfrm>
          <a:prstGeom prst="rect">
            <a:avLst/>
          </a:prstGeom>
        </p:spPr>
      </p:pic>
      <p:graphicFrame>
        <p:nvGraphicFramePr>
          <p:cNvPr id="17" name="Content Placeholder 2">
            <a:extLst>
              <a:ext uri="{FF2B5EF4-FFF2-40B4-BE49-F238E27FC236}">
                <a16:creationId xmlns:a16="http://schemas.microsoft.com/office/drawing/2014/main" id="{B02DB512-4697-4B6A-8E5C-ABAE5A373795}"/>
              </a:ext>
            </a:extLst>
          </p:cNvPr>
          <p:cNvGraphicFramePr/>
          <p:nvPr/>
        </p:nvGraphicFramePr>
        <p:xfrm>
          <a:off x="838201" y="1442494"/>
          <a:ext cx="6309572" cy="484074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54177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58D569-3B90-D784-2720-F49EF08083FB}"/>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B40A9B1-69A5-4AE4-08D7-79410F3D6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B28FE4E-0E36-601F-9BD8-0AAE03501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88B0C-0FAB-DC72-C900-DA22B6072313}"/>
              </a:ext>
            </a:extLst>
          </p:cNvPr>
          <p:cNvSpPr>
            <a:spLocks noGrp="1"/>
          </p:cNvSpPr>
          <p:nvPr>
            <p:ph type="title"/>
          </p:nvPr>
        </p:nvSpPr>
        <p:spPr>
          <a:xfrm>
            <a:off x="804672" y="802955"/>
            <a:ext cx="4977976" cy="1454051"/>
          </a:xfrm>
        </p:spPr>
        <p:txBody>
          <a:bodyPr>
            <a:normAutofit/>
          </a:bodyPr>
          <a:lstStyle/>
          <a:p>
            <a:r>
              <a:rPr lang="en-US" sz="3600">
                <a:solidFill>
                  <a:schemeClr val="tx2"/>
                </a:solidFill>
                <a:ea typeface="+mj-lt"/>
                <a:cs typeface="+mj-lt"/>
              </a:rPr>
              <a:t>Previous attempts at UQ</a:t>
            </a:r>
            <a:endParaRPr lang="en-US">
              <a:solidFill>
                <a:schemeClr val="tx2"/>
              </a:solidFill>
              <a:ea typeface="+mj-lt"/>
              <a:cs typeface="+mj-lt"/>
            </a:endParaRPr>
          </a:p>
        </p:txBody>
      </p:sp>
      <p:graphicFrame>
        <p:nvGraphicFramePr>
          <p:cNvPr id="37" name="Content Placeholder 2">
            <a:extLst>
              <a:ext uri="{FF2B5EF4-FFF2-40B4-BE49-F238E27FC236}">
                <a16:creationId xmlns:a16="http://schemas.microsoft.com/office/drawing/2014/main" id="{B6790DAE-AE44-DF77-677B-AE3E5BE3D47F}"/>
              </a:ext>
            </a:extLst>
          </p:cNvPr>
          <p:cNvGraphicFramePr>
            <a:graphicFrameLocks noGrp="1"/>
          </p:cNvGraphicFramePr>
          <p:nvPr>
            <p:ph idx="1"/>
          </p:nvPr>
        </p:nvGraphicFramePr>
        <p:xfrm>
          <a:off x="804672" y="2421682"/>
          <a:ext cx="4977578" cy="363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4" name="Group 53">
            <a:extLst>
              <a:ext uri="{FF2B5EF4-FFF2-40B4-BE49-F238E27FC236}">
                <a16:creationId xmlns:a16="http://schemas.microsoft.com/office/drawing/2014/main" id="{E27563B3-882A-FF4F-6500-852C6796CB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8" name="Freeform: Shape 27">
              <a:extLst>
                <a:ext uri="{FF2B5EF4-FFF2-40B4-BE49-F238E27FC236}">
                  <a16:creationId xmlns:a16="http://schemas.microsoft.com/office/drawing/2014/main" id="{118E6AC4-0D17-0058-06CE-612E2A6D5E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AE7952E-1C1D-4F18-8CE4-2B8658CF8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9B4FEE3-8939-2811-31C5-2F72C6BA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CF07B97-2D56-DDA6-3EC3-0F8A58A57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27" name="Graphic 526" descr="Users">
            <a:extLst>
              <a:ext uri="{FF2B5EF4-FFF2-40B4-BE49-F238E27FC236}">
                <a16:creationId xmlns:a16="http://schemas.microsoft.com/office/drawing/2014/main" id="{E6767CED-7C1F-2AA9-5BA5-4602C74F6A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95936" y="1442154"/>
            <a:ext cx="3620021" cy="3620021"/>
          </a:xfrm>
          <a:prstGeom prst="rect">
            <a:avLst/>
          </a:prstGeom>
        </p:spPr>
      </p:pic>
    </p:spTree>
    <p:extLst>
      <p:ext uri="{BB962C8B-B14F-4D97-AF65-F5344CB8AC3E}">
        <p14:creationId xmlns:p14="http://schemas.microsoft.com/office/powerpoint/2010/main" val="431874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C2E6B-4F02-6623-49FE-582521DF2046}"/>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Plan</a:t>
            </a:r>
            <a:r>
              <a:rPr lang="en-US" sz="3600">
                <a:solidFill>
                  <a:schemeClr val="tx2"/>
                </a:solidFill>
                <a:ea typeface="+mj-lt"/>
                <a:cs typeface="+mj-lt"/>
              </a:rPr>
              <a:t> of work &amp; methods</a:t>
            </a:r>
          </a:p>
        </p:txBody>
      </p:sp>
      <p:pic>
        <p:nvPicPr>
          <p:cNvPr id="7" name="Graphic 6" descr="Target Audience">
            <a:extLst>
              <a:ext uri="{FF2B5EF4-FFF2-40B4-BE49-F238E27FC236}">
                <a16:creationId xmlns:a16="http://schemas.microsoft.com/office/drawing/2014/main" id="{5D0603EA-6AC9-D8DF-7377-E47A8C3999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B61F3B6-8D82-522A-D81A-49DC53CCDFE5}"/>
              </a:ext>
            </a:extLst>
          </p:cNvPr>
          <p:cNvSpPr>
            <a:spLocks noGrp="1"/>
          </p:cNvSpPr>
          <p:nvPr>
            <p:ph idx="1"/>
          </p:nvPr>
        </p:nvSpPr>
        <p:spPr>
          <a:xfrm>
            <a:off x="6090574" y="2421682"/>
            <a:ext cx="4977578" cy="3639289"/>
          </a:xfrm>
        </p:spPr>
        <p:txBody>
          <a:bodyPr vert="horz" lIns="91440" tIns="45720" rIns="91440" bIns="45720" rtlCol="0" anchor="ctr">
            <a:normAutofit/>
          </a:bodyPr>
          <a:lstStyle/>
          <a:p>
            <a:pPr marL="514350" indent="-514350">
              <a:buAutoNum type="arabicPeriod"/>
            </a:pPr>
            <a:r>
              <a:rPr lang="en-US" sz="1800" dirty="0">
                <a:solidFill>
                  <a:schemeClr val="tx2"/>
                </a:solidFill>
              </a:rPr>
              <a:t>Observations </a:t>
            </a:r>
          </a:p>
          <a:p>
            <a:pPr marL="514350" indent="-514350">
              <a:buAutoNum type="arabicPeriod"/>
            </a:pPr>
            <a:r>
              <a:rPr lang="en-US" sz="1800" dirty="0">
                <a:solidFill>
                  <a:schemeClr val="tx2"/>
                </a:solidFill>
              </a:rPr>
              <a:t>Interviews</a:t>
            </a:r>
          </a:p>
          <a:p>
            <a:pPr marL="514350" indent="-514350">
              <a:buAutoNum type="arabicPeriod"/>
            </a:pPr>
            <a:r>
              <a:rPr lang="en-US" sz="1800" dirty="0">
                <a:solidFill>
                  <a:schemeClr val="tx2"/>
                </a:solidFill>
              </a:rPr>
              <a:t>Deciding based on Interviews if our target demographic (Students who spend long hours in the central library studying) exists and how we could best make that group of people/activity more social</a:t>
            </a:r>
          </a:p>
          <a:p>
            <a:pPr marL="514350" indent="-514350">
              <a:buAutoNum type="arabicPeriod"/>
            </a:pPr>
            <a:r>
              <a:rPr lang="en-US" sz="1800" dirty="0">
                <a:solidFill>
                  <a:schemeClr val="tx2"/>
                </a:solidFill>
              </a:rPr>
              <a:t>Review the possibilities for making the activity more social and design a solution</a:t>
            </a:r>
          </a:p>
          <a:p>
            <a:pPr marL="514350" indent="-514350">
              <a:buAutoNum type="arabicPeriod"/>
            </a:pPr>
            <a:r>
              <a:rPr lang="en-US" sz="1800" dirty="0">
                <a:solidFill>
                  <a:schemeClr val="tx2"/>
                </a:solidFill>
              </a:rPr>
              <a:t>Refine the solution </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584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5</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Team introduction and strengths</vt:lpstr>
      <vt:lpstr>Problem space</vt:lpstr>
      <vt:lpstr>Design Opportunity, Audience &amp; Concepts </vt:lpstr>
      <vt:lpstr>Previous attempts at UQ</vt:lpstr>
      <vt:lpstr>Plan of work &amp;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introduction and strengths</dc:title>
  <dc:creator/>
  <cp:lastModifiedBy>Sakshi Agrawal</cp:lastModifiedBy>
  <cp:revision>4</cp:revision>
  <dcterms:created xsi:type="dcterms:W3CDTF">2025-08-19T01:16:49Z</dcterms:created>
  <dcterms:modified xsi:type="dcterms:W3CDTF">2025-08-26T00:39:34Z</dcterms:modified>
</cp:coreProperties>
</file>