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he Liu" initials="XL" lastIdx="2" clrIdx="0">
    <p:extLst>
      <p:ext uri="{19B8F6BF-5375-455C-9EA6-DF929625EA0E}">
        <p15:presenceInfo xmlns:p15="http://schemas.microsoft.com/office/powerpoint/2012/main" userId="a44bb59732fa46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A31A7-C22A-476E-AC9F-F2A2E5D49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630AB3-4BF2-4E2A-A592-23F49AAF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34287-400D-4425-B6F7-852EF88F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01752-7BE8-4581-AB8C-1E73BE36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54E10-2D6B-47EF-A626-F1ABC462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8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95AED-D2A4-4134-B9EF-5659623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E8A56-3053-4719-9D83-DC137EDDE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B7E9F-1758-444C-B02F-38EF618A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5B1B1-290E-4AA8-8C9C-306B230D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FF2AC-6EE3-4DB9-9A72-12CDB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F1BC6D-6EE9-4F33-B72A-641959E5A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3A7CF-81ED-4BEE-9133-355FF5483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A71CA-0069-4910-AD6A-6D539B4E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3F19D-7AE1-4163-A1E2-D25EA23E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28E71-CFA2-4632-A5BE-6459857D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0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C1683-1A35-4CEB-851E-E1423484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66EE8-33B7-4629-AED8-07BE4A8D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25E3F-F916-4E14-AC09-70F36A23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5DE99-4E06-473F-8EBE-03D86DD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9EDEB-6324-458B-83A9-B3E78AE0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3883-1EF0-4FC6-8573-B4737049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0786B-CBF5-4E1E-943F-A2247B57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1262-E175-4213-A054-15B314F6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7C86E-3B85-4912-A50C-94F3230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A8F32-7893-412F-8B1F-FFBF9379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524D-E393-4A28-8228-7CFD001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D5353-935F-4C49-AB0E-F7A33E145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A6DB0-88CE-465F-A6F4-A6909AA3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28972-0DC2-48E8-B2F7-6E2F10E9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3E8A0-70E5-4833-BD29-5F6B3379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B2222-CFB6-4EA4-80DF-C8EBA70A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0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F14B-4010-41B7-95DB-5460B789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640EB-F84B-421A-9DDF-A79BBCB4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939765-6640-4D62-8010-AAEA9083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A86E5-1E50-4583-8DCB-E3A284FB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BE6FB0-5715-4F08-B556-8F88D275A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F4747F-6DBD-4A08-B5A5-1DCE80E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8A5EC-9990-46AF-9830-21CDF1EA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4F484-885C-4320-93F1-5A60D3F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1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AAB06-87AF-490E-8D56-CFAC815D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0D33C-DA9E-4B3A-91DF-8711D2E7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325F7-047B-4DB4-B3F9-67C718E4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42D86-F548-4BDD-96A4-472908B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7E68D-031E-48E4-8D07-B3B5C877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21CAC-A60C-4905-B9BE-8CD6C12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A9484-8AD7-4B18-A642-9E6D678A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8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233B8-C231-46E3-B529-B43B6525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92138-2A5F-44D9-9ED7-A069B5A4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CE969-D74F-49BB-9648-111D9A11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20221-BF78-4B9A-AFC6-F2663DDC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42778-991C-4F50-9BF6-236AD265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BE848-1248-48DA-BE89-A4E7675D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A1281-EB8D-45DA-A3BF-74F246E9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E63C16-6674-47D9-A01F-F57A49F9E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272AE-5A85-4975-BA50-E0243AB6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E50F4-A848-4423-BAC8-AE7DD48D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976C3-0395-45CB-A29D-A7599ECC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64B30-F2EA-4D89-868F-A3BECC3C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53F8C6-565D-4728-87E1-1FD2B908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2EA22-0190-4B57-8EC2-6D671D6D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9560F-367C-4285-A48A-1B90B2AC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6B72-72C1-470A-ADA7-722E1A45163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19C8A-59AB-4B90-BA1E-87014A99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D9406-445E-4A8C-AD95-7A71A00E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0941-B245-4DDA-AD62-63913978C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10CFDE4-98DE-427E-B118-96A5841FBA02}"/>
              </a:ext>
            </a:extLst>
          </p:cNvPr>
          <p:cNvSpPr/>
          <p:nvPr/>
        </p:nvSpPr>
        <p:spPr>
          <a:xfrm>
            <a:off x="176169" y="92280"/>
            <a:ext cx="2273416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MainWindow.xaml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11C22E-2ACE-44B2-A877-AB6FEB3970E2}"/>
              </a:ext>
            </a:extLst>
          </p:cNvPr>
          <p:cNvSpPr/>
          <p:nvPr/>
        </p:nvSpPr>
        <p:spPr>
          <a:xfrm>
            <a:off x="402671" y="1214308"/>
            <a:ext cx="2273416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MainWindow.cs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4D690-F280-49E1-BA4C-411458FD7B87}"/>
              </a:ext>
            </a:extLst>
          </p:cNvPr>
          <p:cNvSpPr/>
          <p:nvPr/>
        </p:nvSpPr>
        <p:spPr>
          <a:xfrm>
            <a:off x="531302" y="2833378"/>
            <a:ext cx="3045203" cy="98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LanguageLoad.cs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33F2F6-AAB4-45F7-8A09-4C37A9BDB649}"/>
              </a:ext>
            </a:extLst>
          </p:cNvPr>
          <p:cNvSpPr/>
          <p:nvPr/>
        </p:nvSpPr>
        <p:spPr>
          <a:xfrm>
            <a:off x="9157979" y="322858"/>
            <a:ext cx="2680283" cy="101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ILanguage.cs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3A88BA-7CEB-4F23-BC0E-4B113F9C94BD}"/>
              </a:ext>
            </a:extLst>
          </p:cNvPr>
          <p:cNvSpPr/>
          <p:nvPr/>
        </p:nvSpPr>
        <p:spPr>
          <a:xfrm>
            <a:off x="8042244" y="2571114"/>
            <a:ext cx="2231471" cy="65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Chinese.cs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DEC7EC-CA41-405E-9EB9-56A4022A7CE9}"/>
              </a:ext>
            </a:extLst>
          </p:cNvPr>
          <p:cNvSpPr/>
          <p:nvPr/>
        </p:nvSpPr>
        <p:spPr>
          <a:xfrm>
            <a:off x="10817320" y="2571114"/>
            <a:ext cx="2231471" cy="65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English.cs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252AEB-DDA1-454D-976C-1933D238942D}"/>
              </a:ext>
            </a:extLst>
          </p:cNvPr>
          <p:cNvSpPr/>
          <p:nvPr/>
        </p:nvSpPr>
        <p:spPr>
          <a:xfrm>
            <a:off x="4343586" y="463478"/>
            <a:ext cx="2231471" cy="65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Language.Region.cs</a:t>
            </a:r>
            <a:endParaRPr lang="en-US" altLang="zh-CN" dirty="0"/>
          </a:p>
          <a:p>
            <a:pPr algn="ctr"/>
            <a:r>
              <a:rPr lang="en-US" altLang="zh-CN" sz="1200" dirty="0"/>
              <a:t>const string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FEE63EE-45EC-4304-BF53-4B855A08E4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246813" y="921742"/>
            <a:ext cx="358630" cy="22650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2D848D7-5C9F-4A08-9C08-B182FCB4037C}"/>
              </a:ext>
            </a:extLst>
          </p:cNvPr>
          <p:cNvSpPr/>
          <p:nvPr/>
        </p:nvSpPr>
        <p:spPr>
          <a:xfrm>
            <a:off x="5037588" y="1629497"/>
            <a:ext cx="2231471" cy="65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config.xml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947927D-F17B-4DD3-A0A9-347C4BD8623A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9213555" y="1286547"/>
            <a:ext cx="1228993" cy="13401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52CCB47B-F00A-4870-B441-F19245D45BD6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10601092" y="1239149"/>
            <a:ext cx="1228993" cy="1434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5F70D60-E4A1-440E-9A7F-41FA5F56C8F5}"/>
              </a:ext>
            </a:extLst>
          </p:cNvPr>
          <p:cNvSpPr txBox="1"/>
          <p:nvPr/>
        </p:nvSpPr>
        <p:spPr>
          <a:xfrm flipH="1">
            <a:off x="10012980" y="1851382"/>
            <a:ext cx="115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继承关系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B31D3C-AD78-4C49-A9A7-D1E55DEB0885}"/>
              </a:ext>
            </a:extLst>
          </p:cNvPr>
          <p:cNvSpPr txBox="1"/>
          <p:nvPr/>
        </p:nvSpPr>
        <p:spPr>
          <a:xfrm>
            <a:off x="1539379" y="83249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BFCC98-B592-48EB-A74F-DBC6A33BDD00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H="1" flipV="1">
            <a:off x="1539379" y="2388767"/>
            <a:ext cx="514525" cy="4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16DD50C-97D1-4AC9-A08F-EBBEBD2F1B86}"/>
              </a:ext>
            </a:extLst>
          </p:cNvPr>
          <p:cNvSpPr txBox="1"/>
          <p:nvPr/>
        </p:nvSpPr>
        <p:spPr>
          <a:xfrm>
            <a:off x="1879133" y="2445171"/>
            <a:ext cx="74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2EAB87-A06D-476F-BDBB-DA3E3D780169}"/>
              </a:ext>
            </a:extLst>
          </p:cNvPr>
          <p:cNvSpPr/>
          <p:nvPr/>
        </p:nvSpPr>
        <p:spPr>
          <a:xfrm>
            <a:off x="3752324" y="2661243"/>
            <a:ext cx="2591500" cy="65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ReadLanguageXml.cs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032F4E-D072-4ED1-B9BF-068467E8EB44}"/>
              </a:ext>
            </a:extLst>
          </p:cNvPr>
          <p:cNvSpPr/>
          <p:nvPr/>
        </p:nvSpPr>
        <p:spPr>
          <a:xfrm>
            <a:off x="5228088" y="3692989"/>
            <a:ext cx="2231471" cy="65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AppConfig.cs</a:t>
            </a:r>
            <a:endParaRPr lang="en-US" altLang="zh-CN" dirty="0"/>
          </a:p>
          <a:p>
            <a:pPr algn="ctr"/>
            <a:r>
              <a:rPr lang="en-US" altLang="zh-CN" sz="1200" dirty="0"/>
              <a:t>Const string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DE25AB3-657C-413D-B175-4BFF4A7017C6}"/>
              </a:ext>
            </a:extLst>
          </p:cNvPr>
          <p:cNvCxnSpPr>
            <a:stCxn id="32" idx="2"/>
            <a:endCxn id="17" idx="0"/>
          </p:cNvCxnSpPr>
          <p:nvPr/>
        </p:nvCxnSpPr>
        <p:spPr>
          <a:xfrm flipH="1">
            <a:off x="5048074" y="2279643"/>
            <a:ext cx="1105250" cy="38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F08365-AA9E-4480-9DE6-6C5369BF19DC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H="1" flipV="1">
            <a:off x="5048074" y="3311389"/>
            <a:ext cx="1295750" cy="38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D9592A-59EE-4B20-9B67-87727861D5A4}"/>
              </a:ext>
            </a:extLst>
          </p:cNvPr>
          <p:cNvCxnSpPr>
            <a:stCxn id="17" idx="1"/>
            <a:endCxn id="13" idx="3"/>
          </p:cNvCxnSpPr>
          <p:nvPr/>
        </p:nvCxnSpPr>
        <p:spPr>
          <a:xfrm flipH="1">
            <a:off x="3576505" y="2986316"/>
            <a:ext cx="175819" cy="33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F271BD-2984-4D96-A1D0-4C1B6B3632F0}"/>
              </a:ext>
            </a:extLst>
          </p:cNvPr>
          <p:cNvCxnSpPr>
            <a:stCxn id="20" idx="1"/>
            <a:endCxn id="7" idx="3"/>
          </p:cNvCxnSpPr>
          <p:nvPr/>
        </p:nvCxnSpPr>
        <p:spPr>
          <a:xfrm flipH="1">
            <a:off x="2676087" y="788551"/>
            <a:ext cx="1667499" cy="101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38FA09-6A0C-4E57-8EBA-9179D94071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程序运行触发</a:t>
            </a:r>
            <a:r>
              <a:rPr lang="en-US" altLang="zh-CN" sz="1200" dirty="0" err="1"/>
              <a:t>window_loaded</a:t>
            </a:r>
            <a:r>
              <a:rPr lang="zh-CN" altLang="en-US" sz="1200" dirty="0"/>
              <a:t>事件</a:t>
            </a:r>
            <a:endParaRPr lang="en-US" altLang="zh-CN" sz="1200" dirty="0"/>
          </a:p>
          <a:p>
            <a:pPr algn="ctr"/>
            <a:r>
              <a:rPr lang="zh-CN" altLang="en-US" sz="1200" dirty="0"/>
              <a:t>实例化</a:t>
            </a:r>
            <a:r>
              <a:rPr lang="en-US" altLang="zh-CN" sz="1200" dirty="0" err="1"/>
              <a:t>ReadConfigXml</a:t>
            </a:r>
            <a:r>
              <a:rPr lang="zh-CN" altLang="en-US" sz="1200" dirty="0"/>
              <a:t>类，使用</a:t>
            </a:r>
            <a:r>
              <a:rPr lang="en-US" altLang="zh-CN" sz="1200" dirty="0" err="1"/>
              <a:t>GetLanguage</a:t>
            </a:r>
            <a:r>
              <a:rPr lang="zh-CN" altLang="en-US" sz="1200" dirty="0"/>
              <a:t>方法传入</a:t>
            </a:r>
            <a:r>
              <a:rPr lang="en-US" altLang="zh-CN" sz="1200" dirty="0" err="1"/>
              <a:t>AppConfig.ConfigXmlPath</a:t>
            </a:r>
            <a:r>
              <a:rPr lang="zh-CN" altLang="en-US" sz="1200" dirty="0"/>
              <a:t>静态字段 获取程序的语言，存入</a:t>
            </a:r>
            <a:r>
              <a:rPr lang="en-US" altLang="zh-CN" sz="1200" dirty="0" err="1"/>
              <a:t>regionLanguage</a:t>
            </a:r>
            <a:r>
              <a:rPr lang="zh-CN" altLang="en-US" sz="1200" dirty="0"/>
              <a:t>字符串</a:t>
            </a:r>
            <a:endParaRPr lang="en-US" altLang="zh-CN" sz="1200" dirty="0"/>
          </a:p>
          <a:p>
            <a:pPr algn="ctr"/>
            <a:r>
              <a:rPr lang="en-US" altLang="zh-CN" sz="1200" dirty="0"/>
              <a:t>Switch</a:t>
            </a:r>
            <a:r>
              <a:rPr lang="zh-CN" altLang="en-US" sz="1200" dirty="0"/>
              <a:t>判断</a:t>
            </a:r>
            <a:r>
              <a:rPr lang="en-US" altLang="zh-CN" sz="1200" dirty="0" err="1"/>
              <a:t>regionLanguage</a:t>
            </a:r>
            <a:r>
              <a:rPr lang="zh-CN" altLang="en-US" sz="1200" dirty="0"/>
              <a:t>字符串，选择实例化语言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Chinese.cs</a:t>
            </a:r>
            <a:r>
              <a:rPr lang="en-US" altLang="zh-CN" sz="1200" dirty="0"/>
              <a:t> and </a:t>
            </a:r>
            <a:r>
              <a:rPr lang="en-US" altLang="zh-CN" sz="1200" dirty="0" err="1"/>
              <a:t>English.cs</a:t>
            </a:r>
            <a:r>
              <a:rPr lang="en-US" altLang="zh-CN" sz="1200" dirty="0"/>
              <a:t>)</a:t>
            </a:r>
            <a:r>
              <a:rPr lang="zh-CN" altLang="en-US" sz="1200" dirty="0"/>
              <a:t>对象和</a:t>
            </a:r>
            <a:r>
              <a:rPr lang="en-US" altLang="zh-CN" sz="1200" dirty="0"/>
              <a:t>window this</a:t>
            </a:r>
            <a:r>
              <a:rPr lang="zh-CN" altLang="en-US" sz="1200" dirty="0"/>
              <a:t>指针传给</a:t>
            </a:r>
            <a:r>
              <a:rPr lang="en-US" altLang="zh-CN" sz="1200" dirty="0" err="1"/>
              <a:t>LanguageLoad.cs</a:t>
            </a:r>
            <a:r>
              <a:rPr lang="zh-CN" altLang="en-US" sz="1200" dirty="0"/>
              <a:t>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在</a:t>
            </a:r>
            <a:r>
              <a:rPr lang="en-US" altLang="zh-CN" sz="1200" dirty="0" err="1"/>
              <a:t>LanguageLoad.cs</a:t>
            </a:r>
            <a:r>
              <a:rPr lang="zh-CN" altLang="en-US" sz="1200" dirty="0"/>
              <a:t>类构造函数中，将参数</a:t>
            </a:r>
            <a:r>
              <a:rPr lang="en-US" altLang="zh-CN" sz="1200" dirty="0"/>
              <a:t>window</a:t>
            </a:r>
            <a:r>
              <a:rPr lang="zh-CN" altLang="en-US" sz="1200" dirty="0"/>
              <a:t>赋给</a:t>
            </a:r>
            <a:r>
              <a:rPr lang="en-US" altLang="zh-CN" sz="1200" dirty="0" err="1"/>
              <a:t>mainWindow</a:t>
            </a:r>
            <a:r>
              <a:rPr lang="zh-CN" altLang="en-US" sz="1200" dirty="0"/>
              <a:t>对象，将</a:t>
            </a:r>
            <a:r>
              <a:rPr lang="en-US" altLang="zh-CN" sz="1200" dirty="0"/>
              <a:t>language</a:t>
            </a:r>
            <a:r>
              <a:rPr lang="zh-CN" altLang="en-US" sz="1200" dirty="0"/>
              <a:t>赋给</a:t>
            </a:r>
            <a:r>
              <a:rPr lang="en-US" altLang="zh-CN" sz="1200" dirty="0" err="1"/>
              <a:t>Ilanguage</a:t>
            </a:r>
            <a:r>
              <a:rPr lang="zh-CN" altLang="en-US" sz="1200" dirty="0"/>
              <a:t>接口对象</a:t>
            </a:r>
            <a:endParaRPr lang="en-US" altLang="zh-CN" sz="1200" dirty="0"/>
          </a:p>
          <a:p>
            <a:pPr algn="ctr"/>
            <a:r>
              <a:rPr lang="zh-CN" altLang="en-US" sz="1200" dirty="0"/>
              <a:t>程序文字语言生成在</a:t>
            </a:r>
            <a:r>
              <a:rPr lang="en-US" altLang="zh-CN" sz="1200" dirty="0" err="1"/>
              <a:t>LanguageLoad</a:t>
            </a:r>
            <a:r>
              <a:rPr lang="zh-CN" altLang="en-US" sz="1200" dirty="0"/>
              <a:t>类下</a:t>
            </a:r>
            <a:r>
              <a:rPr lang="en-US" altLang="zh-CN" sz="1200" dirty="0" err="1"/>
              <a:t>textLoaded</a:t>
            </a:r>
            <a:r>
              <a:rPr lang="zh-CN" altLang="en-US" sz="1200" dirty="0"/>
              <a:t>私有方法中进行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19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Xianhe Liu</dc:creator>
  <cp:lastModifiedBy>Xianhe Liu</cp:lastModifiedBy>
  <cp:revision>6</cp:revision>
  <dcterms:created xsi:type="dcterms:W3CDTF">2019-06-13T12:19:36Z</dcterms:created>
  <dcterms:modified xsi:type="dcterms:W3CDTF">2019-06-16T13:39:12Z</dcterms:modified>
</cp:coreProperties>
</file>