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E7"/>
    <a:srgbClr val="FFE0F5"/>
    <a:srgbClr val="FF3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A4891-1CC7-4103-9BF1-9108B47D4BD0}" v="169" dt="2024-06-07T12:27:32.942"/>
    <p1510:client id="{3C24B5A6-920F-4566-B8D9-134E935D59AB}" v="275" dt="2024-06-07T12:30:10.377"/>
    <p1510:client id="{552454EA-B6EE-482D-B767-B01B0F76289A}" v="1073" dt="2024-06-07T10:50:39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27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43991 14120 16383 0 0,'7'0'0'0'0,"13"0"0"0"0,17 0 0 0 0,11 0 0 0 0,6 0 0 0 0,7 0 0 0 0,5 0 0 0 0,0 0 0 0 0,-2 0 0 0 0,-10 0 0 0 0,-15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06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44238 15443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06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44291 15443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08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44256 15443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10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44238 15443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11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44238 15425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12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44274 15425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23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43603 15549 16383 0 0,'0'3'0'0'0,"0"2"0"0"0,0 3 0 0 0,0 4 0 0 0,0 6 0 0 0,0 0 0 0 0,0 3 0 0 0,0 2 0 0 0,0-1 0 0 0,0-1 0 0 0,0-3 0 0 0,0-2 0 0 0,0 1 0 0 0,0 0 0 0 0,0 1 0 0 0,0 0 0 0 0,0-1 0 0 0,0-1 0 0 0,0-1 0 0 0,0-1 0 0 0,0 0 0 0 0,0-1 0 0 0,0 2 0 0 0,0 1 0 0 0,0 0 0 0 0,0-1 0 0 0,0 0 0 0 0,0-1 0 0 0,3-5 0 0 0,2-13 0 0 0,3-10 0 0 0,2-7 0 0 0,0-7 0 0 0,0-3 0 0 0,1-3 0 0 0,-2 0 0 0 0,0 1 0 0 0,-2 4 0 0 0,-1 2 0 0 0,-3 4 0 0 0,-1 1 0 0 0,-1 3 0 0 0,-1 1 0 0 0,0 2 0 0 0,0 2 0 0 0,-1 0 0 0 0,1-1 0 0 0,0-1 0 0 0,-1-1 0 0 0,1-1 0 0 0,0 0 0 0 0,-4 4 0 0 0,-4 4 0 0 0,-3 6 0 0 0,-2 4 0 0 0,0 1 0 0 0,-1 4 0 0 0,0 0 0 0 0,2 2 0 0 0,8 2 0 0 0,4 1 0 0 0,3 2 0 0 0,3 1 0 0 0,0 2 0 0 0,1 4 0 0 0,2 0 0 0 0,0 0 0 0 0,-3 0 0 0 0,-1 0 0 0 0,-2-1 0 0 0,-2-2 0 0 0,0-1 0 0 0,-1-1 0 0 0,-1 0 0 0 0,1-1 0 0 0,0 2 0 0 0,-1 1 0 0 0,1-1 0 0 0,0 1 0 0 0,0-2 0 0 0,0 3 0 0 0,0-1 0 0 0,0 0 0 0 0,0 0 0 0 0,0-1 0 0 0,0-1 0 0 0,0-1 0 0 0,0 0 0 0 0,0 1 0 0 0,0-1 0 0 0,0 0 0 0 0,0 0 0 0 0,0 0 0 0 0,0 0 0 0 0,0 0 0 0 0,0 0 0 0 0,0 0 0 0 0,0 0 0 0 0,0 3 0 0 0,0 0 0 0 0,0 0 0 0 0,0 1 0 0 0,0 1 0 0 0,0-1 0 0 0,0-1 0 0 0,0-1 0 0 0,0-1 0 0 0,0 0 0 0 0,0 1 0 0 0,0 6 0 0 0,0 3 0 0 0,0 2 0 0 0,0-1 0 0 0,0-1 0 0 0,0-1 0 0 0,0-3 0 0 0,0-3 0 0 0,0-1 0 0 0,0-2 0 0 0,0-1 0 0 0,0 0 0 0 0,0 2 0 0 0,0 0 0 0 0,0 1 0 0 0,0-1 0 0 0,0 0 0 0 0,0-1 0 0 0,0-1 0 0 0,0 1 0 0 0,0-1 0 0 0,0 0 0 0 0,0 0 0 0 0,0 0 0 0 0,0 0 0 0 0,0 0 0 0 0,0 0 0 0 0,0 0 0 0 0,0 3 0 0 0,0 0 0 0 0,0 2 0 0 0,0 0 0 0 0,0 2 0 0 0,0 2 0 0 0,0-1 0 0 0,0-2 0 0 0,0 1 0 0 0,0-1 0 0 0,0 1 0 0 0,0 1 0 0 0,0 11 0 0 0,0 4 0 0 0,0 0 0 0 0,0-3 0 0 0,0-5 0 0 0,0-3 0 0 0,0-2 0 0 0,0 1 0 0 0,0 0 0 0 0,0 0 0 0 0,0-1 0 0 0,0-2 0 0 0,0-1 0 0 0,0 1 0 0 0,0-1 0 0 0,0-1 0 0 0,0 0 0 0 0,0 1 0 0 0,0 0 0 0 0,0 1 0 0 0,0-1 0 0 0,0-2 0 0 0,0-1 0 0 0,0-2 0 0 0,0-1 0 0 0,0 0 0 0 0,0-1 0 0 0,0 0 0 0 0,0 0 0 0 0,0-1 0 0 0,-2 1 0 0 0,-1 0 0 0 0,-2-2 0 0 0,-3-3 0 0 0,-1-3 0 0 0,-3-2 0 0 0,0-2 0 0 0,-1-1 0 0 0,-1 0 0 0 0,0-1 0 0 0,1 1 0 0 0,-1-1 0 0 0,-1-1 0 0 0,-6-4 0 0 0,-8 0 0 0 0,-3-1 0 0 0,1 0 0 0 0,4 2 0 0 0,4 1 0 0 0,4 2 0 0 0,3 0 0 0 0,2 2 0 0 0,-2 0 0 0 0,1 0 0 0 0,-2 1 0 0 0,-3-1 0 0 0,2-2 0 0 0,2-1 0 0 0,2 0 0 0 0,0 1 0 0 0,-1 0 0 0 0,-1 1 0 0 0,0 1 0 0 0,-1 0 0 0 0,-5 0 0 0 0,-1 0 0 0 0,2 0 0 0 0,1 0 0 0 0,3 0 0 0 0,1 0 0 0 0,2 0 0 0 0,-2 0 0 0 0,0 0 0 0 0,1 0 0 0 0,0 0 0 0 0,0 0 0 0 0,2 0 0 0 0,1 2 0 0 0,2 1 0 0 0,0 0 0 0 0,-3 2 0 0 0,-4-1 0 0 0,-1 0 0 0 0,1-1 0 0 0,2 1 0 0 0,2 0 0 0 0,1-1 0 0 0,1 0 0 0 0,-1-2 0 0 0,0 0 0 0 0,-1 2 0 0 0,-2 0 0 0 0,-3-1 0 0 0,-3 0 0 0 0,-3 0 0 0 0,2-1 0 0 0,-4-1 0 0 0,-1 3 0 0 0,2 0 0 0 0,3-1 0 0 0,2 0 0 0 0,1 0 0 0 0,1-1 0 0 0,0-1 0 0 0,-1 1 0 0 0,2-2 0 0 0,-1 1 0 0 0,-2 0 0 0 0,-2 0 0 0 0,1 0 0 0 0,-1 0 0 0 0,1 0 0 0 0,2 0 0 0 0,2 0 0 0 0,2 0 0 0 0,1 0 0 0 0,0 0 0 0 0,1 0 0 0 0,-2 0 0 0 0,-1 0 0 0 0,-4 0 0 0 0,-3 0 0 0 0,-3 0 0 0 0,0 0 0 0 0,-1 0 0 0 0,1 0 0 0 0,4 0 0 0 0,4 0 0 0 0,1 0 0 0 0,2 0 0 0 0,0 0 0 0 0,-1 0 0 0 0,1 0 0 0 0,-3 0 0 0 0,1 0 0 0 0,1 0 0 0 0,0 0 0 0 0,1 0 0 0 0,1 0 0 0 0,0 0 0 0 0,-3 0 0 0 0,-2 0 0 0 0,2-2 0 0 0,5-4 0 0 0,4-2 0 0 0,3-2 0 0 0,3-2 0 0 0,1-1 0 0 0,2 0 0 0 0,-1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23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41698 18198 16383 0 0,'3'0'0'0'0,"4"0"0"0"0,6 0 0 0 0,6 0 0 0 0,7 4 0 0 0,3 2 0 0 0,0 0 0 0 0,-2-2 0 0 0,-2-1 0 0 0,-2-1 0 0 0,-3 0 0 0 0,-3-2 0 0 0,-2 0 0 0 0,1 0 0 0 0,2 0 0 0 0,10-1 0 0 0,6 1 0 0 0,2 0 0 0 0,1 0 0 0 0,0 0 0 0 0,-3 0 0 0 0,-2 0 0 0 0,-3 0 0 0 0,-1 0 0 0 0,-3 0 0 0 0,0 0 0 0 0,3 0 0 0 0,8 0 0 0 0,3 0 0 0 0,-2 0 0 0 0,0 0 0 0 0,-4 0 0 0 0,-3 0 0 0 0,2 0 0 0 0,18 2 0 0 0,19 1 0 0 0,6 2 0 0 0,1 0 0 0 0,-2 0 0 0 0,-6-2 0 0 0,-12-1 0 0 0,-6-1 0 0 0,1 2 0 0 0,9 0 0 0 0,-1 0 0 0 0,4-1 0 0 0,-4 0 0 0 0,-22 1 0 0 0,-20 0 0 0 0,-22 4 0 0 0,-17 2 0 0 0,-15 0 0 0 0,-11-1 0 0 0,-8 1 0 0 0,-4-1 0 0 0,-2-3 0 0 0,3-1 0 0 0,8-2 0 0 0,7-1 0 0 0,10-1 0 0 0,7 0 0 0 0,7-1 0 0 0,5 1 0 0 0,1-1 0 0 0,3 1 0 0 0,-1 2 0 0 0,1 1 0 0 0,-1 0 0 0 0,-7-1 0 0 0,-9 0 0 0 0,-5-1 0 0 0,0-1 0 0 0,2 1 0 0 0,9-1 0 0 0,11 0 0 0 0,11-1 0 0 0,8-1 0 0 0,6-1 0 0 0,1 0 0 0 0,-10-1 0 0 0,-15-1 0 0 0,-23-1 0 0 0,-32-7 0 0 0,-30-5 0 0 0,-40-11 0 0 0,-8-2 0 0 0,15 3 0 0 0,28 7 0 0 0,31 11 0 0 0,22 13 0 0 0,18 7 0 0 0,10 2 0 0 0,10 1 0 0 0,3 1 0 0 0,1-2 0 0 0,-1-3 0 0 0,-4-3 0 0 0,-3-1 0 0 0,-1 0 0 0 0,-3-2 0 0 0,-2 1 0 0 0,-1 0 0 0 0,3 2 0 0 0,6-1 0 0 0,15-1 0 0 0,11-3 0 0 0,7-4 0 0 0,7-4 0 0 0,5-8 0 0 0,5-5 0 0 0,4-4 0 0 0,2-2 0 0 0,4-4 0 0 0,8-1 0 0 0,-5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2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44274 15408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26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44309 15443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33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43459 14016 16383 0 0,'7'0'0'0'0,"11"0"0"0"0,9 0 0 0 0,9 0 0 0 0,10 0 0 0 0,1-3 0 0 0,2 0 0 0 0,-6-2 0 0 0,-5 0 0 0 0,-5 1 0 0 0,-5-2 0 0 0,-6 1 0 0 0,-11 1 0 0 0,-18 1 0 0 0,-17 1 0 0 0,-10 1 0 0 0,-9 1 0 0 0,-4 0 0 0 0,-3 0 0 0 0,-3 1 0 0 0,2-3 0 0 0,5-1 0 0 0,8 0 0 0 0,8 1 0 0 0,7 0 0 0 0,5 1 0 0 0,4 1 0 0 0,1 0 0 0 0,-1 0 0 0 0,-3 0 0 0 0,7 0 0 0 0,21-2 0 0 0,29-1 0 0 0,15 0 0 0 0,11-4 0 0 0,12 0 0 0 0,4-2 0 0 0,1 1 0 0 0,-8-1 0 0 0,-14 2 0 0 0,-25 1 0 0 0,-37 3 0 0 0,-49-1 0 0 0,-47-5 0 0 0,-51-4 0 0 0,-32-1 0 0 0,-8 2 0 0 0,2 2 0 0 0,11-3 0 0 0,28 1 0 0 0,33 3 0 0 0,39 2 0 0 0,39 3 0 0 0,39 5 0 0 0,38 3 0 0 0,23 4 0 0 0,14 3 0 0 0,2 4 0 0 0,-8-1 0 0 0,-15-2 0 0 0,-12-4 0 0 0,-5-3 0 0 0,-1-2 0 0 0,5-2 0 0 0,6-1 0 0 0,8-1 0 0 0,3 1 0 0 0,0-1 0 0 0,-9 1 0 0 0,-10-1 0 0 0,-7 1 0 0 0,-9 0 0 0 0,-3 0 0 0 0,-4 0 0 0 0,-5-2 0 0 0,-1-1 0 0 0,1-2 0 0 0,1-1 0 0 0,3 0 0 0 0,4-3 0 0 0,1-1 0 0 0,-11-1 0 0 0,-27 0 0 0 0,-20-3 0 0 0,-19-1 0 0 0,-16-1 0 0 0,-9 2 0 0 0,2 1 0 0 0,10 2 0 0 0,12 4 0 0 0,10 3 0 0 0,9 1 0 0 0,-1 3 0 0 0,4 0 0 0 0,-2 0 0 0 0,1 1 0 0 0,2-1 0 0 0,4 1 0 0 0,4-1 0 0 0,4 0 0 0 0,2 0 0 0 0,-2 0 0 0 0,-1 0 0 0 0,-4 0 0 0 0,-4 0 0 0 0,-2 0 0 0 0,-3 0 0 0 0,3 0 0 0 0,2 0 0 0 0,6 3 0 0 0,11 4 0 0 0,19 4 0 0 0,18 2 0 0 0,15 4 0 0 0,21 2 0 0 0,9 0 0 0 0,10-1 0 0 0,-1-2 0 0 0,-9-5 0 0 0,-16-3 0 0 0,-9-4 0 0 0,-6-2 0 0 0,4-1 0 0 0,6-2 0 0 0,3 0 0 0 0,0 1 0 0 0,2-1 0 0 0,-6 0 0 0 0,-9 1 0 0 0,-8 0 0 0 0,-8 0 0 0 0,-6 0 0 0 0,0 0 0 0 0,0 0 0 0 0,3 0 0 0 0,-1 0 0 0 0,0 0 0 0 0,4 0 0 0 0,4-2 0 0 0,4-1 0 0 0,0-2 0 0 0,-2-1 0 0 0,-4 2 0 0 0,-4 1 0 0 0,-10 0 0 0 0,-27 0 0 0 0,-33-3 0 0 0,-31 0 0 0 0,-21-3 0 0 0,-8-3 0 0 0,4 1 0 0 0,18 2 0 0 0,21 3 0 0 0,19 2 0 0 0,14 2 0 0 0,8 2 0 0 0,1 0 0 0 0,1 0 0 0 0,-3 1 0 0 0,-2-1 0 0 0,-2 0 0 0 0,2 1 0 0 0,2-1 0 0 0,3 0 0 0 0,-3 0 0 0 0,-7 0 0 0 0,-6 0 0 0 0,-2 0 0 0 0,-1 0 0 0 0,-4 0 0 0 0,0 0 0 0 0,3 0 0 0 0,5 0 0 0 0,7 0 0 0 0,5 0 0 0 0,4 0 0 0 0,-3 0 0 0 0,-4 0 0 0 0,-6 2 0 0 0,-3 1 0 0 0,-3 0 0 0 0,-1-1 0 0 0,3 0 0 0 0,5-1 0 0 0,7-1 0 0 0,5 1 0 0 0,4-1 0 0 0,4 0 0 0 0,1-1 0 0 0,-2 1 0 0 0,0 0 0 0 0,-4 0 0 0 0,-6 0 0 0 0,-1 0 0 0 0,2 0 0 0 0,3 0 0 0 0,2 0 0 0 0,3 0 0 0 0,2 0 0 0 0,0 0 0 0 0,1 0 0 0 0,0 0 0 0 0,1 0 0 0 0,-1 0 0 0 0,0 0 0 0 0,-2 0 0 0 0,-1 0 0 0 0,0 0 0 0 0,-1 0 0 0 0,-1 0 0 0 0,1 0 0 0 0,1 0 0 0 0,1 0 0 0 0,1 0 0 0 0,0 0 0 0 0,1 0 0 0 0,-2 0 0 0 0,-1 0 0 0 0,-4 0 0 0 0,-2 0 0 0 0,2 0 0 0 0,1 0 0 0 0,2 0 0 0 0,4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27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44309 15408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12:11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32296 18447 16383 0 0,'6'-3'0'0'0,"19"-6"0"0"0,24-7 0 0 0,27-3 0 0 0,31-5 0 0 0,48 2 0 0 0,41-1 0 0 0,54 5 0 0 0,59 5 0 0 0,42 4 0 0 0,52 5 0 0 0,3 2 0 0 0,-27 1 0 0 0,-61 2 0 0 0,-66 0 0 0 0,-68-2 0 0 0,-70-1 0 0 0,-72 6 0 0 0,-62 12 0 0 0,-55 14 0 0 0,-44 9 0 0 0,-23 4 0 0 0,-31 7 0 0 0,-22-2 0 0 0,-26-1 0 0 0,-3-10 0 0 0,4-6 0 0 0,5-8 0 0 0,8-8 0 0 0,14-7 0 0 0,32-5 0 0 0,36-2 0 0 0,37-2 0 0 0,32-1 0 0 0,22 0 0 0 0,13 1 0 0 0,6 2 0 0 0,0 4 0 0 0,-3 0 0 0 0,-6 0 0 0 0,-5 1 0 0 0,0 0 0 0 0,9-2 0 0 0,26-7 0 0 0,35-13 0 0 0,38-15 0 0 0,39-13 0 0 0,31-12 0 0 0,23-6 0 0 0,14-2 0 0 0,0 5 0 0 0,-22 6 0 0 0,-34 11 0 0 0,-46 12 0 0 0,-62 12 0 0 0,-56 8 0 0 0,-51 7 0 0 0,-40 3 0 0 0,-36 1 0 0 0,-27 2 0 0 0,-11-1 0 0 0,-11 0 0 0 0,11-3 0 0 0,25-1 0 0 0,38-1 0 0 0,53-1 0 0 0,62-3 0 0 0,60 0 0 0 0,59-3 0 0 0,54 0 0 0 0,46 2 0 0 0,22 1 0 0 0,12 1 0 0 0,-25 1 0 0 0,-42-1 0 0 0,-53 1 0 0 0,-55 3 0 0 0,-52 9 0 0 0,-55 9 0 0 0,-37 10 0 0 0,-29 2 0 0 0,-16 3 0 0 0,-7 1 0 0 0,-1 1 0 0 0,12-2 0 0 0,20-5 0 0 0,27-6 0 0 0,30-7 0 0 0,40-9 0 0 0,46-9 0 0 0,51-7 0 0 0,53-7 0 0 0,41 1 0 0 0,21-4 0 0 0,4 2 0 0 0,-8 2 0 0 0,-28 4 0 0 0,-39 5 0 0 0,-43 3 0 0 0,-46 4 0 0 0,-47 1 0 0 0,-41-4 0 0 0,-53 0 0 0 0,-49-2 0 0 0,-35-4 0 0 0,-5 0 0 0 0,8 1 0 0 0,26 3 0 0 0,37 2 0 0 0,40 3 0 0 0,57 1 0 0 0,62 1 0 0 0,61 2 0 0 0,48 8 0 0 0,35 3 0 0 0,30 4 0 0 0,14 6 0 0 0,1 2 0 0 0,-27-3 0 0 0,-38-5 0 0 0,-61-6 0 0 0,-70-4 0 0 0,-73-4 0 0 0,-69-2 0 0 0,-48-1 0 0 0,-25-1 0 0 0,-16 0 0 0 0,7 0 0 0 0,15 0 0 0 0,36 1 0 0 0,39-1 0 0 0,45 4 0 0 0,39-1 0 0 0,47 1 0 0 0,40 0 0 0 0,35-2 0 0 0,22 0 0 0 0,7 0 0 0 0,-8-1 0 0 0,-19 0 0 0 0,-26 0 0 0 0,-29 0 0 0 0,-37 4 0 0 0,-32 4 0 0 0,-29 5 0 0 0,-21 3 0 0 0,-21 0 0 0 0,-24 3 0 0 0,-13-3 0 0 0,3-1 0 0 0,17-1 0 0 0,26-1 0 0 0,49-3 0 0 0,51-2 0 0 0,49-3 0 0 0,33-3 0 0 0,34-1 0 0 0,16-1 0 0 0,-4 0 0 0 0,-22-1 0 0 0,-28 0 0 0 0,-35-1 0 0 0,-46-2 0 0 0,-54-1 0 0 0,-52 0 0 0 0,-47-4 0 0 0,-37 0 0 0 0,-15 1 0 0 0,-8 2 0 0 0,11 2 0 0 0,26 0 0 0 0,41 0 0 0 0,55-1 0 0 0,68 0 0 0 0,64 1 0 0 0,57 1 0 0 0,50 1 0 0 0,56 1 0 0 0,28 1 0 0 0,-4 0 0 0 0,-23 0 0 0 0,-40 0 0 0 0,-52 0 0 0 0,-58 3 0 0 0,-64 2 0 0 0,-50 5 0 0 0,-45 4 0 0 0,-43-2 0 0 0,-41 3 0 0 0,-25-2 0 0 0,-17-3 0 0 0,3-3 0 0 0,19-3 0 0 0,34-2 0 0 0,47-2 0 0 0,59-9 0 0 0,51-10 0 0 0,50-8 0 0 0,41-3 0 0 0,37 0 0 0 0,30 1 0 0 0,26 3 0 0 0,15 5 0 0 0,-5 7 0 0 0,-30 6 0 0 0,-43 4 0 0 0,-45 2 0 0 0,-48 3 0 0 0,-44 0 0 0 0,-41 0 0 0 0,-36 0 0 0 0,-31 5 0 0 0,-37 0 0 0 0,-29 0 0 0 0,-20-1 0 0 0,1-2 0 0 0,20 2 0 0 0,36-1 0 0 0,46-1 0 0 0,70-1 0 0 0,80-1 0 0 0,70-2 0 0 0,70-4 0 0 0,75-1 0 0 0,55 1 0 0 0,82-6 0 0 0,38-1 0 0 0,-30 2 0 0 0,-78 3 0 0 0,-95-1 0 0 0,-90 0 0 0 0,-88 1 0 0 0,-87 1 0 0 0,-75 3 0 0 0,-66 0 0 0 0,-55 2 0 0 0,-59-8 0 0 0,-49-7 0 0 0,-35-6 0 0 0,4 0 0 0 0,27 2 0 0 0,50 1 0 0 0,58 2 0 0 0,66 3 0 0 0,58-1 0 0 0,51 3 0 0 0,43-1 0 0 0,36-6 0 0 0,39-5 0 0 0,24-6 0 0 0,35-5 0 0 0,26 0 0 0 0,27 3 0 0 0,18 3 0 0 0,6 6 0 0 0,-14 7 0 0 0,-34 6 0 0 0,-45 5 0 0 0,-56 10 0 0 0,-53 9 0 0 0,-46 8 0 0 0,-40 8 0 0 0,-18 0 0 0 0,-3 2 0 0 0,-6 3 0 0 0,-10 6 0 0 0,-2-2 0 0 0,-2 0 0 0 0,8-5 0 0 0,6-2 0 0 0,20-5 0 0 0,30-9 0 0 0,48-6 0 0 0,63-6 0 0 0,57-3 0 0 0,49-3 0 0 0,41-1 0 0 0,27-1 0 0 0,11 1 0 0 0,-12 0 0 0 0,-32 0 0 0 0,-54 0 0 0 0,-54 1 0 0 0,-53 0 0 0 0,-57 0 0 0 0,-51 0 0 0 0,-49 0 0 0 0,-25 0 0 0 0,-1 0 0 0 0,7 0 0 0 0,23 0 0 0 0,31 3 0 0 0,45 0 0 0 0,44-5 0 0 0,37-6 0 0 0,24-7 0 0 0,10-2 0 0 0,5-1 0 0 0,-7 0 0 0 0,-17 4 0 0 0,-6 1 0 0 0,7 1 0 0 0,26 3 0 0 0,17 2 0 0 0,8-1 0 0 0,-5 0 0 0 0,-17-1 0 0 0,-24 2 0 0 0,-27 1 0 0 0,-23 4 0 0 0,-22 8 0 0 0,-17 4 0 0 0,-11 3 0 0 0,-11 3 0 0 0,-12 4 0 0 0,-7 3 0 0 0,1 0 0 0 0,3-2 0 0 0,4 2 0 0 0,4-3 0 0 0,17-4 0 0 0,27-8 0 0 0,29-9 0 0 0,33-7 0 0 0,31-5 0 0 0,20 1 0 0 0,20 2 0 0 0,40 2 0 0 0,0 4 0 0 0,-30 1 0 0 0,-44 2 0 0 0,-53 3 0 0 0,-37 3 0 0 0,-32 4 0 0 0,-34 4 0 0 0,-26 0 0 0 0,-23-2 0 0 0,-32-5 0 0 0,-34-15 0 0 0,-29-13 0 0 0,-21-13 0 0 0,8-6 0 0 0,43 2 0 0 0,55 6 0 0 0,62 4 0 0 0,65-1 0 0 0,53 0 0 0 0,39-4 0 0 0,22 4 0 0 0,18-6 0 0 0,4 2 0 0 0,3 2 0 0 0,-5 6 0 0 0,-19 6 0 0 0,-24 5 0 0 0,-23 7 0 0 0,-27 3 0 0 0,-32 10 0 0 0,-35 11 0 0 0,-36 5 0 0 0,-37 5 0 0 0,-42 3 0 0 0,-65 1 0 0 0,-70-5 0 0 0,-61-6 0 0 0,-65-2 0 0 0,-5 0 0 0 0,41 0 0 0 0,61 1 0 0 0,65 1 0 0 0,65-4 0 0 0,62-5 0 0 0,66-3 0 0 0,64-5 0 0 0,57-4 0 0 0,61 0 0 0 0,54-1 0 0 0,49 1 0 0 0,34 0 0 0 0,20 1 0 0 0,3 4 0 0 0,-36 3 0 0 0,-55 0 0 0 0,-61-2 0 0 0,-57 2 0 0 0,-58-1 0 0 0,-58-1 0 0 0,-50-1 0 0 0,-46-2 0 0 0,-81-2 0 0 0,-94-17 0 0 0,-78-10 0 0 0,-54-16 0 0 0,-11-5 0 0 0,32 4 0 0 0,58 5 0 0 0,85 6 0 0 0,95 8 0 0 0,98 4 0 0 0,119 2 0 0 0,127 8 0 0 0,142 21 0 0 0,131 21 0 0 0,114 22 0 0 0,104 21 0 0 0,12 14 0 0 0,-68-2 0 0 0,-113-13 0 0 0,-132-16 0 0 0,-130-16 0 0 0,-111-10 0 0 0,-94-10 0 0 0,-60-8 0 0 0,-40-7 0 0 0,-62-4 0 0 0,-49-2 0 0 0,-62 0 0 0 0,-27-2 0 0 0,-10 2 0 0 0,-4-1 0 0 0,8 1 0 0 0,17-1 0 0 0,22-6 0 0 0,25-3 0 0 0,36-7 0 0 0,48 0 0 0 0,51 1 0 0 0,50-1 0 0 0,47-5 0 0 0,33 0 0 0 0,35-3 0 0 0,30-4 0 0 0,14-1 0 0 0,16-2 0 0 0,24-2 0 0 0,-9 2 0 0 0,-28 7 0 0 0,-37 8 0 0 0,-54 8 0 0 0,-73 4 0 0 0,-61 4 0 0 0,-54 2 0 0 0,-50 1 0 0 0,-37 1 0 0 0,-18-1 0 0 0,13 0 0 0 0,37 0 0 0 0,49 0 0 0 0,55-1 0 0 0,58 0 0 0 0,64-4 0 0 0,67-5 0 0 0,64-4 0 0 0,52-5 0 0 0,65 1 0 0 0,53 3 0 0 0,25 4 0 0 0,11 4 0 0 0,-19 3 0 0 0,-44 4 0 0 0,-68 2 0 0 0,-69 0 0 0 0,-67 4 0 0 0,-73 8 0 0 0,-75 4 0 0 0,-58 2 0 0 0,-50 3 0 0 0,-49-3 0 0 0,-52-5 0 0 0,-81-5 0 0 0,-49-7 0 0 0,-4-8 0 0 0,24-4 0 0 0,46-7 0 0 0,59-6 0 0 0,74 1 0 0 0,77-2 0 0 0,82-1 0 0 0,76 4 0 0 0,69 1 0 0 0,53 4 0 0 0,48 3 0 0 0,51 7 0 0 0,69 15 0 0 0,58 18 0 0 0,54 21 0 0 0,12 15 0 0 0,-15 10 0 0 0,-71-4 0 0 0,-97-11 0 0 0,-93-14 0 0 0,-76-12 0 0 0,-68-8 0 0 0,-63-3 0 0 0,-48-4 0 0 0,-35 1 0 0 0,-23-2 0 0 0,-29 3 0 0 0,-25-3 0 0 0,-47-4 0 0 0,-51-12 0 0 0,-26-7 0 0 0,-7-13 0 0 0,12-5 0 0 0,34-5 0 0 0,56-3 0 0 0,73 2 0 0 0,75-1 0 0 0,71-2 0 0 0,58-2 0 0 0,61 2 0 0 0,74 2 0 0 0,60 7 0 0 0,51 6 0 0 0,35 12 0 0 0,5 10 0 0 0,-28 5 0 0 0,-51 2 0 0 0,-68 0 0 0 0,-67 0 0 0 0,-56-3 0 0 0,-53 3 0 0 0,-66-2 0 0 0,-51-2 0 0 0,-44-2 0 0 0,-24-3 0 0 0,-28-1 0 0 0,-21-1 0 0 0,-27-1 0 0 0,-16-3 0 0 0,-5-5 0 0 0,17-1 0 0 0,39 0 0 0 0,54 3 0 0 0,59-1 0 0 0,69-3 0 0 0,57-7 0 0 0,48-4 0 0 0,24-7 0 0 0,16-1 0 0 0,14-2 0 0 0,21 1 0 0 0,9 3 0 0 0,-5 6 0 0 0,-20 7 0 0 0,-29 5 0 0 0,-39 5 0 0 0,-47 9 0 0 0,-49 4 0 0 0,-47 3 0 0 0,-42-1 0 0 0,-70-2 0 0 0,-66-2 0 0 0,-75-6 0 0 0,-46-2 0 0 0,-10-5 0 0 0,26-3 0 0 0,51 0 0 0 0,71-3 0 0 0,80 0 0 0 0,80-1 0 0 0,75-3 0 0 0,60 2 0 0 0,61-1 0 0 0,47-1 0 0 0,34 2 0 0 0,23 5 0 0 0,8 2 0 0 0,-7 4 0 0 0,-32 1 0 0 0,-43 2 0 0 0,-55 5 0 0 0,-56 4 0 0 0,-46 7 0 0 0,-40 7 0 0 0,-32 3 0 0 0,-21 3 0 0 0,-13 3 0 0 0,-3 4 0 0 0,12-3 0 0 0,18-5 0 0 0,20-2 0 0 0,30-6 0 0 0,37-6 0 0 0,29-6 0 0 0,32-3 0 0 0,30-6 0 0 0,35-2 0 0 0,19-1 0 0 0,-3 0 0 0 0,-23 1 0 0 0,-36 2 0 0 0,-44 6 0 0 0,-38 6 0 0 0,-34 2 0 0 0,-35 0 0 0 0,-28-3 0 0 0,-42-3 0 0 0,-48-2 0 0 0,-27-3 0 0 0,-1-1 0 0 0,27-1 0 0 0,41-1 0 0 0,48 1 0 0 0,57-3 0 0 0,81-5 0 0 0,64-6 0 0 0,49-2 0 0 0,28-3 0 0 0,2 1 0 0 0,-4 2 0 0 0,-25 4 0 0 0,-36 3 0 0 0,-34 2 0 0 0,-35 1 0 0 0,-39 2 0 0 0,-44 2 0 0 0,-39 1 0 0 0,-42 1 0 0 0,-34 0 0 0 0,-36 0 0 0 0,-13 1 0 0 0,13-5 0 0 0,33-2 0 0 0,47-4 0 0 0,59-3 0 0 0,53-5 0 0 0,38-3 0 0 0,36-1 0 0 0,31 0 0 0 0,28-1 0 0 0,21 5 0 0 0,0 4 0 0 0,-15 5 0 0 0,-31 4 0 0 0,-53 7 0 0 0,-71 10 0 0 0,-60 6 0 0 0,-42 3 0 0 0,-35 1 0 0 0,-29-3 0 0 0,-16-1 0 0 0,-3 1 0 0 0,30-2 0 0 0,44-4 0 0 0,54-5 0 0 0,58-3 0 0 0,43-5 0 0 0,37-7 0 0 0,18-2 0 0 0,25-2 0 0 0,21 1 0 0 0,8 2 0 0 0,-9 2 0 0 0,-14 3 0 0 0,-26 1 0 0 0,-26 4 0 0 0,-24 1 0 0 0,-19 3 0 0 0,-19 2 0 0 0,-17 2 0 0 0,-19 4 0 0 0,-19 1 0 0 0,-21 6 0 0 0,-14 3 0 0 0,-6 0 0 0 0,0 0 0 0 0,14-4 0 0 0,16-5 0 0 0,23-5 0 0 0,35-7 0 0 0,31-6 0 0 0,22-2 0 0 0,10-1 0 0 0,17-3 0 0 0,9-3 0 0 0,-1 1 0 0 0,-12 2 0 0 0,-14 3 0 0 0,-24 2 0 0 0,-28 9 0 0 0,-25 5 0 0 0,-25 4 0 0 0,-14 1 0 0 0,-5 3 0 0 0,0 3 0 0 0,5-1 0 0 0,22-2 0 0 0,35-6 0 0 0,50-4 0 0 0,37-3 0 0 0,35-1 0 0 0,27 6 0 0 0,13 1 0 0 0,0 6 0 0 0,-20-1 0 0 0,-36 0 0 0 0,-38-3 0 0 0,-41-1 0 0 0,-36 1 0 0 0,-25-1 0 0 0,-34-1 0 0 0,-29 0 0 0 0,-17-1 0 0 0,-20-3 0 0 0,-16-3 0 0 0,-26-10 0 0 0,-12-7 0 0 0,2-8 0 0 0,27-2 0 0 0,40 0 0 0 0,47-1 0 0 0,52 3 0 0 0,41-3 0 0 0,26 0 0 0 0,23 3 0 0 0,18 0 0 0 0,56 2 0 0 0,52 3 0 0 0,28 10 0 0 0,2 7 0 0 0,-13 11 0 0 0,-30 3 0 0 0,-42 1 0 0 0,-50 1 0 0 0,-53 1 0 0 0,-50 0 0 0 0,-49-1 0 0 0,-36 2 0 0 0,-34-1 0 0 0,-27 1 0 0 0,-13-2 0 0 0,-5-5 0 0 0,6-3 0 0 0,23-5 0 0 0,34-1 0 0 0,38-3 0 0 0,35-2 0 0 0,31-4 0 0 0,21-3 0 0 0,12-2 0 0 0,7-2 0 0 0,3 0 0 0 0,5-3 0 0 0,13-3 0 0 0,11-1 0 0 0,11 4 0 0 0,5 1 0 0 0,-10 4 0 0 0,-15 4 0 0 0,-17 1 0 0 0,-22 1 0 0 0,-34 1 0 0 0,-42 2 0 0 0,-30 1 0 0 0,-23 1 0 0 0,-6 0 0 0 0,3 0 0 0 0,8 1 0 0 0,18-1 0 0 0,19 0 0 0 0,18 0 0 0 0,22 0 0 0 0,23-2 0 0 0,36-3 0 0 0,53-1 0 0 0,47 1 0 0 0,34 1 0 0 0,16 2 0 0 0,1 7 0 0 0,-16 7 0 0 0,-34 3 0 0 0,-49-1 0 0 0,-51 3 0 0 0,-42 1 0 0 0,-33-1 0 0 0,-29 4 0 0 0,-17 0 0 0 0,-8 1 0 0 0,-4-3 0 0 0,2-5 0 0 0,6-4 0 0 0,10-5 0 0 0,-2-3 0 0 0,21-6 0 0 0,34-9 0 0 0,31-4 0 0 0,31-7 0 0 0,17-1 0 0 0,33-3 0 0 0,33 3 0 0 0,26 6 0 0 0,11 6 0 0 0,-11 6 0 0 0,-23 3 0 0 0,-28 3 0 0 0,-37 1 0 0 0,-49 2 0 0 0,-43 3 0 0 0,-40 5 0 0 0,-32 3 0 0 0,-16 1 0 0 0,-12 0 0 0 0,-10-2 0 0 0,-6-4 0 0 0,-3-3 0 0 0,-8-2 0 0 0,2-6 0 0 0,15-5 0 0 0,29-1 0 0 0,33 1 0 0 0,32-1 0 0 0,24 0 0 0 0,25-2 0 0 0,23 0 0 0 0,15-2 0 0 0,13-2 0 0 0,9-1 0 0 0,15-2 0 0 0,23-1 0 0 0,31 4 0 0 0,32 3 0 0 0,20 5 0 0 0,7 3 0 0 0,-20 2 0 0 0,-33 2 0 0 0,-38 2 0 0 0,-37 4 0 0 0,-34 3 0 0 0,-38 9 0 0 0,-27 3 0 0 0,-17 3 0 0 0,-4 0 0 0 0,-12 2 0 0 0,-15 1 0 0 0,-16-4 0 0 0,-24-5 0 0 0,-12-7 0 0 0,-3-4 0 0 0,15-5 0 0 0,27-1 0 0 0,35-1 0 0 0,38-6 0 0 0,41-3 0 0 0,34-8 0 0 0,29-2 0 0 0,27-5 0 0 0,14-3 0 0 0,20 3 0 0 0,20 6 0 0 0,0 5 0 0 0,-12 6 0 0 0,-27 4 0 0 0,-39 2 0 0 0,-35 3 0 0 0,-37 9 0 0 0,-26 4 0 0 0,-26 7 0 0 0,-16 1 0 0 0,-18-1 0 0 0,-8 1 0 0 0,-3 0 0 0 0,8 2 0 0 0,25-5 0 0 0,28-7 0 0 0,38-6 0 0 0,32-4 0 0 0,32-3 0 0 0,27-1 0 0 0,29 2 0 0 0,27 7 0 0 0,20 7 0 0 0,15 8 0 0 0,-17-1 0 0 0,-39-1 0 0 0,-50-2 0 0 0,-44 0 0 0 0,-41-1 0 0 0,-36-4 0 0 0,-29 1 0 0 0,-38-2 0 0 0,-28-4 0 0 0,-26-3 0 0 0,-27-12 0 0 0,-23-14 0 0 0,-19-14 0 0 0,-6-8 0 0 0,4-9 0 0 0,17-4 0 0 0,19-4 0 0 0,36 6 0 0 0,43 12 0 0 0,49 10 0 0 0,43 12 0 0 0,33 5 0 0 0,29 4 0 0 0,39 3 0 0 0,34 3 0 0 0,35 2 0 0 0,33 2 0 0 0,27 0 0 0 0,24 0 0 0 0,17 10 0 0 0,-5 5 0 0 0,-24 4 0 0 0,-41 1 0 0 0,-48-2 0 0 0,-48 0 0 0 0,-48-1 0 0 0,-43 1 0 0 0,-35 2 0 0 0,-31 0 0 0 0,-32 1 0 0 0,-27-1 0 0 0,-14 1 0 0 0,2-2 0 0 0,21-3 0 0 0,29-2 0 0 0,29-4 0 0 0,29-4 0 0 0,23-2 0 0 0,20-5 0 0 0,14-3 0 0 0,40-3 0 0 0,38 2 0 0 0,39 0 0 0 0,28 2 0 0 0,31 8 0 0 0,20 5 0 0 0,9 12 0 0 0,-24 5 0 0 0,-45 0 0 0 0,-55-5 0 0 0,-55-2 0 0 0,-43-3 0 0 0,-35-2 0 0 0,-20 1 0 0 0,-10-4 0 0 0,-21-1 0 0 0,-19-3 0 0 0,-18-2 0 0 0,-19-3 0 0 0,-12-1 0 0 0,7-1 0 0 0,20-2 0 0 0,35-1 0 0 0,43-6 0 0 0,43-6 0 0 0,33-3 0 0 0,22-2 0 0 0,13-1 0 0 0,13-4 0 0 0,7 1 0 0 0,1 3 0 0 0,-4 2 0 0 0,-6 3 0 0 0,-7 4 0 0 0,-20 4 0 0 0,-23 6 0 0 0,-27 7 0 0 0,-23 3 0 0 0,-24-1 0 0 0,-25 1 0 0 0,-26 0 0 0 0,-9-3 0 0 0,-5-2 0 0 0,3-2 0 0 0,5-1 0 0 0,17-1 0 0 0,30 0 0 0 0,33-2 0 0 0,24-4 0 0 0,26-5 0 0 0,20-2 0 0 0,26-9 0 0 0,26 0 0 0 0,24 1 0 0 0,11 5 0 0 0,1 4 0 0 0,-17 5 0 0 0,-22 3 0 0 0,-29 3 0 0 0,-29 1 0 0 0,-31 5 0 0 0,-22 2 0 0 0,-21 6 0 0 0,-18 1 0 0 0,-9 1 0 0 0,-7-1 0 0 0,-13-2 0 0 0,-10-3 0 0 0,-5-4 0 0 0,-2-1 0 0 0,11-3 0 0 0,21-1 0 0 0,30 0 0 0 0,28-1 0 0 0,25 0 0 0 0,29 1 0 0 0,30-1 0 0 0,30 1 0 0 0,13 0 0 0 0,-9 0 0 0 0,-27 0 0 0 0,-34 2 0 0 0,-29 6 0 0 0,-29 5 0 0 0,-22 1 0 0 0,-20 0 0 0 0,-15-2 0 0 0,-14-4 0 0 0,-3-2 0 0 0,5-3 0 0 0,6-1 0 0 0,20-4 0 0 0,25-4 0 0 0,32-3 0 0 0,30-2 0 0 0,27-3 0 0 0,21 0 0 0 0,13 2 0 0 0,13 4 0 0 0,-6 3 0 0 0,-28 9 0 0 0,-34 4 0 0 0,-31 5 0 0 0,-23 5 0 0 0,-12 1 0 0 0,-4 0 0 0 0,-1-3 0 0 0,4-3 0 0 0,6-2 0 0 0,6-5 0 0 0,4-2 0 0 0,24-2 0 0 0,39 3 0 0 0,45 3 0 0 0,32 5 0 0 0,33 6 0 0 0,30 7 0 0 0,17 4 0 0 0,6-2 0 0 0,-30-4 0 0 0,-50-6 0 0 0,-53-4 0 0 0,-43-6 0 0 0,-53-3 0 0 0,-39-4 0 0 0,-27-1 0 0 0,-11 0 0 0 0,8-1 0 0 0,17 0 0 0 0,16-2 0 0 0,7-5 0 0 0,1-6 0 0 0,-11-11 0 0 0,-6-7 0 0 0,3 1 0 0 0,9 1 0 0 0,13 3 0 0 0,17 4 0 0 0,18 4 0 0 0,24 0 0 0 0,21-1 0 0 0,19-3 0 0 0,12-1 0 0 0,6-2 0 0 0,3 3 0 0 0,1 0 0 0 0,0 5 0 0 0,-8 6 0 0 0,-12 4 0 0 0,-23 3 0 0 0,-26 6 0 0 0,-22 4 0 0 0,-20 6 0 0 0,-20 6 0 0 0,-8-1 0 0 0,-5 0 0 0 0,-9-1 0 0 0,-10 2 0 0 0,-14-3 0 0 0,9-2 0 0 0,23-5 0 0 0,37-3 0 0 0,34-2 0 0 0,34-1 0 0 0,42 5 0 0 0,38 5 0 0 0,40 4 0 0 0,21 7 0 0 0,43 12 0 0 0,-1 4 0 0 0,-34-3 0 0 0,-48-6 0 0 0,-54-6 0 0 0,-49-9 0 0 0,-40-3 0 0 0,-33-4 0 0 0,-33-4 0 0 0,-27-1 0 0 0,-20-2 0 0 0,-3 0 0 0 0,17-1 0 0 0,27 0 0 0 0,33-2 0 0 0,40-5 0 0 0,38-8 0 0 0,32-7 0 0 0,28-6 0 0 0,27-3 0 0 0,5 1 0 0 0,-4-1 0 0 0,-10 5 0 0 0,-20 7 0 0 0,-17 8 0 0 0,-17 4 0 0 0,-15 5 0 0 0,-11 2 0 0 0,-9 2 0 0 0,-7 1 0 0 0,-4-1 0 0 0,0 0 0 0 0,0 0 0 0 0,0 0 0 0 0,1-1 0 0 0,2 0 0 0 0,6 0 0 0 0,5 0 0 0 0,8 0 0 0 0,9 0 0 0 0,5 0 0 0 0,17 0 0 0 0,10 0 0 0 0,6 0 0 0 0,2 0 0 0 0,-3 0 0 0 0,-10 0 0 0 0,-13 0 0 0 0,-15 0 0 0 0,-18 2 0 0 0,-17 1 0 0 0,-16 2 0 0 0,-16 7 0 0 0,-16 4 0 0 0,-7 1 0 0 0,-7 0 0 0 0,-4-3 0 0 0,-1-2 0 0 0,3 0 0 0 0,6-2 0 0 0,9-3 0 0 0,16-3 0 0 0,15-2 0 0 0,12-4 0 0 0,11-3 0 0 0,8-1 0 0 0,6-4 0 0 0,10 0 0 0 0,14-1 0 0 0,13 1 0 0 0,10 3 0 0 0,10-2 0 0 0,-5 0 0 0 0,-15 3 0 0 0,-15 1 0 0 0,-16-1 0 0 0,-21 0 0 0 0,-17-1 0 0 0,-15-2 0 0 0,-10-3 0 0 0,-28-8 0 0 0,-21-9 0 0 0,-23-7 0 0 0,-18-9 0 0 0,-16-7 0 0 0,-1 1 0 0 0,14-1 0 0 0,28 7 0 0 0,30 9 0 0 0,30 8 0 0 0,29 5 0 0 0,30 3 0 0 0,22-1 0 0 0,13 1 0 0 0,11 1 0 0 0,3 0 0 0 0,2 2 0 0 0,-7 1 0 0 0,-9 0 0 0 0,-14 3 0 0 0,-14 8 0 0 0,-8 9 0 0 0,-8 9 0 0 0,-5 9 0 0 0,-4 5 0 0 0,-1 6 0 0 0,-2 8 0 0 0,-1 2 0 0 0,-1 0 0 0 0,-1-7 0 0 0,-1-4 0 0 0,0-5 0 0 0,-1-3 0 0 0,1-4 0 0 0,0-7 0 0 0,0-7 0 0 0,-1-9 0 0 0,1-4 0 0 0,3-7 0 0 0,4-2 0 0 0,4 1 0 0 0,2 1 0 0 0,1 1 0 0 0,1 2 0 0 0,0 1 0 0 0,-3 0 0 0 0,-4-1 0 0 0,-2 0 0 0 0,-3-1 0 0 0,-2-1 0 0 0,-3-2 0 0 0,-3-1 0 0 0,-4 2 0 0 0,0 2 0 0 0,2 4 0 0 0,-1 9 0 0 0,0 8 0 0 0,-2 10 0 0 0,1 5 0 0 0,2 2 0 0 0,-2 4 0 0 0,-4 5 0 0 0,-3 3 0 0 0,-4 1 0 0 0,-2 1 0 0 0,-1 12 0 0 0,3-1 0 0 0,5-7 0 0 0,3-9 0 0 0,1-7 0 0 0,1-10 0 0 0,1-2 0 0 0,0-3 0 0 0,2 0 0 0 0,2-1 0 0 0,0 0 0 0 0,-2-2 0 0 0,1 0 0 0 0,-2 0 0 0 0,-1 0 0 0 0,-1 2 0 0 0,-2 0 0 0 0,0 0 0 0 0,-1-1 0 0 0,2-1 0 0 0,1 1 0 0 0,-1 0 0 0 0,0 0 0 0 0,1 2 0 0 0,1 2 0 0 0,-1-2 0 0 0,2 0 0 0 0,2 0 0 0 0,-1 0 0 0 0,2-1 0 0 0,1 3 0 0 0,-1 1 0 0 0,-2 0 0 0 0,1-1 0 0 0,-1 0 0 0 0,0-1 0 0 0,2 0 0 0 0,-1-3 0 0 0,-2-3 0 0 0,-1-1 0 0 0,-1-1 0 0 0,0 0 0 0 0,0 0 0 0 0,0-2 0 0 0,-1-2 0 0 0,-1 2 0 0 0,0 0 0 0 0,-1 1 0 0 0,0 0 0 0 0,-1 2 0 0 0,1-1 0 0 0,4-2 0 0 0,9 0 0 0 0,5-4 0 0 0,6-2 0 0 0,2-3 0 0 0,1 0 0 0 0,1-2 0 0 0,0 0 0 0 0,-1 2 0 0 0,0 1 0 0 0,0 2 0 0 0,0-2 0 0 0,-1 1 0 0 0,-4 0 0 0 0,-9 1 0 0 0,-6 1 0 0 0,-7 0 0 0 0,-7 1 0 0 0,-3 0 0 0 0,4 0 0 0 0,11-2 0 0 0,8-1 0 0 0,9-2 0 0 0,5 0 0 0 0,1-2 0 0 0,-6-1 0 0 0,-14 0 0 0 0,-16-1 0 0 0,-11-1 0 0 0,-9 2 0 0 0,0 1 0 0 0,8 1 0 0 0,10-2 0 0 0,13-1 0 0 0,9-2 0 0 0,8 1 0 0 0,5 3 0 0 0,-5 2 0 0 0,-7 2 0 0 0,-9 1 0 0 0,-5 2 0 0 0,-1 0 0 0 0,5-2 0 0 0,15-5 0 0 0,15-6 0 0 0,14-2 0 0 0,11-2 0 0 0,6 0 0 0 0,-5 1 0 0 0,-24 3 0 0 0,-27 4 0 0 0,-19 3 0 0 0,-17 3 0 0 0,-11 1 0 0 0,-9 2 0 0 0,-1 1 0 0 0,5 0 0 0 0,17-3 0 0 0,15-3 0 0 0,19-2 0 0 0,13-3 0 0 0,13-2 0 0 0,11 1 0 0 0,8 1 0 0 0,12-1 0 0 0,10 2 0 0 0,9 2 0 0 0,2 2 0 0 0,-5 3 0 0 0,-22 3 0 0 0,-24 4 0 0 0,-28 5 0 0 0,-18 4 0 0 0,-18 6 0 0 0,-15 1 0 0 0,-6 1 0 0 0,1-5 0 0 0,8-3 0 0 0,8-3 0 0 0,10-4 0 0 0,9 0 0 0 0,16-3 0 0 0,15-3 0 0 0,13-4 0 0 0,6-2 0 0 0,2 0 0 0 0,-1 1 0 0 0,-2 1 0 0 0,-3 2 0 0 0,3 0 0 0 0,-1 0 0 0 0,2 1 0 0 0,-2 2 0 0 0,-3 4 0 0 0,-5 2 0 0 0,-5 3 0 0 0,-3 1 0 0 0,-2 3 0 0 0,-2 2 0 0 0,1 1 0 0 0,1 4 0 0 0,5 1 0 0 0,0-1 0 0 0,0-1 0 0 0,0-5 0 0 0,0-2 0 0 0,-2-2 0 0 0,-2-1 0 0 0,-1 1 0 0 0,2-3 0 0 0,1-2 0 0 0,3-2 0 0 0,2-3 0 0 0,2-1 0 0 0,0-1 0 0 0,-3 0 0 0 0,-6-1 0 0 0,-5 1 0 0 0,-3 2 0 0 0,0 3 0 0 0,-2 0 0 0 0,5 0 0 0 0,5-1 0 0 0,4-1 0 0 0,4-2 0 0 0,1 0 0 0 0,2-1 0 0 0,0 0 0 0 0,0 0 0 0 0,-4 0 0 0 0,-9 0 0 0 0,-7-1 0 0 0,-4 1 0 0 0,-3 0 0 0 0,-1 0 0 0 0,-1 0 0 0 0,0 0 0 0 0,1 0 0 0 0,-1 2 0 0 0,2 1 0 0 0,-1 0 0 0 0,3 2 0 0 0,1-1 0 0 0,4 0 0 0 0,8-1 0 0 0,8-3 0 0 0,6-4 0 0 0,13-2 0 0 0,7-1 0 0 0,4 0 0 0 0,3 1 0 0 0,-7 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12:16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32968 19162 16383 0 0,'-3'0'0'0'0,"3"0"0"0"0,4 0 0 0 0,9-5 0 0 0,9-3 0 0 0,8-5 0 0 0,4-3 0 0 0,0 0 0 0 0,0-3 0 0 0,2 1 0 0 0,-2 0 0 0 0,-1 1 0 0 0,-5 4 0 0 0,-4 4 0 0 0,-7 1 0 0 0,-4 2 0 0 0,-4 0 0 0 0,-1 1 0 0 0,0 1 0 0 0,1 2 0 0 0,1 0 0 0 0,6-3 0 0 0,6-6 0 0 0,5-2 0 0 0,6-2 0 0 0,2-1 0 0 0,-5 1 0 0 0,-12 2 0 0 0,-13 4 0 0 0,-15 10 0 0 0,-12 7 0 0 0,-9 2 0 0 0,-3 4 0 0 0,-2-1 0 0 0,3 1 0 0 0,3-1 0 0 0,5-3 0 0 0,7 0 0 0 0,4-2 0 0 0,2 0 0 0 0,1 1 0 0 0,3 1 0 0 0,-3 1 0 0 0,2 0 0 0 0,-1 0 0 0 0,-1-1 0 0 0,2 0 0 0 0,0-1 0 0 0,0-2 0 0 0,-2-1 0 0 0,0 2 0 0 0,-2-1 0 0 0,1-2 0 0 0,1 1 0 0 0,3 1 0 0 0,-2 0 0 0 0,-1 1 0 0 0,-1-1 0 0 0,-1 0 0 0 0,-1 0 0 0 0,1-2 0 0 0,-1 0 0 0 0,1 0 0 0 0,2 1 0 0 0,1 0 0 0 0,1 0 0 0 0,1 0 0 0 0,0-1 0 0 0,-2 0 0 0 0,1 2 0 0 0,0 0 0 0 0,-1 1 0 0 0,0-1 0 0 0,-2-2 0 0 0,0-1 0 0 0,-1 0 0 0 0,2-2 0 0 0,5-7 0 0 0,4-6 0 0 0,2-6 0 0 0,1-7 0 0 0,0-3 0 0 0,0-3 0 0 0,0 1 0 0 0,0 2 0 0 0,2 6 0 0 0,2 4 0 0 0,3 5 0 0 0,3 3 0 0 0,3 0 0 0 0,4-1 0 0 0,-1 0 0 0 0,3-1 0 0 0,6-4 0 0 0,4 0 0 0 0,1-1 0 0 0,3 1 0 0 0,7-3 0 0 0,-2 3 0 0 0,-5 4 0 0 0,-6 3 0 0 0,-6 1 0 0 0,-4 2 0 0 0,-3 0 0 0 0,-2 0 0 0 0,0 1 0 0 0,-1-1 0 0 0,0 1 0 0 0,-2-2 0 0 0,-5 0 0 0 0,-12 4 0 0 0,-12 9 0 0 0,-7 5 0 0 0,-8 5 0 0 0,-5 4 0 0 0,-3 1 0 0 0,-2 6 0 0 0,1 2 0 0 0,5-1 0 0 0,6-2 0 0 0,7-3 0 0 0,7-3 0 0 0,3-5 0 0 0,5-4 0 0 0,10-3 0 0 0,12-3 0 0 0,16-3 0 0 0,15-4 0 0 0,17-7 0 0 0,7-3 0 0 0,1-3 0 0 0,-6 1 0 0 0,-10 1 0 0 0,-20 2 0 0 0,-22 5 0 0 0,-20 6 0 0 0,-19 9 0 0 0,-12 8 0 0 0,-14 7 0 0 0,-13 4 0 0 0,-4-1 0 0 0,5-2 0 0 0,12-5 0 0 0,14-4 0 0 0,17-7 0 0 0,25-8 0 0 0,20-7 0 0 0,19-10 0 0 0,13-4 0 0 0,13-8 0 0 0,3-1 0 0 0,0-4 0 0 0,-5 1 0 0 0,-11 2 0 0 0,-21 6 0 0 0,-23 10 0 0 0,-19 11 0 0 0,-20 9 0 0 0,-9 4 0 0 0,-4 4 0 0 0,3 0 0 0 0,3-1 0 0 0,13-4 0 0 0,12-7 0 0 0,20-12 0 0 0,13-6 0 0 0,14-7 0 0 0,10-5 0 0 0,4-1 0 0 0,-6 0 0 0 0,-9 7 0 0 0,-9 3 0 0 0,-12 6 0 0 0,-12 4 0 0 0,-14 8 0 0 0,-17 7 0 0 0,-12 8 0 0 0,-7 4 0 0 0,1 1 0 0 0,4 0 0 0 0,8-4 0 0 0,7-3 0 0 0,11-3 0 0 0,11-3 0 0 0,2-3 0 0 0,0-2 0 0 0,-4 0 0 0 0,-1 3 0 0 0,-2 2 0 0 0,-2 3 0 0 0,-1-1 0 0 0,0-1 0 0 0,1-1 0 0 0,0-1 0 0 0,2 1 0 0 0,1 1 0 0 0,1-1 0 0 0,-1-1 0 0 0,-1-2 0 0 0,3 1 0 0 0,-1-1 0 0 0,0 2 0 0 0,1 1 0 0 0,1 3 0 0 0,-4 1 0 0 0,-6 1 0 0 0,-9 1 0 0 0,-4 2 0 0 0,-4 2 0 0 0,-2-1 0 0 0,2 0 0 0 0,6-1 0 0 0,4-3 0 0 0,8-1 0 0 0,10-3 0 0 0,12-5 0 0 0,8-4 0 0 0,8-6 0 0 0,6-3 0 0 0,1-2 0 0 0,2-1 0 0 0,1-1 0 0 0,-3 2 0 0 0,-4 1 0 0 0,-3 2 0 0 0,-6 1 0 0 0,-3 1 0 0 0,-2 0 0 0 0,5-1 0 0 0,4-4 0 0 0,6-2 0 0 0,7-1 0 0 0,9-2 0 0 0,5-1 0 0 0,8-6 0 0 0,10-5 0 0 0,15-6 0 0 0,15-2 0 0 0,22-7 0 0 0,15-4 0 0 0,17-6 0 0 0,17-4 0 0 0,7 0 0 0 0,10 0 0 0 0,-26 9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13:07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33232 19306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13:13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32959 18937 16383 0 0,'-7'2'0'0'0,"-8"1"0"0"0,-10 2 0 0 0,-8 0 0 0 0,-8 2 0 0 0,-1 1 0 0 0,1 2 0 0 0,4 0 0 0 0,6-3 0 0 0,15-2 0 0 0,19-4 0 0 0,20-5 0 0 0,13-5 0 0 0,13-5 0 0 0,15-1 0 0 0,7-1 0 0 0,-1 1 0 0 0,-11 2 0 0 0,-20 4 0 0 0,-23 3 0 0 0,-23 3 0 0 0,-15 1 0 0 0,-11 2 0 0 0,-5 0 0 0 0,-5 3 0 0 0,2 3 0 0 0,-1 1 0 0 0,6 0 0 0 0,14-2 0 0 0,10-4 0 0 0,10-5 0 0 0,1-2 0 0 0,-9 0 0 0 0,-13 2 0 0 0,-6 1 0 0 0,-6-2 0 0 0,0 1 0 0 0,11-1 0 0 0,14-3 0 0 0,17-1 0 0 0,10-2 0 0 0,4 1 0 0 0,4 0 0 0 0,1 1 0 0 0,1 1 0 0 0,5 1 0 0 0,-1 2 0 0 0,1 0 0 0 0,2-2 0 0 0,-1 0 0 0 0,-12 2 0 0 0,-19 6 0 0 0,-25 7 0 0 0,-25 7 0 0 0,-17 7 0 0 0,-13 7 0 0 0,-10 3 0 0 0,4 1 0 0 0,15-6 0 0 0,20-7 0 0 0,28-9 0 0 0,28-7 0 0 0,23-4 0 0 0,19-2 0 0 0,14 0 0 0 0,13-1 0 0 0,2 2 0 0 0,-5-1 0 0 0,-11 1 0 0 0,-21 1 0 0 0,-23 4 0 0 0,-26 4 0 0 0,-19 3 0 0 0,-16 2 0 0 0,-5 1 0 0 0,2 0 0 0 0,5-3 0 0 0,7-2 0 0 0,16-3 0 0 0,24-5 0 0 0,24-3 0 0 0,17 0 0 0 0,11-3 0 0 0,6 0 0 0 0,-4 0 0 0 0,-20 2 0 0 0,-31 1 0 0 0,-30 0 0 0 0,-23 2 0 0 0,-10 0 0 0 0,1 0 0 0 0,15 0 0 0 0,31-13 0 0 0,48-14 0 0 0,51-10 0 0 0,46-14 0 0 0,41-8 0 0 0,35-6 0 0 0,33-5 0 0 0,30-6 0 0 0,20 1 0 0 0,23-5 0 0 0,10 4 0 0 0,1 2 0 0 0,-19 3 0 0 0,-35 10 0 0 0,-46 10 0 0 0,-53 8 0 0 0,-49 10 0 0 0,-34 10 0 0 0,-24 10 0 0 0,-11 6 0 0 0,-4 4 0 0 0,-5 4 0 0 0,-9 1 0 0 0,-16 0 0 0 0,-26-1 0 0 0,-37 1 0 0 0,-40-1 0 0 0,-37 2 0 0 0,-23 5 0 0 0,-11 7 0 0 0,0 9 0 0 0,2 8 0 0 0,9 6 0 0 0,15 3 0 0 0,20-3 0 0 0,24-5 0 0 0,23-10 0 0 0,19-5 0 0 0,25-6 0 0 0,41-3 0 0 0,53 3 0 0 0,39 8 0 0 0,44 8 0 0 0,21 2 0 0 0,2 2 0 0 0,-28-3 0 0 0,-50-8 0 0 0,-58-7 0 0 0,-65-6 0 0 0,-56-4 0 0 0,-58-3 0 0 0,-47-6 0 0 0,-64-11 0 0 0,-54-16 0 0 0,-38-12 0 0 0,6-1 0 0 0,46 8 0 0 0,82 8 0 0 0,90 4 0 0 0,97 15 0 0 0,26 1 0 0 0,85-5 0 0 0,78-1 0 0 0,39 1 0 0 0,23-2 0 0 0,10 2 0 0 0,-7 3 0 0 0,-18 3 0 0 0,-35 4 0 0 0,-45 2 0 0 0,-46 1 0 0 0,-44 1 0 0 0,-49 1 0 0 0,-49 4 0 0 0,-41 4 0 0 0,-38 0 0 0 0,-43-1 0 0 0,-30 2 0 0 0,-18 2 0 0 0,-5 3 0 0 0,23 2 0 0 0,42-3 0 0 0,54-3 0 0 0,67-4 0 0 0,78-3 0 0 0,77-2 0 0 0,56 3 0 0 0,54 5 0 0 0,26 1 0 0 0,5 1 0 0 0,-25-2 0 0 0,-47-2 0 0 0,-55-3 0 0 0,-55-2 0 0 0,-60-2 0 0 0,-57 0 0 0 0,-50-2 0 0 0,-37 1 0 0 0,-53-1 0 0 0,-45-1 0 0 0,-27-2 0 0 0,-3 1 0 0 0,22 1 0 0 0,46 0 0 0 0,55 1 0 0 0,62-2 0 0 0,59 0 0 0 0,55-2 0 0 0,55-4 0 0 0,44-2 0 0 0,46 2 0 0 0,32 3 0 0 0,22 1 0 0 0,8 3 0 0 0,-13 1 0 0 0,-28-2 0 0 0,-44 0 0 0 0,-64 1 0 0 0,-72 0 0 0 0,-65 1 0 0 0,-55 0 0 0 0,-53 1 0 0 0,-45 0 0 0 0,-27 0 0 0 0,-14 0 0 0 0,17 0 0 0 0,35 0 0 0 0,43 0 0 0 0,56-2 0 0 0,61-8 0 0 0,50-1 0 0 0,42-7 0 0 0,29-4 0 0 0,14 0 0 0 0,1 0 0 0 0,-14 1 0 0 0,-20 1 0 0 0,-24 1 0 0 0,-21 5 0 0 0,-16 4 0 0 0,-7 4 0 0 0,-4 3 0 0 0,0 2 0 0 0,0 1 0 0 0,-10 1 0 0 0,-13 2 0 0 0,-18 3 0 0 0,-5 3 0 0 0,-4-1 0 0 0,0-1 0 0 0,9 1 0 0 0,45 5 0 0 0,59 9 0 0 0,58 8 0 0 0,45 4 0 0 0,31 1 0 0 0,-4-1 0 0 0,-34-8 0 0 0,-58-3 0 0 0,-78-6 0 0 0,-72-3 0 0 0,-63-4 0 0 0,-51-4 0 0 0,-57-3 0 0 0,-42-2 0 0 0,-30-3 0 0 0,-24-4 0 0 0,6-5 0 0 0,34-1 0 0 0,57 2 0 0 0,66 2 0 0 0,69 1 0 0 0,76 1 0 0 0,77 2 0 0 0,85 4 0 0 0,71 3 0 0 0,67 9 0 0 0,31 5 0 0 0,-18-2 0 0 0,-25 2 0 0 0,-42-2 0 0 0,-59-3 0 0 0,-60-5 0 0 0,-61-2 0 0 0,-62-3 0 0 0,-61 1 0 0 0,-44-1 0 0 0,-58 0 0 0 0,-52 0 0 0 0,-47-1 0 0 0,-55-1 0 0 0,-59 1 0 0 0,-45-8 0 0 0,-27-2 0 0 0,-6 0 0 0 0,64 2 0 0 0,96 0 0 0 0,116-6 0 0 0,110-7 0 0 0,90-2 0 0 0,70-10 0 0 0,52-2 0 0 0,39 1 0 0 0,28 3 0 0 0,16 1 0 0 0,-8 3 0 0 0,-20 3 0 0 0,-46 4 0 0 0,-58 5 0 0 0,-68 6 0 0 0,-73 4 0 0 0,-72 2 0 0 0,-63-2 0 0 0,-55-10 0 0 0,-38-5 0 0 0,-17-3 0 0 0,4 2 0 0 0,33 4 0 0 0,69-2 0 0 0,87 0 0 0 0,85-1 0 0 0,74 0 0 0 0,67 3 0 0 0,42 1 0 0 0,24 1 0 0 0,7 3 0 0 0,-15 1 0 0 0,-31 4 0 0 0,-47 2 0 0 0,-62 3 0 0 0,-65 0 0 0 0,-48 3 0 0 0,-32 6 0 0 0,-24 4 0 0 0,-19 4 0 0 0,-16 1 0 0 0,-11 3 0 0 0,-4 0 0 0 0,7 1 0 0 0,13-1 0 0 0,25-3 0 0 0,49-5 0 0 0,80-5 0 0 0,68-3 0 0 0,65-3 0 0 0,50-1 0 0 0,39 0 0 0 0,23-1 0 0 0,-18 0 0 0 0,-63 0 0 0 0,-93 1 0 0 0,-91-1 0 0 0,-92 6 0 0 0,-71 1 0 0 0,-52 4 0 0 0,-39 0 0 0 0,-16-1 0 0 0,11 5 0 0 0,35-1 0 0 0,51 0 0 0 0,57-2 0 0 0,61-5 0 0 0,62-9 0 0 0,70-7 0 0 0,56-5 0 0 0,41-4 0 0 0,23-1 0 0 0,15 2 0 0 0,10 5 0 0 0,10 5 0 0 0,-13 3 0 0 0,-37 3 0 0 0,-50 1 0 0 0,-62 2 0 0 0,-53 2 0 0 0,-42 3 0 0 0,-66 5 0 0 0,-58 1 0 0 0,-43-3 0 0 0,-29-1 0 0 0,-7 3 0 0 0,19 3 0 0 0,43-1 0 0 0,62-3 0 0 0,75-5 0 0 0,75-11 0 0 0,74-8 0 0 0,55-8 0 0 0,34-11 0 0 0,9-5 0 0 0,-19 4 0 0 0,-28 5 0 0 0,-40 5 0 0 0,-48 7 0 0 0,-54 8 0 0 0,-54 11 0 0 0,-45 7 0 0 0,-43 6 0 0 0,-34 5 0 0 0,-23 0 0 0 0,-26 2 0 0 0,-12 1 0 0 0,13-1 0 0 0,37-2 0 0 0,44-6 0 0 0,48-5 0 0 0,54-3 0 0 0,55-9 0 0 0,40-4 0 0 0,43-11 0 0 0,28-5 0 0 0,10-4 0 0 0,2-3 0 0 0,-13 4 0 0 0,-26 4 0 0 0,-31 6 0 0 0,-39 6 0 0 0,-43 10 0 0 0,-42 13 0 0 0,-44 11 0 0 0,-38 8 0 0 0,-35 5 0 0 0,-30 0 0 0 0,-17 6 0 0 0,11-2 0 0 0,25-4 0 0 0,37-4 0 0 0,57-7 0 0 0,67-11 0 0 0,52-12 0 0 0,39-8 0 0 0,23-9 0 0 0,10-6 0 0 0,-9-4 0 0 0,-21 2 0 0 0,-26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36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41928 13873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36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41870 13840 16383 0 0,'-2'0'0'0'0,"-4"0"0"0"0,0 2 0 0 0,-3 1 0 0 0,-5 0 0 0 0,-3 0 0 0 0,0 0 0 0 0,0 1 0 0 0,2 0 0 0 0,-3 0 0 0 0,1 1 0 0 0,1-1 0 0 0,5-1 0 0 0,6-2 0 0 0,10 0 0 0 0,7 0 0 0 0,7-1 0 0 0,8-1 0 0 0,5 1 0 0 0,1 0 0 0 0,-2 0 0 0 0,-5 0 0 0 0,-7-3 0 0 0,-4-4 0 0 0,-5-4 0 0 0,-3-5 0 0 0,-4-3 0 0 0,-2-1 0 0 0,-2 0 0 0 0,-2 4 0 0 0,-3 5 0 0 0,-3 4 0 0 0,-2 3 0 0 0,-1 2 0 0 0,-1 2 0 0 0,-1 1 0 0 0,-4 0 0 0 0,-4 0 0 0 0,0-1 0 0 0,1 1 0 0 0,6-1 0 0 0,11 0 0 0 0,6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42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44113 14067 16383 0 0,'2'0'0'0'0,"5"0"0"0"0,7 0 0 0 0,6 2 0 0 0,5 1 0 0 0,3 0 0 0 0,-1 2 0 0 0,-4-1 0 0 0,-2 0 0 0 0,-4-1 0 0 0,-4 1 0 0 0,-4 2 0 0 0,-4 5 0 0 0,-3 4 0 0 0,-3 3 0 0 0,-5 2 0 0 0,-3 0 0 0 0,-2-1 0 0 0,1 1 0 0 0,-1-3 0 0 0,-2-3 0 0 0,-2 0 0 0 0,2-2 0 0 0,4 1 0 0 0,2-1 0 0 0,3 0 0 0 0,2 1 0 0 0,4-2 0 0 0,1-8 0 0 0,3-11 0 0 0,0-8 0 0 0,-1-4 0 0 0,-1-3 0 0 0,-2-2 0 0 0,2 1 0 0 0,-1 2 0 0 0,3 1 0 0 0,1 4 0 0 0,0 0 0 0 0,1 3 0 0 0,-1 1 0 0 0,-1 2 0 0 0,0 6 0 0 0,-1 11 0 0 0,3 14 0 0 0,1 7 0 0 0,-2 8 0 0 0,1 3 0 0 0,-2 0 0 0 0,-1-3 0 0 0,-2 0 0 0 0,-1-2 0 0 0,-1-4 0 0 0,-1-5 0 0 0,0-2 0 0 0,-1-3 0 0 0,1-1 0 0 0,0-3 0 0 0,-1-1 0 0 0,1-1 0 0 0,0 0 0 0 0,0 0 0 0 0,0-1 0 0 0,0 1 0 0 0,0 0 0 0 0,0 0 0 0 0,0 0 0 0 0,0 0 0 0 0,0 0 0 0 0,0 0 0 0 0,0 3 0 0 0,0 0 0 0 0,0 0 0 0 0,0 2 0 0 0,0-1 0 0 0,0 0 0 0 0,-2-3 0 0 0,-3-4 0 0 0,-5-4 0 0 0,-6-3 0 0 0,-8-4 0 0 0,-3-2 0 0 0,-4-2 0 0 0,0-1 0 0 0,0 0 0 0 0,3 0 0 0 0,4 1 0 0 0,11-2 0 0 0,12-1 0 0 0,10-2 0 0 0,11-1 0 0 0,11-1 0 0 0,7-6 0 0 0,3-1 0 0 0,-1 2 0 0 0,-4 2 0 0 0,-7 4 0 0 0,-5 3 0 0 0,-10 3 0 0 0,-9 3 0 0 0,-8 1 0 0 0,-5 1 0 0 0,-6 1 0 0 0,-10-5 0 0 0,-5-4 0 0 0,0 0 0 0 0,3 1 0 0 0,6 0 0 0 0,6-4 0 0 0,6-5 0 0 0,4-3 0 0 0,2-1 0 0 0,5 0 0 0 0,1 0 0 0 0,2 3 0 0 0,0-3 0 0 0,0 1 0 0 0,0 2 0 0 0,-1 3 0 0 0,0 1 0 0 0,-2 1 0 0 0,-2 0 0 0 0,0 0 0 0 0,-1-1 0 0 0,0 7 0 0 0,0 7 0 0 0,0 5 0 0 0,0 4 0 0 0,-1 2 0 0 0,1 2 0 0 0,0 2 0 0 0,0 2 0 0 0,0 6 0 0 0,0 5 0 0 0,0 3 0 0 0,0 1 0 0 0,0-4 0 0 0,0-5 0 0 0,0-3 0 0 0,0-3 0 0 0,0-4 0 0 0,0 0 0 0 0,0-1 0 0 0,0-1 0 0 0,0 0 0 0 0,0 1 0 0 0,0-1 0 0 0,0 3 0 0 0,0 1 0 0 0,0 0 0 0 0,0 0 0 0 0,0-2 0 0 0,0 1 0 0 0,0-2 0 0 0,0 1 0 0 0,0-1 0 0 0,0-2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45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44344 15178 16383 0 0,'2'0'0'0'0,"6"0"0"0"0,1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56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44291 15460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5:58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44291 15443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7T12:06:05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44238 15460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42CD-C8D9-F500-4A24-07EDD8FB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E5F5D-D9DB-2BF5-2025-DF8821419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019F-E586-E54D-8737-E074339D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1F95-C17A-2D96-6C14-C4BFDD26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7FD4-36DC-B12C-5CAC-839E5195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DD45-E0F8-725D-7C94-F62561A3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896F-9CBC-43E4-BE99-9BCADB94E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CAA7-00EE-4404-D733-AA835594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694F-B867-E3F5-7078-E60A70A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06FB-F368-1F81-4129-6B106C44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27932-107C-9991-6502-3528373B8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51B4-CC31-BCDF-2975-96B012CF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8E12-BF85-A426-771B-52F7D593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EBE3-5D08-A9A5-FB3B-D4E98BF3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B4AC-6F3C-F444-8654-EC5FBD61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BB1-7EFA-EF52-4D45-2D796B63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442F-18BD-E0FD-5991-F2D979D8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E63D-3625-8D13-5632-0124A4EA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16C2-67DA-9CDE-1D89-E7BBC571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CE77-3835-EC61-4175-63D344DE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04CF-7132-5035-6A5C-CD69D1DE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45F2-2C48-1B16-FFBC-B896003F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A902-B879-688B-8925-6B3837D5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FB07-BFF1-8EB2-D9F0-369A3882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4C2D-75D2-A66B-27BD-FDEA7C8C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4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28E7-9E27-3BF1-2FBF-F52D014C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EAC7-F8D6-C3CA-47E0-E081E57FB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D64A-2CFD-592C-11BA-5EF061A1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FBFB-8697-1785-2F9D-FBF21BF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52D1-A557-2FE6-7A1D-4DB23454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41B4-215E-B557-BC2C-EF63AD7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7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F56C-887E-E483-8247-196A4289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86D1-4A33-401D-1375-7E662C24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6CCE9-1208-7DFE-5DB7-86BEEA3B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A1060-A65B-F95E-D557-38957CE0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A53E4-772B-F523-4022-2E81E3F22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E918B-288D-A827-B918-5A305B64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D558E-EC75-8A61-9675-35F05706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71BC5-1127-7738-B6AB-8890695D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2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F7DC-994D-4F59-0949-1A5CCC07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67C8C-4D3B-3D4E-A539-28DD4593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98F12-2D85-AF37-B295-5420C226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E7D3-6C99-3659-92C6-7257F20F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BA46A-009F-BCF9-2D81-500D8995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4F2A6-657F-D672-CE13-6E83835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312C4-333C-0D54-B646-78D38A39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1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87B8-B147-BFC9-AF32-9D3B21C3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A757-7A75-0D23-E597-D0C5F2BA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E050-A251-CC84-F2A5-B550A380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9855D-F0F0-6A20-559E-B731B44C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F4968-EB9F-E168-88B3-900E457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8AB8B-592A-93F3-A13D-A111290D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3937-9712-596A-4F9E-5CCE5771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A231D-CB7F-BEF9-50DB-89194E9E7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E6C60-5DDC-34F8-597B-B737779C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CA62-C610-22A4-8F75-FD908F18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4A7BE-7918-1CEA-B6F7-556F3CC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A5CA-CA34-AD2D-B615-F65FFF5D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4D7DB-53B3-DAA9-2C61-C4C1D318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35DD-FF5A-92B9-9207-DB5A02A6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13BF-0133-1055-62F7-870A0BEA1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739B6-11A3-46E4-A0F1-A30114BC7F23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C505-2874-8D41-409A-DFCD7A1C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B540-0241-7C1D-22A4-4E72346D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43694-D569-4C28-B510-714B7F0B5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9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26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customXml" Target="../ink/ink14.xml"/><Relationship Id="rId34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image" Target="../media/image9.png"/><Relationship Id="rId32" Type="http://schemas.openxmlformats.org/officeDocument/2006/relationships/customXml" Target="../ink/ink22.xml"/><Relationship Id="rId5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28" Type="http://schemas.openxmlformats.org/officeDocument/2006/relationships/customXml" Target="../ink/ink19.xml"/><Relationship Id="rId36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31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5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customXml" Target="../ink/ink24.xml"/><Relationship Id="rId8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FF0AC4-A2FF-4129-AEF6-8049AF6A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797CC-0F0B-1807-0B64-530473E61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51" y="1639619"/>
            <a:ext cx="4923055" cy="2967606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>
                <a:latin typeface="Georgia"/>
                <a:cs typeface="Courier New"/>
              </a:rPr>
              <a:t>BAZ</a:t>
            </a:r>
            <a:r>
              <a:rPr lang="ro-RO" sz="4800" b="1">
                <a:latin typeface="Georgia"/>
                <a:cs typeface="Courier New"/>
              </a:rPr>
              <a:t>Ă DE DATE </a:t>
            </a:r>
            <a:br>
              <a:rPr lang="ro-RO" sz="4800" b="1">
                <a:latin typeface="Georgia"/>
              </a:rPr>
            </a:br>
            <a:r>
              <a:rPr lang="ro-RO" sz="4800" b="1">
                <a:latin typeface="Georgia"/>
                <a:cs typeface="Courier New"/>
              </a:rPr>
              <a:t>MAGAZIN ONLINE</a:t>
            </a:r>
            <a:endParaRPr lang="en-GB" sz="4800" b="1">
              <a:latin typeface="Georgia"/>
              <a:cs typeface="Courier New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AD2A-60A4-FC07-20D5-C865743BE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51" y="4849856"/>
            <a:ext cx="4669055" cy="2192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sz="2000">
                <a:latin typeface="Sylfaen"/>
              </a:rPr>
              <a:t>Proiect realizat de:</a:t>
            </a:r>
          </a:p>
          <a:p>
            <a:pPr algn="l"/>
            <a:r>
              <a:rPr lang="ro-RO" sz="2000">
                <a:latin typeface="Sylfaen"/>
              </a:rPr>
              <a:t>Petraru Andreea-Roberta</a:t>
            </a:r>
          </a:p>
          <a:p>
            <a:pPr algn="l"/>
            <a:r>
              <a:rPr lang="ro-RO" sz="2000">
                <a:latin typeface="Sylfaen"/>
              </a:rPr>
              <a:t>Tun Claudia-Gabriela</a:t>
            </a:r>
            <a:endParaRPr lang="en-GB" sz="2000">
              <a:latin typeface="Sylfae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88705" y="699896"/>
            <a:ext cx="1699361" cy="540551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43A27ADE-A144-A7F9-9014-3A6793D5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52" y="701306"/>
            <a:ext cx="5404104" cy="540410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6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99330-18FE-2253-4260-349F8DA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Georgia"/>
              </a:rPr>
              <a:t>TABELE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B146-B334-2E9D-D1C8-CBEC8105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945" y="-4217"/>
            <a:ext cx="3434462" cy="2657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500" b="1" err="1"/>
              <a:t>RataTaxa</a:t>
            </a:r>
            <a:r>
              <a:rPr lang="en-US" sz="1700" b="1"/>
              <a:t>:</a:t>
            </a:r>
            <a:endParaRPr lang="en-US" sz="1700"/>
          </a:p>
          <a:p>
            <a:r>
              <a:rPr lang="en-US" sz="2000" err="1">
                <a:solidFill>
                  <a:srgbClr val="FFB8E7"/>
                </a:solidFill>
              </a:rPr>
              <a:t>ID_rata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ID_taxa</a:t>
            </a:r>
            <a:r>
              <a:rPr lang="en-US" sz="2000"/>
              <a:t> (FK)</a:t>
            </a:r>
          </a:p>
          <a:p>
            <a:r>
              <a:rPr lang="en-US" sz="2000" err="1"/>
              <a:t>ORDINE_taxa</a:t>
            </a:r>
            <a:endParaRPr lang="en-US" sz="2000"/>
          </a:p>
          <a:p>
            <a:r>
              <a:rPr lang="en-US" sz="2000" err="1"/>
              <a:t>VALOARE_taxa</a:t>
            </a:r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E566E-9AF9-5589-3C17-AFF6007F8652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err="1"/>
              <a:t>ImagineProdus</a:t>
            </a:r>
            <a:r>
              <a:rPr lang="en-US" sz="2000" b="1"/>
              <a:t>:</a:t>
            </a:r>
            <a:endParaRPr lang="en-US"/>
          </a:p>
          <a:p>
            <a:r>
              <a:rPr lang="en-US" sz="2000" err="1">
                <a:solidFill>
                  <a:srgbClr val="FFB8E7"/>
                </a:solidFill>
              </a:rPr>
              <a:t>ID_imagine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ID_produs</a:t>
            </a:r>
            <a:r>
              <a:rPr lang="en-US" sz="2000"/>
              <a:t> (FK)</a:t>
            </a:r>
          </a:p>
          <a:p>
            <a:r>
              <a:rPr lang="en-US" sz="2000"/>
              <a:t>Imagine</a:t>
            </a:r>
          </a:p>
          <a:p>
            <a:r>
              <a:rPr lang="en-US" sz="2000"/>
              <a:t>COD_HTML</a:t>
            </a:r>
          </a:p>
        </p:txBody>
      </p:sp>
    </p:spTree>
    <p:extLst>
      <p:ext uri="{BB962C8B-B14F-4D97-AF65-F5344CB8AC3E}">
        <p14:creationId xmlns:p14="http://schemas.microsoft.com/office/powerpoint/2010/main" val="362834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37067-9EC0-07C8-EA7A-1FEED36F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Georgia"/>
              </a:rPr>
              <a:t>TABELE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278E1E-C75E-321B-8494-12B73068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    </a:t>
            </a:r>
            <a:r>
              <a:rPr lang="en-US" sz="2500" b="1" err="1"/>
              <a:t>Reduceri</a:t>
            </a:r>
            <a:r>
              <a:rPr lang="en-US" sz="2000" b="1"/>
              <a:t>:</a:t>
            </a:r>
            <a:endParaRPr lang="en-US" sz="2000"/>
          </a:p>
          <a:p>
            <a:pPr marL="457200"/>
            <a:r>
              <a:rPr lang="en-US" sz="2000" err="1">
                <a:solidFill>
                  <a:srgbClr val="FFB8E7"/>
                </a:solidFill>
              </a:rPr>
              <a:t>ID_reducere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pPr marL="457200"/>
            <a:r>
              <a:rPr lang="en-US" sz="2000" err="1"/>
              <a:t>ID_produs</a:t>
            </a:r>
            <a:r>
              <a:rPr lang="en-US" sz="2000"/>
              <a:t> (FK)</a:t>
            </a:r>
          </a:p>
          <a:p>
            <a:pPr marL="457200"/>
            <a:r>
              <a:rPr lang="en-US" sz="2000" err="1"/>
              <a:t>PROCENT_pret</a:t>
            </a:r>
            <a:endParaRPr lang="en-US" sz="2000"/>
          </a:p>
          <a:p>
            <a:pPr marL="457200"/>
            <a:r>
              <a:rPr lang="en-US" sz="2000" err="1"/>
              <a:t>DATA_inceput</a:t>
            </a:r>
            <a:endParaRPr lang="en-US" sz="2000"/>
          </a:p>
          <a:p>
            <a:pPr marL="457200"/>
            <a:r>
              <a:rPr lang="en-US" sz="2000" err="1"/>
              <a:t>DATA_sfarsit</a:t>
            </a:r>
            <a:endParaRPr lang="en-US" sz="2000"/>
          </a:p>
          <a:p>
            <a:pPr marL="457200"/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B59FC2-C68A-0641-B6D1-AE7AF0F007CE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    </a:t>
            </a:r>
            <a:r>
              <a:rPr lang="en-US" sz="2500" b="1" err="1"/>
              <a:t>Categorie</a:t>
            </a:r>
            <a:r>
              <a:rPr lang="en-US" sz="2000" b="1"/>
              <a:t>:</a:t>
            </a:r>
            <a:endParaRPr lang="en-US"/>
          </a:p>
          <a:p>
            <a:pPr marL="457200"/>
            <a:r>
              <a:rPr lang="en-US" sz="2000" err="1">
                <a:solidFill>
                  <a:srgbClr val="FFB8E7"/>
                </a:solidFill>
              </a:rPr>
              <a:t>ID_categorie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pPr marL="457200"/>
            <a:r>
              <a:rPr lang="en-US" sz="2000" err="1"/>
              <a:t>NUME_categorie</a:t>
            </a:r>
            <a:endParaRPr lang="en-US" sz="2000"/>
          </a:p>
          <a:p>
            <a:pPr marL="457200"/>
            <a:r>
              <a:rPr lang="en-US" sz="2000" err="1"/>
              <a:t>IMAGINE_categorie</a:t>
            </a:r>
            <a:endParaRPr lang="en-US" sz="2000"/>
          </a:p>
          <a:p>
            <a:pPr marL="457200"/>
            <a:r>
              <a:rPr lang="en-US" sz="2000" err="1"/>
              <a:t>ORDINE_categorie</a:t>
            </a:r>
            <a:endParaRPr lang="en-US" sz="2000"/>
          </a:p>
          <a:p>
            <a:pPr marL="457200"/>
            <a:r>
              <a:rPr lang="en-US" sz="2000" err="1"/>
              <a:t>ID_categorie_parinte</a:t>
            </a:r>
            <a:r>
              <a:rPr lang="en-US" sz="2000"/>
              <a:t> (FK)</a:t>
            </a:r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083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8CA10-738E-8BEC-71F2-480B48C9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eorgia"/>
              </a:rPr>
              <a:t>TABELE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172C-9CC2-961B-D8BC-E22614B2EA38}"/>
              </a:ext>
            </a:extLst>
          </p:cNvPr>
          <p:cNvSpPr>
            <a:spLocks/>
          </p:cNvSpPr>
          <p:nvPr/>
        </p:nvSpPr>
        <p:spPr>
          <a:xfrm>
            <a:off x="2735428" y="2279739"/>
            <a:ext cx="2736556" cy="342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585216">
              <a:spcAft>
                <a:spcPts val="600"/>
              </a:spcAft>
            </a:pPr>
            <a:r>
              <a:rPr lang="en-US" sz="2500" b="1" kern="1200" err="1">
                <a:latin typeface="Sylfaen"/>
                <a:ea typeface="+mn-ea"/>
                <a:cs typeface="+mn-cs"/>
              </a:rPr>
              <a:t>Clienti</a:t>
            </a:r>
            <a:r>
              <a:rPr lang="en-US" b="1" kern="1200">
                <a:latin typeface="Sylfaen"/>
                <a:ea typeface="+mn-ea"/>
                <a:cs typeface="+mn-cs"/>
              </a:rPr>
              <a:t>:</a:t>
            </a:r>
            <a:endParaRPr lang="en-US" b="1" kern="1200"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ID_client</a:t>
            </a:r>
            <a:r>
              <a:rPr lang="en-US" sz="2000" kern="1200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 (PK)</a:t>
            </a:r>
            <a:endParaRPr lang="en-US" sz="2000" kern="1200">
              <a:solidFill>
                <a:srgbClr val="FFB8E7"/>
              </a:solidFill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NUME_client</a:t>
            </a:r>
            <a:endParaRPr lang="en-US" sz="2000" kern="1200"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PRENUME_client</a:t>
            </a:r>
            <a:endParaRPr lang="en-US" sz="2000" kern="1200"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EMAIL_client</a:t>
            </a:r>
            <a:endParaRPr lang="en-US" sz="2000" kern="1200"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NR_TEL_client</a:t>
            </a:r>
            <a:endParaRPr lang="en-US" sz="2000" kern="1200"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DATA_NAST_client</a:t>
            </a:r>
            <a:endParaRPr lang="en-US" sz="2000" kern="1200">
              <a:latin typeface="Sylfaen"/>
            </a:endParaRPr>
          </a:p>
          <a:p>
            <a:pPr marL="342900" indent="-342900" defTabSz="585216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PAROLA_cont</a:t>
            </a:r>
            <a:endParaRPr lang="en-US" sz="2000" kern="1200">
              <a:latin typeface="Sylfaen"/>
            </a:endParaRPr>
          </a:p>
          <a:p>
            <a:pPr marL="0" indent="0">
              <a:spcAft>
                <a:spcPts val="600"/>
              </a:spcAft>
              <a:buNone/>
            </a:pPr>
            <a:endParaRPr lang="en-US">
              <a:latin typeface="Sylfae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FD60FC-99DC-F022-4D57-0A56B8EBE021}"/>
              </a:ext>
            </a:extLst>
          </p:cNvPr>
          <p:cNvSpPr txBox="1">
            <a:spLocks/>
          </p:cNvSpPr>
          <p:nvPr/>
        </p:nvSpPr>
        <p:spPr>
          <a:xfrm>
            <a:off x="6092916" y="2281930"/>
            <a:ext cx="3102662" cy="163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5216">
              <a:spcBef>
                <a:spcPts val="640"/>
              </a:spcBef>
              <a:buNone/>
            </a:pPr>
            <a:r>
              <a:rPr lang="en-US" sz="2500" b="1" kern="1200" err="1">
                <a:latin typeface="Sylfaen"/>
                <a:ea typeface="+mn-ea"/>
                <a:cs typeface="+mn-cs"/>
              </a:rPr>
              <a:t>StatusCos</a:t>
            </a:r>
            <a:r>
              <a:rPr lang="en-US" sz="1700" b="1" kern="1200">
                <a:latin typeface="Sylfaen"/>
                <a:ea typeface="+mn-ea"/>
                <a:cs typeface="+mn-cs"/>
              </a:rPr>
              <a:t>:</a:t>
            </a:r>
          </a:p>
          <a:p>
            <a:pPr marL="292100" indent="-292100" defTabSz="585216">
              <a:spcBef>
                <a:spcPts val="640"/>
              </a:spcBef>
            </a:pPr>
            <a:r>
              <a:rPr lang="en-US" sz="2000" kern="1200" err="1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ID_STATUS_cos</a:t>
            </a:r>
            <a:r>
              <a:rPr lang="en-US" sz="2000" kern="1200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 (PK)</a:t>
            </a:r>
            <a:endParaRPr lang="en-US" sz="2000" kern="1200">
              <a:solidFill>
                <a:srgbClr val="FFB8E7"/>
              </a:solidFill>
              <a:latin typeface="Sylfaen"/>
            </a:endParaRPr>
          </a:p>
          <a:p>
            <a:pPr marL="292100" indent="-292100" defTabSz="585216">
              <a:spcBef>
                <a:spcPts val="640"/>
              </a:spcBef>
            </a:pPr>
            <a:r>
              <a:rPr lang="en-US" sz="2000" kern="1200" err="1">
                <a:latin typeface="Sylfaen"/>
                <a:ea typeface="+mn-ea"/>
                <a:cs typeface="+mn-cs"/>
              </a:rPr>
              <a:t>DESCRIERE_status</a:t>
            </a:r>
            <a:endParaRPr lang="en-US" sz="2000">
              <a:latin typeface="Sylfae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42980F-D350-1BA0-651E-37846A748A33}"/>
              </a:ext>
            </a:extLst>
          </p:cNvPr>
          <p:cNvSpPr txBox="1">
            <a:spLocks/>
          </p:cNvSpPr>
          <p:nvPr/>
        </p:nvSpPr>
        <p:spPr>
          <a:xfrm>
            <a:off x="6092916" y="3551975"/>
            <a:ext cx="3362264" cy="2812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5216">
              <a:spcBef>
                <a:spcPts val="640"/>
              </a:spcBef>
              <a:buNone/>
            </a:pPr>
            <a:r>
              <a:rPr lang="en-US" sz="2500" b="1" kern="1200">
                <a:latin typeface="Sylfaen"/>
                <a:ea typeface="+mn-ea"/>
                <a:cs typeface="+mn-cs"/>
              </a:rPr>
              <a:t>Cos</a:t>
            </a:r>
            <a:r>
              <a:rPr lang="en-US" sz="1750" b="1" kern="1200">
                <a:latin typeface="Sylfaen"/>
                <a:ea typeface="+mn-ea"/>
                <a:cs typeface="+mn-cs"/>
              </a:rPr>
              <a:t>:</a:t>
            </a:r>
          </a:p>
          <a:p>
            <a:pPr marL="292100" indent="-292100" defTabSz="585216">
              <a:spcBef>
                <a:spcPts val="640"/>
              </a:spcBef>
            </a:pPr>
            <a:r>
              <a:rPr lang="en-US" sz="2000" kern="1200" err="1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ID_cos</a:t>
            </a:r>
            <a:r>
              <a:rPr lang="en-US" sz="2000" kern="1200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 (PK)</a:t>
            </a:r>
            <a:endParaRPr lang="en-US" sz="2000" kern="1200">
              <a:solidFill>
                <a:srgbClr val="FFB8E7"/>
              </a:solidFill>
              <a:latin typeface="Sylfaen"/>
            </a:endParaRPr>
          </a:p>
          <a:p>
            <a:pPr marL="292100" indent="-292100" defTabSz="585216">
              <a:spcBef>
                <a:spcPts val="640"/>
              </a:spcBef>
            </a:pPr>
            <a:r>
              <a:rPr lang="en-US" sz="2000" kern="1200" err="1">
                <a:latin typeface="Sylfaen"/>
                <a:ea typeface="+mn-ea"/>
                <a:cs typeface="+mn-cs"/>
              </a:rPr>
              <a:t>ID_client</a:t>
            </a:r>
            <a:r>
              <a:rPr lang="en-US" sz="2000" kern="1200">
                <a:latin typeface="Sylfaen"/>
                <a:ea typeface="+mn-ea"/>
                <a:cs typeface="+mn-cs"/>
              </a:rPr>
              <a:t> (FK)</a:t>
            </a:r>
            <a:endParaRPr lang="en-US" sz="2000" kern="1200">
              <a:latin typeface="Sylfaen"/>
            </a:endParaRPr>
          </a:p>
          <a:p>
            <a:pPr marL="292100" indent="-292100" defTabSz="585216">
              <a:spcBef>
                <a:spcPts val="640"/>
              </a:spcBef>
            </a:pPr>
            <a:r>
              <a:rPr lang="en-US" sz="2000" kern="1200" err="1">
                <a:latin typeface="Sylfaen"/>
                <a:ea typeface="+mn-ea"/>
                <a:cs typeface="+mn-cs"/>
              </a:rPr>
              <a:t>DATA_adaugare</a:t>
            </a:r>
            <a:endParaRPr lang="en-US" sz="2000" kern="1200">
              <a:latin typeface="Sylfaen"/>
            </a:endParaRPr>
          </a:p>
          <a:p>
            <a:pPr marL="292100" indent="-292100" defTabSz="585216">
              <a:spcBef>
                <a:spcPts val="640"/>
              </a:spcBef>
            </a:pPr>
            <a:r>
              <a:rPr lang="en-US" sz="2000" kern="1200" err="1">
                <a:latin typeface="Sylfaen"/>
                <a:ea typeface="+mn-ea"/>
                <a:cs typeface="+mn-cs"/>
              </a:rPr>
              <a:t>ID_STATUS_cos</a:t>
            </a:r>
            <a:r>
              <a:rPr lang="en-US" sz="2000" kern="1200">
                <a:latin typeface="Sylfaen"/>
                <a:ea typeface="+mn-ea"/>
                <a:cs typeface="+mn-cs"/>
              </a:rPr>
              <a:t> (FK)</a:t>
            </a:r>
            <a:endParaRPr lang="en-US" sz="2000">
              <a:latin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7161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B2B4-23B8-A25A-736D-D42381BA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Georgia"/>
              </a:rPr>
              <a:t>TABELE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8BA6-BA84-60FC-FF94-90A99618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674" y="24291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500" b="1" err="1"/>
              <a:t>ProduseInCos</a:t>
            </a:r>
            <a:r>
              <a:rPr lang="en-US" sz="2000" b="1"/>
              <a:t>:</a:t>
            </a:r>
            <a:endParaRPr lang="en-US"/>
          </a:p>
          <a:p>
            <a:pPr marL="0"/>
            <a:r>
              <a:rPr lang="en-US" sz="2000" err="1"/>
              <a:t>ID_cos</a:t>
            </a:r>
            <a:r>
              <a:rPr lang="en-US" sz="2000"/>
              <a:t> (FK)</a:t>
            </a:r>
          </a:p>
          <a:p>
            <a:pPr marL="0"/>
            <a:r>
              <a:rPr lang="en-US" sz="2000" err="1"/>
              <a:t>ID_produs</a:t>
            </a:r>
            <a:r>
              <a:rPr lang="en-US" sz="2000"/>
              <a:t> (FK)</a:t>
            </a:r>
          </a:p>
          <a:p>
            <a:pPr marL="0"/>
            <a:r>
              <a:rPr lang="en-US" sz="2000"/>
              <a:t>CANTITATE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6F361A-2838-2001-CB59-70B431799DBA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927702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    </a:t>
            </a:r>
            <a:r>
              <a:rPr lang="en-US" sz="2500" b="1" err="1"/>
              <a:t>StatusComenzi</a:t>
            </a:r>
            <a:r>
              <a:rPr lang="en-US" sz="2000" b="1"/>
              <a:t>:</a:t>
            </a:r>
            <a:endParaRPr lang="en-US"/>
          </a:p>
          <a:p>
            <a:pPr marL="457200"/>
            <a:r>
              <a:rPr lang="en-US" sz="2000" err="1">
                <a:solidFill>
                  <a:srgbClr val="FFB8E7"/>
                </a:solidFill>
              </a:rPr>
              <a:t>ID_STATUS_comanda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pPr marL="457200"/>
            <a:r>
              <a:rPr lang="en-US" sz="2000" err="1"/>
              <a:t>DESCRIERE_status_comanda</a:t>
            </a:r>
            <a:endParaRPr lang="en-US" sz="2000"/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112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6A4C8-B5A9-6E96-F4B2-CFE05D2D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Georgia"/>
              </a:rPr>
              <a:t>TABELE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BA7E-5694-4CA9-D3F3-119127324B49}"/>
              </a:ext>
            </a:extLst>
          </p:cNvPr>
          <p:cNvSpPr>
            <a:spLocks/>
          </p:cNvSpPr>
          <p:nvPr/>
        </p:nvSpPr>
        <p:spPr>
          <a:xfrm>
            <a:off x="3011950" y="2264711"/>
            <a:ext cx="2433673" cy="2613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30352">
              <a:spcAft>
                <a:spcPts val="600"/>
              </a:spcAft>
            </a:pPr>
            <a:r>
              <a:rPr lang="en-US" sz="2500" b="1" kern="1200" err="1">
                <a:latin typeface="Sylfaen"/>
                <a:ea typeface="+mn-ea"/>
                <a:cs typeface="+mn-cs"/>
              </a:rPr>
              <a:t>Orase</a:t>
            </a:r>
            <a:r>
              <a:rPr lang="en-US" sz="2000" b="1" kern="1200">
                <a:latin typeface="Sylfaen"/>
                <a:ea typeface="+mn-ea"/>
                <a:cs typeface="+mn-cs"/>
              </a:rPr>
              <a:t>:</a:t>
            </a:r>
            <a:endParaRPr lang="en-US" sz="2000" b="1" kern="1200">
              <a:latin typeface="Sylfaen"/>
            </a:endParaRPr>
          </a:p>
          <a:p>
            <a:pPr marL="342900" indent="-342900" defTabSz="530352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ID_oras</a:t>
            </a:r>
            <a:r>
              <a:rPr lang="en-US" sz="2000" kern="1200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 (PK)</a:t>
            </a:r>
            <a:endParaRPr lang="en-US" sz="2000" kern="1200">
              <a:solidFill>
                <a:srgbClr val="FFB8E7"/>
              </a:solidFill>
              <a:latin typeface="Sylfaen"/>
            </a:endParaRPr>
          </a:p>
          <a:p>
            <a:pPr marL="342900" indent="-342900" defTabSz="530352">
              <a:spcAft>
                <a:spcPts val="600"/>
              </a:spcAft>
              <a:buFont typeface="Arial"/>
              <a:buChar char="•"/>
            </a:pPr>
            <a:r>
              <a:rPr lang="en-US" sz="2000" kern="1200" err="1">
                <a:latin typeface="Sylfaen"/>
                <a:ea typeface="+mn-ea"/>
                <a:cs typeface="+mn-cs"/>
              </a:rPr>
              <a:t>NUME_oras</a:t>
            </a:r>
            <a:endParaRPr lang="en-US" sz="2000" kern="1200">
              <a:latin typeface="Sylfaen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000">
              <a:latin typeface="Sylfae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8B440F-CBB9-0126-8BE6-8A6431546C56}"/>
              </a:ext>
            </a:extLst>
          </p:cNvPr>
          <p:cNvSpPr txBox="1">
            <a:spLocks/>
          </p:cNvSpPr>
          <p:nvPr/>
        </p:nvSpPr>
        <p:spPr>
          <a:xfrm>
            <a:off x="6755281" y="2261336"/>
            <a:ext cx="2433673" cy="1035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0352">
              <a:spcBef>
                <a:spcPts val="580"/>
              </a:spcBef>
              <a:buNone/>
            </a:pPr>
            <a:r>
              <a:rPr lang="en-US" sz="2500" b="1" kern="1200" err="1">
                <a:latin typeface="Sylfaen"/>
                <a:ea typeface="+mn-ea"/>
                <a:cs typeface="+mn-cs"/>
              </a:rPr>
              <a:t>Judete</a:t>
            </a:r>
            <a:r>
              <a:rPr lang="en-US" sz="2000" b="1" kern="1200">
                <a:latin typeface="Sylfaen"/>
                <a:ea typeface="+mn-ea"/>
                <a:cs typeface="+mn-cs"/>
              </a:rPr>
              <a:t>:</a:t>
            </a:r>
            <a:endParaRPr lang="en-US" sz="2000" b="1" kern="1200">
              <a:latin typeface="Sylfaen"/>
            </a:endParaRPr>
          </a:p>
          <a:p>
            <a:pPr marL="264795" indent="-264795" defTabSz="530352">
              <a:spcBef>
                <a:spcPts val="580"/>
              </a:spcBef>
            </a:pPr>
            <a:r>
              <a:rPr lang="en-US" sz="2000" kern="1200" err="1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ID_judet</a:t>
            </a:r>
            <a:r>
              <a:rPr lang="en-US" sz="2000" kern="1200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 (PK)</a:t>
            </a:r>
            <a:endParaRPr lang="en-US" sz="2000" kern="1200">
              <a:solidFill>
                <a:srgbClr val="FFB8E7"/>
              </a:solidFill>
              <a:latin typeface="Sylfaen"/>
            </a:endParaRPr>
          </a:p>
          <a:p>
            <a:pPr marL="264795" indent="-264795" defTabSz="530352">
              <a:spcBef>
                <a:spcPts val="580"/>
              </a:spcBef>
            </a:pPr>
            <a:r>
              <a:rPr lang="en-US" sz="2000" kern="1200" err="1">
                <a:latin typeface="Sylfaen"/>
                <a:ea typeface="+mn-ea"/>
                <a:cs typeface="+mn-cs"/>
              </a:rPr>
              <a:t>NUME_judet</a:t>
            </a:r>
            <a:endParaRPr lang="en-US" sz="2000" kern="1200">
              <a:latin typeface="Sylfae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Sylfae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FCE742-852D-005A-92B9-8303AF16BADD}"/>
              </a:ext>
            </a:extLst>
          </p:cNvPr>
          <p:cNvSpPr txBox="1">
            <a:spLocks/>
          </p:cNvSpPr>
          <p:nvPr/>
        </p:nvSpPr>
        <p:spPr>
          <a:xfrm>
            <a:off x="5189090" y="3572683"/>
            <a:ext cx="1826098" cy="259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0352">
              <a:spcBef>
                <a:spcPts val="580"/>
              </a:spcBef>
              <a:buNone/>
            </a:pPr>
            <a:r>
              <a:rPr lang="en-US" sz="2500" b="1" kern="1200">
                <a:latin typeface="Sylfaen"/>
                <a:ea typeface="+mn-ea"/>
                <a:cs typeface="+mn-cs"/>
              </a:rPr>
              <a:t>Tari</a:t>
            </a:r>
            <a:r>
              <a:rPr lang="en-US" sz="2000" b="1" kern="1200">
                <a:latin typeface="Sylfaen"/>
                <a:ea typeface="+mn-ea"/>
                <a:cs typeface="+mn-cs"/>
              </a:rPr>
              <a:t>:</a:t>
            </a:r>
            <a:endParaRPr lang="en-US" sz="2000" b="1" kern="1200">
              <a:latin typeface="Sylfaen"/>
            </a:endParaRPr>
          </a:p>
          <a:p>
            <a:pPr marL="264795" indent="-264795" defTabSz="530352">
              <a:spcBef>
                <a:spcPts val="580"/>
              </a:spcBef>
            </a:pPr>
            <a:r>
              <a:rPr lang="en-US" sz="2000" kern="1200" err="1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ID_tara</a:t>
            </a:r>
            <a:r>
              <a:rPr lang="en-US" sz="2000" kern="1200">
                <a:solidFill>
                  <a:srgbClr val="FFB8E7"/>
                </a:solidFill>
                <a:latin typeface="Sylfaen"/>
                <a:ea typeface="+mn-ea"/>
                <a:cs typeface="+mn-cs"/>
              </a:rPr>
              <a:t> (PK)</a:t>
            </a:r>
            <a:endParaRPr lang="en-US" sz="2000" kern="1200">
              <a:solidFill>
                <a:srgbClr val="FFB8E7"/>
              </a:solidFill>
              <a:latin typeface="Sylfaen"/>
            </a:endParaRPr>
          </a:p>
          <a:p>
            <a:pPr marL="264795" indent="-264795" defTabSz="530352">
              <a:spcBef>
                <a:spcPts val="580"/>
              </a:spcBef>
            </a:pPr>
            <a:r>
              <a:rPr lang="en-US" sz="2000" kern="1200" err="1">
                <a:latin typeface="Sylfaen"/>
                <a:ea typeface="+mn-ea"/>
                <a:cs typeface="+mn-cs"/>
              </a:rPr>
              <a:t>NUME_tara</a:t>
            </a:r>
            <a:endParaRPr lang="en-US" sz="2000">
              <a:latin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389828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C1A-DB45-B545-F0EB-40AD3637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Georgia"/>
              </a:rPr>
              <a:t>TABELE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3235-FE0E-8E5D-3B72-BBAC06EC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 b="1"/>
              <a:t>    </a:t>
            </a:r>
            <a:r>
              <a:rPr lang="en-US" sz="2500" b="1" err="1"/>
              <a:t>CodPostal</a:t>
            </a:r>
            <a:r>
              <a:rPr lang="en-US" sz="2000" b="1"/>
              <a:t>:</a:t>
            </a:r>
            <a:endParaRPr lang="en-US"/>
          </a:p>
          <a:p>
            <a:pPr marL="457200"/>
            <a:r>
              <a:rPr lang="en-US" sz="2000" err="1">
                <a:solidFill>
                  <a:srgbClr val="FFB8E7"/>
                </a:solidFill>
              </a:rPr>
              <a:t>ID_cod_postal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pPr marL="457200"/>
            <a:r>
              <a:rPr lang="en-US" sz="2000" err="1"/>
              <a:t>ID_oras</a:t>
            </a:r>
            <a:r>
              <a:rPr lang="en-US" sz="2000"/>
              <a:t> (FK)</a:t>
            </a:r>
          </a:p>
          <a:p>
            <a:pPr marL="457200"/>
            <a:r>
              <a:rPr lang="en-US" sz="2000" err="1"/>
              <a:t>ID_judet</a:t>
            </a:r>
            <a:r>
              <a:rPr lang="en-US" sz="2000"/>
              <a:t> (FK)</a:t>
            </a:r>
          </a:p>
          <a:p>
            <a:pPr marL="457200"/>
            <a:r>
              <a:rPr lang="en-US" sz="2000" err="1"/>
              <a:t>ID_tara</a:t>
            </a:r>
            <a:r>
              <a:rPr lang="en-US" sz="2000"/>
              <a:t> (FK)</a:t>
            </a:r>
          </a:p>
          <a:p>
            <a:pPr marL="457200"/>
            <a:r>
              <a:rPr lang="en-US" sz="2000" err="1"/>
              <a:t>NUMAR_cod</a:t>
            </a: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78AA-FC3F-A5E6-8FA1-8CEA52245B4C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err="1"/>
              <a:t>Adrese</a:t>
            </a:r>
            <a:r>
              <a:rPr lang="en-US" sz="2000" b="1"/>
              <a:t>:</a:t>
            </a:r>
            <a:endParaRPr lang="en-US"/>
          </a:p>
          <a:p>
            <a:r>
              <a:rPr lang="en-US" sz="2000" err="1">
                <a:solidFill>
                  <a:srgbClr val="FFB8E7"/>
                </a:solidFill>
              </a:rPr>
              <a:t>ID_adresa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STRADA_adresa</a:t>
            </a:r>
            <a:endParaRPr lang="en-US" sz="2000"/>
          </a:p>
          <a:p>
            <a:r>
              <a:rPr lang="en-US" sz="2000" err="1"/>
              <a:t>NR_adresa</a:t>
            </a:r>
            <a:endParaRPr lang="en-US" sz="2000"/>
          </a:p>
          <a:p>
            <a:r>
              <a:rPr lang="en-US" sz="2000" err="1"/>
              <a:t>ID_cod_postal</a:t>
            </a:r>
            <a:r>
              <a:rPr lang="en-US" sz="2000"/>
              <a:t> (FK)</a:t>
            </a:r>
          </a:p>
          <a:p>
            <a:r>
              <a:rPr lang="en-US" sz="2000" err="1"/>
              <a:t>ID_client</a:t>
            </a:r>
            <a:r>
              <a:rPr lang="en-US" sz="2000"/>
              <a:t> (FK)</a:t>
            </a:r>
          </a:p>
        </p:txBody>
      </p:sp>
    </p:spTree>
    <p:extLst>
      <p:ext uri="{BB962C8B-B14F-4D97-AF65-F5344CB8AC3E}">
        <p14:creationId xmlns:p14="http://schemas.microsoft.com/office/powerpoint/2010/main" val="126991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19192-E518-8435-833A-E29C03D1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Georgia"/>
              </a:rPr>
              <a:t>TABELE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6F2A-BDF6-C908-BEC0-A591DCAC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863" y="-323434"/>
            <a:ext cx="3609517" cy="31206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500" b="1" err="1"/>
              <a:t>ModificareStatus</a:t>
            </a:r>
            <a:r>
              <a:rPr lang="en-US" sz="1700" b="1"/>
              <a:t>:</a:t>
            </a:r>
            <a:endParaRPr lang="en-US"/>
          </a:p>
          <a:p>
            <a:r>
              <a:rPr lang="en-US" sz="2000" err="1"/>
              <a:t>ID_comanda</a:t>
            </a:r>
            <a:r>
              <a:rPr lang="en-US" sz="2000"/>
              <a:t> (FK)</a:t>
            </a:r>
          </a:p>
          <a:p>
            <a:r>
              <a:rPr lang="en-US" sz="2000" err="1"/>
              <a:t>ID_status_comanda</a:t>
            </a:r>
            <a:r>
              <a:rPr lang="en-US" sz="2000"/>
              <a:t> (FK)</a:t>
            </a:r>
          </a:p>
          <a:p>
            <a:r>
              <a:rPr lang="en-US" sz="2000" err="1"/>
              <a:t>DATA_modificare_status</a:t>
            </a:r>
            <a:endParaRPr lang="en-US" sz="2000"/>
          </a:p>
          <a:p>
            <a:r>
              <a:rPr lang="en-US" sz="2000" err="1"/>
              <a:t>DESCRIERE_status</a:t>
            </a:r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043AD2-F064-C493-2B90-1257124B4CEA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err="1"/>
              <a:t>ProduseComandate</a:t>
            </a:r>
            <a:r>
              <a:rPr lang="en-US" sz="2000" b="1"/>
              <a:t>:</a:t>
            </a:r>
            <a:endParaRPr lang="en-US"/>
          </a:p>
          <a:p>
            <a:r>
              <a:rPr lang="en-US" sz="2000" err="1"/>
              <a:t>ID_comanda</a:t>
            </a:r>
            <a:r>
              <a:rPr lang="en-US" sz="2000"/>
              <a:t> (FK)</a:t>
            </a:r>
          </a:p>
          <a:p>
            <a:r>
              <a:rPr lang="en-US" sz="2000" err="1"/>
              <a:t>ID_produs</a:t>
            </a:r>
            <a:r>
              <a:rPr lang="en-US" sz="2000"/>
              <a:t> (FK)</a:t>
            </a:r>
          </a:p>
          <a:p>
            <a:r>
              <a:rPr lang="en-US" sz="2000" err="1"/>
              <a:t>PRET_produs</a:t>
            </a:r>
          </a:p>
          <a:p>
            <a:r>
              <a:rPr lang="en-US" sz="2000"/>
              <a:t>CANTITATE</a:t>
            </a:r>
          </a:p>
        </p:txBody>
      </p:sp>
    </p:spTree>
    <p:extLst>
      <p:ext uri="{BB962C8B-B14F-4D97-AF65-F5344CB8AC3E}">
        <p14:creationId xmlns:p14="http://schemas.microsoft.com/office/powerpoint/2010/main" val="90979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63440-31D8-6B34-1454-EB4A2108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Georgia"/>
              </a:rPr>
              <a:t>TABELE</a:t>
            </a:r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2E66-0AEF-A45A-38E0-69054E8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500" b="1" err="1"/>
              <a:t>Recenzii</a:t>
            </a:r>
            <a:r>
              <a:rPr lang="en-US" sz="2000" b="1"/>
              <a:t>:</a:t>
            </a:r>
            <a:endParaRPr lang="en-US"/>
          </a:p>
          <a:p>
            <a:r>
              <a:rPr lang="en-US" sz="2000" err="1">
                <a:solidFill>
                  <a:srgbClr val="FFB8E7"/>
                </a:solidFill>
              </a:rPr>
              <a:t>ID_recenzie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ID_client</a:t>
            </a:r>
            <a:r>
              <a:rPr lang="en-US" sz="2000"/>
              <a:t> (FK)</a:t>
            </a:r>
          </a:p>
          <a:p>
            <a:r>
              <a:rPr lang="en-US" sz="2000" err="1"/>
              <a:t>ID_produs</a:t>
            </a:r>
            <a:r>
              <a:rPr lang="en-US" sz="2000"/>
              <a:t> (FK)</a:t>
            </a:r>
          </a:p>
          <a:p>
            <a:r>
              <a:rPr lang="en-US" sz="2000" err="1"/>
              <a:t>RATING_recenzie</a:t>
            </a:r>
          </a:p>
          <a:p>
            <a:r>
              <a:rPr lang="en-US" sz="2000" err="1"/>
              <a:t>CONTINUT_recenzie</a:t>
            </a:r>
          </a:p>
          <a:p>
            <a:r>
              <a:rPr lang="en-US" sz="2000" err="1"/>
              <a:t>DATA_recenzie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5635E4-D9C5-C6ED-B9D5-18F6E83422A2}"/>
              </a:ext>
            </a:extLst>
          </p:cNvPr>
          <p:cNvSpPr txBox="1">
            <a:spLocks/>
          </p:cNvSpPr>
          <p:nvPr/>
        </p:nvSpPr>
        <p:spPr>
          <a:xfrm>
            <a:off x="6256020" y="2100579"/>
            <a:ext cx="5097780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err="1"/>
              <a:t>ModificareStatusCos</a:t>
            </a:r>
            <a:r>
              <a:rPr lang="en-US" sz="2000" b="1"/>
              <a:t>:</a:t>
            </a:r>
            <a:endParaRPr lang="en-US"/>
          </a:p>
          <a:p>
            <a:r>
              <a:rPr lang="en-US" sz="2000" err="1"/>
              <a:t>ID_status_cos</a:t>
            </a:r>
            <a:r>
              <a:rPr lang="en-US" sz="2000"/>
              <a:t> (FK)</a:t>
            </a:r>
          </a:p>
          <a:p>
            <a:r>
              <a:rPr lang="en-US" sz="2000" err="1"/>
              <a:t>ID_cos</a:t>
            </a:r>
            <a:r>
              <a:rPr lang="en-US" sz="2000"/>
              <a:t> (FK)</a:t>
            </a:r>
          </a:p>
          <a:p>
            <a:r>
              <a:rPr lang="en-US" sz="2000" err="1"/>
              <a:t>DATA_modificare_status</a:t>
            </a:r>
          </a:p>
          <a:p>
            <a:r>
              <a:rPr lang="en-US" sz="2000" err="1"/>
              <a:t>DESCRIERE_status_cos</a:t>
            </a:r>
          </a:p>
        </p:txBody>
      </p:sp>
    </p:spTree>
    <p:extLst>
      <p:ext uri="{BB962C8B-B14F-4D97-AF65-F5344CB8AC3E}">
        <p14:creationId xmlns:p14="http://schemas.microsoft.com/office/powerpoint/2010/main" val="82245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D8A-191D-C266-94EB-8C0AD4F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Georgia"/>
              </a:rPr>
              <a:t>SCHEMA ERD</a:t>
            </a:r>
            <a:endParaRPr lang="en-US"/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955C8821-3A21-030C-E33E-153E8E6A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753" y="1269571"/>
            <a:ext cx="9376197" cy="5422256"/>
          </a:xfrm>
        </p:spPr>
      </p:pic>
    </p:spTree>
    <p:extLst>
      <p:ext uri="{BB962C8B-B14F-4D97-AF65-F5344CB8AC3E}">
        <p14:creationId xmlns:p14="http://schemas.microsoft.com/office/powerpoint/2010/main" val="219512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6D0E80E-1176-BF88-8142-F34AE16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1412488"/>
            <a:ext cx="3467139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Georgia"/>
              </a:rPr>
              <a:t>3. Care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este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clientul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/</a:t>
            </a:r>
            <a:br>
              <a:rPr lang="en-US" kern="1200" dirty="0">
                <a:solidFill>
                  <a:srgbClr val="FFFFFF"/>
                </a:solidFill>
                <a:latin typeface="Georgia"/>
              </a:rPr>
            </a:br>
            <a:r>
              <a:rPr lang="en-US" kern="1200" dirty="0" err="1">
                <a:solidFill>
                  <a:srgbClr val="FFFFFF"/>
                </a:solidFill>
                <a:latin typeface="Georgia"/>
              </a:rPr>
              <a:t>clientii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cu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cea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mai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mare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valoare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totală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a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comenzilor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7569CAA-E49B-96A8-1D2F-F3D245FF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005" y="943930"/>
            <a:ext cx="3928971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500"/>
          </a:p>
          <a:p>
            <a:pPr marL="0" indent="0">
              <a:buNone/>
            </a:pPr>
            <a:r>
              <a:rPr lang="en-US" sz="1500"/>
              <a:t>SELECT </a:t>
            </a:r>
          </a:p>
          <a:p>
            <a:pPr marL="0" indent="0">
              <a:buNone/>
            </a:pPr>
            <a:r>
              <a:rPr lang="en-US" sz="1500"/>
              <a:t>   </a:t>
            </a:r>
            <a:r>
              <a:rPr lang="en-US" sz="1500" err="1"/>
              <a:t>c.ID_client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</a:t>
            </a:r>
            <a:r>
              <a:rPr lang="en-US" sz="1500" err="1"/>
              <a:t>c.Nume_client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</a:t>
            </a:r>
            <a:r>
              <a:rPr lang="en-US" sz="1500" err="1"/>
              <a:t>c.Prenume_client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SUM(</a:t>
            </a:r>
            <a:r>
              <a:rPr lang="en-US" sz="1500" err="1"/>
              <a:t>p.Pret_produs</a:t>
            </a:r>
            <a:r>
              <a:rPr lang="en-US" sz="1500"/>
              <a:t> * </a:t>
            </a:r>
            <a:r>
              <a:rPr lang="en-US" sz="1500" err="1"/>
              <a:t>pc.Cantitate</a:t>
            </a:r>
            <a:r>
              <a:rPr lang="en-US" sz="1500"/>
              <a:t>) AS </a:t>
            </a:r>
          </a:p>
          <a:p>
            <a:pPr marL="0" indent="0">
              <a:buNone/>
            </a:pPr>
            <a:r>
              <a:rPr lang="en-US" sz="1500" err="1"/>
              <a:t>Valoare_Totala_Comenzi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FROM </a:t>
            </a:r>
            <a:r>
              <a:rPr lang="en-US" sz="1500" err="1"/>
              <a:t>Clienti</a:t>
            </a:r>
            <a:r>
              <a:rPr lang="en-US" sz="1500"/>
              <a:t> c</a:t>
            </a:r>
          </a:p>
          <a:p>
            <a:pPr marL="0" indent="0">
              <a:buNone/>
            </a:pPr>
            <a:r>
              <a:rPr lang="en-US" sz="1500"/>
              <a:t>INNER JOIN </a:t>
            </a:r>
            <a:r>
              <a:rPr lang="en-US" sz="1500" err="1"/>
              <a:t>Comenzi</a:t>
            </a:r>
            <a:r>
              <a:rPr lang="en-US" sz="1500"/>
              <a:t> cm ON </a:t>
            </a:r>
            <a:r>
              <a:rPr lang="en-US" sz="1500" err="1"/>
              <a:t>c.ID_client</a:t>
            </a:r>
            <a:r>
              <a:rPr lang="en-US" sz="1500"/>
              <a:t> = </a:t>
            </a:r>
            <a:r>
              <a:rPr lang="en-US" sz="1500" err="1"/>
              <a:t>cm.ID_client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NATURAL JOIN </a:t>
            </a:r>
            <a:r>
              <a:rPr lang="en-US" sz="1500" err="1"/>
              <a:t>ProduseComandate</a:t>
            </a:r>
            <a:r>
              <a:rPr lang="en-US" sz="1500"/>
              <a:t> pc</a:t>
            </a:r>
          </a:p>
          <a:p>
            <a:pPr marL="0" indent="0">
              <a:buNone/>
            </a:pPr>
            <a:r>
              <a:rPr lang="en-US" sz="1500"/>
              <a:t>INNER JOIN </a:t>
            </a:r>
            <a:r>
              <a:rPr lang="en-US" sz="1500" err="1"/>
              <a:t>Produs</a:t>
            </a:r>
            <a:r>
              <a:rPr lang="en-US" sz="1500"/>
              <a:t> p ON </a:t>
            </a:r>
            <a:r>
              <a:rPr lang="en-US" sz="1500" err="1"/>
              <a:t>pc.ID_produs</a:t>
            </a:r>
            <a:r>
              <a:rPr lang="en-US" sz="1500"/>
              <a:t> = </a:t>
            </a:r>
            <a:r>
              <a:rPr lang="en-US" sz="1500" err="1"/>
              <a:t>p.ID_produs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GROUP BY </a:t>
            </a:r>
            <a:r>
              <a:rPr lang="en-US" sz="1500" err="1"/>
              <a:t>c.ID_client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HAVING SUM(</a:t>
            </a:r>
            <a:r>
              <a:rPr lang="en-US" sz="1500" err="1"/>
              <a:t>p.Pret_produs</a:t>
            </a:r>
            <a:r>
              <a:rPr lang="en-US" sz="1500"/>
              <a:t> * </a:t>
            </a:r>
            <a:r>
              <a:rPr lang="en-US" sz="1500" err="1"/>
              <a:t>pc.Cantitate</a:t>
            </a:r>
            <a:r>
              <a:rPr lang="en-US" sz="1500"/>
              <a:t>) = (</a:t>
            </a:r>
          </a:p>
          <a:p>
            <a:endParaRPr lang="en-US" sz="1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98C3CA8A-C419-2BB4-71FF-A3D799C64FC3}"/>
              </a:ext>
            </a:extLst>
          </p:cNvPr>
          <p:cNvSpPr txBox="1">
            <a:spLocks/>
          </p:cNvSpPr>
          <p:nvPr/>
        </p:nvSpPr>
        <p:spPr>
          <a:xfrm>
            <a:off x="8480002" y="1246837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/>
              <a:t>SELECT MAX(</a:t>
            </a:r>
            <a:r>
              <a:rPr lang="en-US" sz="1500" err="1"/>
              <a:t>Valoare_Totala</a:t>
            </a:r>
            <a:r>
              <a:rPr lang="en-US" sz="1500"/>
              <a:t>)</a:t>
            </a:r>
          </a:p>
          <a:p>
            <a:pPr marL="0" indent="0">
              <a:buNone/>
            </a:pPr>
            <a:r>
              <a:rPr lang="en-US" sz="1500"/>
              <a:t>       FROM </a:t>
            </a:r>
          </a:p>
          <a:p>
            <a:pPr marL="0" indent="0">
              <a:buNone/>
            </a:pPr>
            <a:r>
              <a:rPr lang="en-US" sz="1500"/>
              <a:t>            (SELECT </a:t>
            </a:r>
          </a:p>
          <a:p>
            <a:pPr marL="0" indent="0">
              <a:buNone/>
            </a:pPr>
            <a:r>
              <a:rPr lang="en-US" sz="1500"/>
              <a:t>                </a:t>
            </a:r>
            <a:r>
              <a:rPr lang="en-US" sz="1500" err="1"/>
              <a:t>c.ID_client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             SUM(</a:t>
            </a:r>
            <a:r>
              <a:rPr lang="en-US" sz="1500" err="1"/>
              <a:t>p.Pret_produs</a:t>
            </a:r>
            <a:r>
              <a:rPr lang="en-US" sz="1500"/>
              <a:t> * </a:t>
            </a:r>
            <a:r>
              <a:rPr lang="en-US" sz="1500" err="1"/>
              <a:t>pc.Cantitate</a:t>
            </a:r>
            <a:r>
              <a:rPr lang="en-US" sz="1500"/>
              <a:t>) AS </a:t>
            </a:r>
            <a:r>
              <a:rPr lang="en-US" sz="1500" err="1"/>
              <a:t>Valoare_Totala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            FROM </a:t>
            </a:r>
            <a:r>
              <a:rPr lang="en-US" sz="1500" err="1"/>
              <a:t>Clienti</a:t>
            </a:r>
            <a:r>
              <a:rPr lang="en-US" sz="1500"/>
              <a:t> c</a:t>
            </a:r>
          </a:p>
          <a:p>
            <a:pPr marL="0" indent="0">
              <a:buNone/>
            </a:pPr>
            <a:r>
              <a:rPr lang="en-US" sz="1500"/>
              <a:t>            INNER JOIN </a:t>
            </a:r>
            <a:r>
              <a:rPr lang="en-US" sz="1500" err="1"/>
              <a:t>Comenzi</a:t>
            </a:r>
            <a:r>
              <a:rPr lang="en-US" sz="1500"/>
              <a:t> cm ON </a:t>
            </a:r>
            <a:r>
              <a:rPr lang="en-US" sz="1500" err="1"/>
              <a:t>c.ID_client</a:t>
            </a:r>
            <a:r>
              <a:rPr lang="en-US" sz="1500"/>
              <a:t> = </a:t>
            </a:r>
            <a:r>
              <a:rPr lang="en-US" sz="1500" err="1"/>
              <a:t>cm.ID_client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            NATURAL JOIN </a:t>
            </a:r>
            <a:r>
              <a:rPr lang="en-US" sz="1500" err="1"/>
              <a:t>ProduseComandate</a:t>
            </a:r>
            <a:r>
              <a:rPr lang="en-US" sz="1500"/>
              <a:t> pc</a:t>
            </a:r>
          </a:p>
          <a:p>
            <a:pPr marL="0" indent="0">
              <a:buNone/>
            </a:pPr>
            <a:r>
              <a:rPr lang="en-US" sz="1500"/>
              <a:t>            INNER JOIN </a:t>
            </a:r>
            <a:r>
              <a:rPr lang="en-US" sz="1500" err="1"/>
              <a:t>Produs</a:t>
            </a:r>
            <a:r>
              <a:rPr lang="en-US" sz="1500"/>
              <a:t> p ON </a:t>
            </a:r>
            <a:r>
              <a:rPr lang="en-US" sz="1500" err="1"/>
              <a:t>pc.ID_produs</a:t>
            </a:r>
            <a:r>
              <a:rPr lang="en-US" sz="1500"/>
              <a:t> = </a:t>
            </a:r>
            <a:r>
              <a:rPr lang="en-US" sz="1500" err="1"/>
              <a:t>p.ID_produs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            GROUP BY </a:t>
            </a:r>
            <a:r>
              <a:rPr lang="en-US" sz="1500" err="1"/>
              <a:t>c.ID_client</a:t>
            </a:r>
            <a:r>
              <a:rPr lang="en-US" sz="1500"/>
              <a:t>) AS </a:t>
            </a:r>
            <a:r>
              <a:rPr lang="en-US" sz="1500" err="1"/>
              <a:t>Total_Comenzi</a:t>
            </a:r>
            <a:r>
              <a:rPr lang="en-US" sz="1500"/>
              <a:t>  );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3506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20D7C-7DB7-0045-6024-5BF7466C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  <a:latin typeface="Georgia"/>
              </a:rPr>
              <a:t>INTRODUCERE</a:t>
            </a:r>
            <a:endParaRPr lang="en-GB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585E-15BD-6964-E293-5566C8C2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o-RO" sz="2400" dirty="0">
                <a:latin typeface="Sylfaen"/>
              </a:rPr>
              <a:t>Firma (noastră) se ocupă cu comercializarea online a produselor cosmetice.</a:t>
            </a:r>
            <a:endParaRPr lang="ro-RO"/>
          </a:p>
          <a:p>
            <a:endParaRPr lang="ro-RO" sz="2400">
              <a:latin typeface="Sylfaen"/>
            </a:endParaRPr>
          </a:p>
          <a:p>
            <a:r>
              <a:rPr lang="ro-RO" sz="2400" dirty="0">
                <a:latin typeface="Sylfaen"/>
              </a:rPr>
              <a:t>Fiecare produs este afișat pe site în funcție de categoria din care face parte (ex: cremă față, cremă ochi, balsam de buze etc.).</a:t>
            </a:r>
          </a:p>
          <a:p>
            <a:pPr marL="0" indent="0">
              <a:buNone/>
            </a:pPr>
            <a:endParaRPr lang="ro-RO" sz="2400">
              <a:latin typeface="Sylfaen"/>
            </a:endParaRPr>
          </a:p>
          <a:p>
            <a:r>
              <a:rPr lang="ro-RO" sz="2400" dirty="0">
                <a:latin typeface="Sylfaen"/>
              </a:rPr>
              <a:t>Pentru fiecare produs ne interesează un preț unitar standard care este afișat pe site.</a:t>
            </a:r>
          </a:p>
          <a:p>
            <a:pPr marL="0" indent="0">
              <a:buNone/>
            </a:pPr>
            <a:endParaRPr lang="ro-RO" sz="2400">
              <a:latin typeface="Sylfaen"/>
            </a:endParaRPr>
          </a:p>
          <a:p>
            <a:r>
              <a:rPr lang="ro-RO" sz="2400" dirty="0">
                <a:latin typeface="Sylfaen"/>
              </a:rPr>
              <a:t>Produsele pe care le comercializăm sunt vândute doar persoanelor fizice.</a:t>
            </a:r>
          </a:p>
          <a:p>
            <a:pPr marL="0" indent="0">
              <a:buNone/>
            </a:pPr>
            <a:endParaRPr lang="ro-RO" sz="2400">
              <a:latin typeface="Sylfaen"/>
            </a:endParaRPr>
          </a:p>
          <a:p>
            <a:pPr marL="0" indent="0">
              <a:buNone/>
            </a:pPr>
            <a:endParaRPr lang="en-GB" sz="2400">
              <a:latin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17965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342C2D8-3D59-FAC1-3BBB-355A6485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89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Georgia"/>
              </a:rPr>
              <a:t>5.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Care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este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media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evaluărilor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produselor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în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fiecare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Georgia"/>
              </a:rPr>
              <a:t>categorie</a:t>
            </a:r>
            <a:r>
              <a:rPr lang="en-US" kern="1200" dirty="0">
                <a:solidFill>
                  <a:srgbClr val="FFFFFF"/>
                </a:solidFill>
                <a:latin typeface="Georgia"/>
              </a:rPr>
              <a:t>?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F26B0B4-08B0-E2D2-D0F9-A18A18B1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/>
              <a:t>WITH </a:t>
            </a:r>
            <a:r>
              <a:rPr lang="en-US" sz="1500" err="1"/>
              <a:t>RatingProduse</a:t>
            </a:r>
            <a:r>
              <a:rPr lang="en-US" sz="1500"/>
              <a:t> AS (</a:t>
            </a:r>
          </a:p>
          <a:p>
            <a:pPr marL="0" indent="0">
              <a:buNone/>
            </a:pPr>
            <a:r>
              <a:rPr lang="en-US" sz="1500"/>
              <a:t>    SELECT </a:t>
            </a:r>
          </a:p>
          <a:p>
            <a:pPr marL="0" indent="0">
              <a:buNone/>
            </a:pPr>
            <a:r>
              <a:rPr lang="en-US" sz="1500"/>
              <a:t>        </a:t>
            </a:r>
            <a:r>
              <a:rPr lang="en-US" sz="1500" err="1"/>
              <a:t>p.ID_produs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     </a:t>
            </a:r>
            <a:r>
              <a:rPr lang="en-US" sz="1500" err="1"/>
              <a:t>p.NUME_produs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     </a:t>
            </a:r>
            <a:r>
              <a:rPr lang="en-US" sz="1500" err="1"/>
              <a:t>p.ID_categorie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ROUND(AVG(</a:t>
            </a:r>
            <a:r>
              <a:rPr lang="en-US" sz="1500" err="1"/>
              <a:t>r.RATING_recenzie</a:t>
            </a:r>
            <a:r>
              <a:rPr lang="en-US" sz="1500"/>
              <a:t>), 2) AS </a:t>
            </a:r>
            <a:r>
              <a:rPr lang="en-US" sz="1500" err="1"/>
              <a:t>Medie_Rating</a:t>
            </a:r>
          </a:p>
          <a:p>
            <a:pPr marL="0" indent="0">
              <a:buNone/>
            </a:pPr>
            <a:r>
              <a:rPr lang="en-US" sz="1500"/>
              <a:t>    FROM </a:t>
            </a:r>
            <a:r>
              <a:rPr lang="en-US" sz="1500" err="1"/>
              <a:t>Produs</a:t>
            </a:r>
            <a:r>
              <a:rPr lang="en-US" sz="1500"/>
              <a:t> p</a:t>
            </a:r>
          </a:p>
          <a:p>
            <a:pPr marL="0" indent="0">
              <a:buNone/>
            </a:pPr>
            <a:r>
              <a:rPr lang="en-US" sz="1500"/>
              <a:t>    LEFT JOIN </a:t>
            </a:r>
            <a:r>
              <a:rPr lang="en-US" sz="1500" err="1"/>
              <a:t>Recenzii</a:t>
            </a:r>
            <a:r>
              <a:rPr lang="en-US" sz="1500"/>
              <a:t> r ON </a:t>
            </a:r>
            <a:r>
              <a:rPr lang="en-US" sz="1500" err="1"/>
              <a:t>p.ID_produs</a:t>
            </a:r>
            <a:r>
              <a:rPr lang="en-US" sz="1500"/>
              <a:t> = </a:t>
            </a:r>
            <a:r>
              <a:rPr lang="en-US" sz="1500" err="1"/>
              <a:t>r.ID_produs</a:t>
            </a:r>
          </a:p>
          <a:p>
            <a:pPr marL="0" indent="0">
              <a:buNone/>
            </a:pPr>
            <a:r>
              <a:rPr lang="en-US" sz="1500"/>
              <a:t>    GROUP BY </a:t>
            </a:r>
            <a:r>
              <a:rPr lang="en-US" sz="1500" err="1"/>
              <a:t>p.ID_produs</a:t>
            </a:r>
            <a:r>
              <a:rPr lang="en-US" sz="1500"/>
              <a:t>, </a:t>
            </a:r>
            <a:r>
              <a:rPr lang="en-US" sz="1500" err="1"/>
              <a:t>p.NUME_produs</a:t>
            </a:r>
            <a:r>
              <a:rPr lang="en-US" sz="1500"/>
              <a:t>, </a:t>
            </a:r>
            <a:r>
              <a:rPr lang="en-US" sz="1500" err="1"/>
              <a:t>p.ID_categorie</a:t>
            </a:r>
            <a:r>
              <a:rPr lang="en-US" sz="1500"/>
              <a:t>)</a:t>
            </a:r>
          </a:p>
          <a:p>
            <a:pPr marL="0" indent="0">
              <a:buNone/>
            </a:pPr>
            <a:endParaRPr lang="en-US" sz="1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stituent conținut 4">
            <a:extLst>
              <a:ext uri="{FF2B5EF4-FFF2-40B4-BE49-F238E27FC236}">
                <a16:creationId xmlns:a16="http://schemas.microsoft.com/office/drawing/2014/main" id="{79905C13-A23E-6B45-5C80-7F12FC052EFC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SELECT  </a:t>
            </a:r>
            <a:r>
              <a:rPr lang="en-US" sz="1500" err="1"/>
              <a:t>c.NUME_categorie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ROUND(AVG(COALESCE(</a:t>
            </a:r>
            <a:r>
              <a:rPr lang="en-US" sz="1500" err="1"/>
              <a:t>rp.Medie_Rating</a:t>
            </a:r>
            <a:r>
              <a:rPr lang="en-US" sz="1500"/>
              <a:t>, 0)), 2) AS </a:t>
            </a:r>
            <a:r>
              <a:rPr lang="en-US" sz="1500" err="1"/>
              <a:t>Medie_Rating_Categorie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FROM </a:t>
            </a:r>
            <a:r>
              <a:rPr lang="en-US" sz="1500" err="1"/>
              <a:t>Categorie</a:t>
            </a:r>
            <a:r>
              <a:rPr lang="en-US" sz="1500"/>
              <a:t> c</a:t>
            </a:r>
          </a:p>
          <a:p>
            <a:pPr marL="0" indent="0">
              <a:buNone/>
            </a:pPr>
            <a:r>
              <a:rPr lang="en-US" sz="1500"/>
              <a:t>LEFT JOIN </a:t>
            </a:r>
            <a:r>
              <a:rPr lang="en-US" sz="1500" err="1"/>
              <a:t>RatingProduse</a:t>
            </a:r>
            <a:r>
              <a:rPr lang="en-US" sz="1500"/>
              <a:t> </a:t>
            </a:r>
            <a:r>
              <a:rPr lang="en-US" sz="1500" err="1"/>
              <a:t>rp</a:t>
            </a:r>
            <a:r>
              <a:rPr lang="en-US" sz="1500"/>
              <a:t> ON </a:t>
            </a:r>
            <a:r>
              <a:rPr lang="en-US" sz="1500" err="1"/>
              <a:t>c.ID_categorie</a:t>
            </a:r>
            <a:r>
              <a:rPr lang="en-US" sz="1500"/>
              <a:t> = </a:t>
            </a:r>
            <a:r>
              <a:rPr lang="en-US" sz="1500" err="1"/>
              <a:t>rp.ID_categorie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GROUP BY </a:t>
            </a:r>
            <a:r>
              <a:rPr lang="en-US" sz="1500" err="1"/>
              <a:t>c.NUME_categorie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ORDER BY </a:t>
            </a:r>
            <a:r>
              <a:rPr lang="en-US" sz="1500" err="1"/>
              <a:t>Medie_Rating_Categorie</a:t>
            </a:r>
            <a:r>
              <a:rPr lang="en-US" sz="1500"/>
              <a:t> DESC;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8845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31079A9-8498-DD8F-C835-7E0FEC7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8" y="1412488"/>
            <a:ext cx="3168965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Georgia"/>
              </a:rPr>
              <a:t>6.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Câte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comenzi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are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fiecare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client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și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care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este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stadiul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procesare</a:t>
            </a:r>
            <a:r>
              <a:rPr lang="en-US" dirty="0">
                <a:solidFill>
                  <a:srgbClr val="FFFFFF"/>
                </a:solidFill>
                <a:latin typeface="Georgia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Georgia"/>
              </a:rPr>
              <a:t>comenzilor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  <a:endParaRPr lang="en-US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46A99E-C38A-7B86-783C-7EAD57F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484" y="854005"/>
            <a:ext cx="4184549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/>
              <a:t>SELECT </a:t>
            </a:r>
          </a:p>
          <a:p>
            <a:pPr marL="0" indent="0">
              <a:buNone/>
            </a:pPr>
            <a:r>
              <a:rPr lang="en-US" sz="1500"/>
              <a:t>    </a:t>
            </a:r>
            <a:r>
              <a:rPr lang="en-US" sz="1500" err="1"/>
              <a:t>c.ID_client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</a:t>
            </a:r>
            <a:r>
              <a:rPr lang="en-US" sz="1500" err="1"/>
              <a:t>c.NUME_client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</a:t>
            </a:r>
            <a:r>
              <a:rPr lang="en-US" sz="1500" err="1"/>
              <a:t>c.PRENUME_client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COALESCE(SUM(CASE WHEN </a:t>
            </a:r>
            <a:r>
              <a:rPr lang="en-US" sz="1500" err="1"/>
              <a:t>SC.DESCRIERE_status_comanda</a:t>
            </a:r>
            <a:r>
              <a:rPr lang="en-US" sz="1500"/>
              <a:t> = '</a:t>
            </a:r>
            <a:r>
              <a:rPr lang="en-US" sz="1500" err="1"/>
              <a:t>Noua</a:t>
            </a:r>
            <a:r>
              <a:rPr lang="en-US" sz="1500"/>
              <a:t>' THEN 1 ELSE 0 END), 0) AS </a:t>
            </a:r>
            <a:r>
              <a:rPr lang="en-US" sz="1500" err="1"/>
              <a:t>Noua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COALESCE(SUM(CASE WHEN </a:t>
            </a:r>
            <a:r>
              <a:rPr lang="en-US" sz="1500" err="1"/>
              <a:t>SC.DESCRIERE_status_comanda</a:t>
            </a:r>
            <a:r>
              <a:rPr lang="en-US" sz="1500"/>
              <a:t> = 'In </a:t>
            </a:r>
            <a:r>
              <a:rPr lang="en-US" sz="1500" err="1"/>
              <a:t>procesare</a:t>
            </a:r>
            <a:r>
              <a:rPr lang="en-US" sz="1500"/>
              <a:t>' THEN 1 ELSE 0 END), 0) AS </a:t>
            </a:r>
            <a:r>
              <a:rPr lang="en-US" sz="1500" err="1"/>
              <a:t>In_procesare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COALESCE(SUM(CASE WHEN </a:t>
            </a:r>
            <a:r>
              <a:rPr lang="en-US" sz="1500" err="1"/>
              <a:t>SC.DESCRIERE_status_comanda</a:t>
            </a:r>
            <a:r>
              <a:rPr lang="en-US" sz="1500"/>
              <a:t> = '</a:t>
            </a:r>
            <a:r>
              <a:rPr lang="en-US" sz="1500" err="1"/>
              <a:t>Expediata</a:t>
            </a:r>
            <a:r>
              <a:rPr lang="en-US" sz="1500"/>
              <a:t>' THEN 1 ELSE 0 END), 0) AS </a:t>
            </a:r>
            <a:r>
              <a:rPr lang="en-US" sz="1500" err="1"/>
              <a:t>Expediata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COALESCE(SUM(CASE WHEN </a:t>
            </a:r>
            <a:r>
              <a:rPr lang="en-US" sz="1500" err="1"/>
              <a:t>SC.DESCRIERE_status_comanda</a:t>
            </a:r>
            <a:r>
              <a:rPr lang="en-US" sz="1500"/>
              <a:t> = '</a:t>
            </a:r>
            <a:r>
              <a:rPr lang="en-US" sz="1500" err="1"/>
              <a:t>Finalizata</a:t>
            </a:r>
            <a:r>
              <a:rPr lang="en-US" sz="1500"/>
              <a:t>' THEN 1 ELSE 0 END), 0) AS </a:t>
            </a:r>
            <a:r>
              <a:rPr lang="en-US" sz="1500" err="1"/>
              <a:t>Finalizata</a:t>
            </a:r>
            <a:r>
              <a:rPr lang="en-US" sz="1500"/>
              <a:t>,</a:t>
            </a:r>
          </a:p>
          <a:p>
            <a:pPr marL="0" indent="0">
              <a:buNone/>
            </a:pPr>
            <a:r>
              <a:rPr lang="en-US" sz="1500"/>
              <a:t>    COALESCE(SUM(CASE WHEN </a:t>
            </a:r>
            <a:r>
              <a:rPr lang="en-US" sz="1500" err="1"/>
              <a:t>SC.DESCRIERE_status_comanda</a:t>
            </a:r>
            <a:r>
              <a:rPr lang="en-US" sz="1500"/>
              <a:t> = 'Anulata' THEN 1 ELSE 0 END), 0) AS Anulata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endParaRPr lang="en-US" sz="1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E064EE9E-FD1B-530D-2E3B-0E13B7766462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r>
              <a:rPr lang="en-US" sz="1500"/>
              <a:t>FROM </a:t>
            </a:r>
            <a:r>
              <a:rPr lang="en-US" sz="1500" err="1"/>
              <a:t>Clienti</a:t>
            </a:r>
            <a:r>
              <a:rPr lang="en-US" sz="1500"/>
              <a:t> c</a:t>
            </a:r>
          </a:p>
          <a:p>
            <a:pPr marL="0" indent="0">
              <a:buNone/>
            </a:pPr>
            <a:r>
              <a:rPr lang="en-US" sz="1500"/>
              <a:t>LEFT JOIN </a:t>
            </a:r>
            <a:r>
              <a:rPr lang="en-US" sz="1500" err="1"/>
              <a:t>Comenzi</a:t>
            </a:r>
            <a:r>
              <a:rPr lang="en-US" sz="1500"/>
              <a:t> co ON </a:t>
            </a:r>
            <a:r>
              <a:rPr lang="en-US" sz="1500" err="1"/>
              <a:t>c.ID_client</a:t>
            </a:r>
            <a:r>
              <a:rPr lang="en-US" sz="1500"/>
              <a:t> = </a:t>
            </a:r>
            <a:r>
              <a:rPr lang="en-US" sz="1500" err="1"/>
              <a:t>co.ID_client</a:t>
            </a:r>
          </a:p>
          <a:p>
            <a:pPr marL="0" indent="0">
              <a:buNone/>
            </a:pPr>
            <a:r>
              <a:rPr lang="en-US" sz="1500"/>
              <a:t>LEFT JOIN </a:t>
            </a:r>
            <a:r>
              <a:rPr lang="en-US" sz="1500" err="1"/>
              <a:t>ModificareStatus</a:t>
            </a:r>
            <a:r>
              <a:rPr lang="en-US" sz="1500"/>
              <a:t> </a:t>
            </a:r>
            <a:r>
              <a:rPr lang="en-US" sz="1500" err="1"/>
              <a:t>ms</a:t>
            </a:r>
            <a:r>
              <a:rPr lang="en-US" sz="1500"/>
              <a:t> ON </a:t>
            </a:r>
            <a:r>
              <a:rPr lang="en-US" sz="1500" err="1"/>
              <a:t>co.ID_comanda</a:t>
            </a:r>
            <a:r>
              <a:rPr lang="en-US" sz="1500"/>
              <a:t> = </a:t>
            </a:r>
            <a:r>
              <a:rPr lang="en-US" sz="1500" err="1"/>
              <a:t>ms.ID_comanda</a:t>
            </a:r>
          </a:p>
          <a:p>
            <a:pPr marL="0" indent="0">
              <a:buNone/>
            </a:pPr>
            <a:r>
              <a:rPr lang="en-US" sz="1500"/>
              <a:t>LEFT JOIN </a:t>
            </a:r>
            <a:r>
              <a:rPr lang="en-US" sz="1500" err="1"/>
              <a:t>StatusComenzi</a:t>
            </a:r>
            <a:r>
              <a:rPr lang="en-US" sz="1500"/>
              <a:t> </a:t>
            </a:r>
            <a:r>
              <a:rPr lang="en-US" sz="1500" err="1"/>
              <a:t>sc</a:t>
            </a:r>
            <a:r>
              <a:rPr lang="en-US" sz="1500"/>
              <a:t> ON </a:t>
            </a:r>
            <a:r>
              <a:rPr lang="en-US" sz="1500" err="1"/>
              <a:t>ms.ID_status_comanda</a:t>
            </a:r>
            <a:r>
              <a:rPr lang="en-US" sz="1500"/>
              <a:t> = </a:t>
            </a:r>
            <a:r>
              <a:rPr lang="en-US" sz="1500" err="1"/>
              <a:t>sc.ID_STATUS_comanda</a:t>
            </a:r>
          </a:p>
          <a:p>
            <a:pPr marL="0" indent="0">
              <a:buNone/>
            </a:pPr>
            <a:r>
              <a:rPr lang="en-US" sz="1500"/>
              <a:t>GROUP BY </a:t>
            </a:r>
            <a:r>
              <a:rPr lang="en-US" sz="1500" err="1"/>
              <a:t>c.ID_client</a:t>
            </a:r>
            <a:r>
              <a:rPr lang="en-US" sz="1500"/>
              <a:t>, </a:t>
            </a:r>
            <a:r>
              <a:rPr lang="en-US" sz="1500" err="1"/>
              <a:t>c.NUME_client</a:t>
            </a:r>
            <a:r>
              <a:rPr lang="en-US" sz="1500"/>
              <a:t>, </a:t>
            </a:r>
            <a:r>
              <a:rPr lang="en-US" sz="1500" err="1"/>
              <a:t>c.PRENUME_client</a:t>
            </a:r>
          </a:p>
          <a:p>
            <a:pPr marL="0" indent="0">
              <a:buNone/>
            </a:pPr>
            <a:r>
              <a:rPr lang="en-US" sz="1500"/>
              <a:t>ORDER BY </a:t>
            </a:r>
            <a:r>
              <a:rPr lang="en-US" sz="1500" err="1"/>
              <a:t>c.ID_client</a:t>
            </a:r>
            <a:r>
              <a:rPr lang="en-US" sz="1500"/>
              <a:t>;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56814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40E97-550A-86F8-D147-37D02763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  <a:latin typeface="Georgia"/>
              </a:rPr>
              <a:t>OBSERVAȚII</a:t>
            </a:r>
            <a:endParaRPr lang="en-GB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6C9D-B8A1-463D-9E53-A29311FE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o-RO" sz="2200">
                <a:latin typeface="Sylfaen"/>
              </a:rPr>
              <a:t>Pentru următoarele tabele avem specificațiile:</a:t>
            </a:r>
          </a:p>
          <a:p>
            <a:r>
              <a:rPr lang="ro-RO" sz="2200" b="1">
                <a:latin typeface="Sylfaen"/>
              </a:rPr>
              <a:t>Produs</a:t>
            </a:r>
            <a:r>
              <a:rPr lang="ro-RO" sz="2200">
                <a:latin typeface="Sylfaen"/>
              </a:rPr>
              <a:t>: 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>
                <a:latin typeface="Sylfaen"/>
              </a:rPr>
              <a:t>prețul înregistrat este cel inițial (fără aplicarea vreo unei reduceri);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DATĂ_schimbare</a:t>
            </a:r>
            <a:r>
              <a:rPr lang="ro-RO" sz="2200">
                <a:latin typeface="Sylfaen"/>
              </a:rPr>
              <a:t> este data în care a fost modificat ultima dată produsul sau datele despre acesta;</a:t>
            </a:r>
          </a:p>
          <a:p>
            <a:r>
              <a:rPr lang="ro-RO" sz="2200" b="1">
                <a:latin typeface="Sylfaen"/>
              </a:rPr>
              <a:t>Categorie</a:t>
            </a:r>
            <a:r>
              <a:rPr lang="ro-RO" sz="2200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ORDINE_categorie</a:t>
            </a:r>
            <a:r>
              <a:rPr lang="ro-RO" sz="2200">
                <a:latin typeface="Sylfaen"/>
              </a:rPr>
              <a:t> reprezintă ordinea de afișare a categoriilor pe site, sunt afișate prima dată categoriile-părinte iar apoi, cele copil;</a:t>
            </a:r>
          </a:p>
          <a:p>
            <a:r>
              <a:rPr lang="ro-RO" sz="2200" b="1" err="1">
                <a:latin typeface="Sylfaen"/>
              </a:rPr>
              <a:t>RatăTaxă</a:t>
            </a:r>
            <a:r>
              <a:rPr lang="ro-RO" sz="2200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ORDINE_taxă</a:t>
            </a:r>
            <a:r>
              <a:rPr lang="ro-RO" sz="2200">
                <a:latin typeface="Sylfaen"/>
              </a:rPr>
              <a:t>: ordinea în care se aplică taxele asupra prețului (mai întâi TVA, apoi taxele de import/export);</a:t>
            </a:r>
          </a:p>
        </p:txBody>
      </p:sp>
    </p:spTree>
    <p:extLst>
      <p:ext uri="{BB962C8B-B14F-4D97-AF65-F5344CB8AC3E}">
        <p14:creationId xmlns:p14="http://schemas.microsoft.com/office/powerpoint/2010/main" val="1482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3D757-8729-D31E-6491-E8663EF1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  <a:latin typeface="Georgia"/>
              </a:rPr>
              <a:t>OBSERVAȚII</a:t>
            </a:r>
            <a:endParaRPr lang="en-GB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BCEA-F6C1-40FC-DF30-C75A5B1B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681969" cy="4409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200" b="1">
                <a:latin typeface="Sylfaen"/>
              </a:rPr>
              <a:t>Producător</a:t>
            </a:r>
            <a:r>
              <a:rPr lang="ro-RO" sz="2200">
                <a:latin typeface="Sylfaen"/>
              </a:rPr>
              <a:t>: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CUI_producător</a:t>
            </a:r>
            <a:r>
              <a:rPr lang="ro-RO" sz="2200">
                <a:latin typeface="Sylfaen"/>
              </a:rPr>
              <a:t>: codul unic de înregistrare a fiecărei firme care ne furnizează marfă (în cazul excepțional în care două firme pot avea același nume);</a:t>
            </a:r>
          </a:p>
          <a:p>
            <a:r>
              <a:rPr lang="ro-RO" sz="2200" b="1" err="1">
                <a:latin typeface="Sylfaen"/>
              </a:rPr>
              <a:t>ProduseÎnCoș</a:t>
            </a:r>
            <a:r>
              <a:rPr lang="ro-RO" sz="2200" b="1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>
                <a:latin typeface="Sylfaen"/>
              </a:rPr>
              <a:t>CANTITATEA este numărul de produse totale aflate în coș la un moment dat pentru un client;</a:t>
            </a:r>
          </a:p>
          <a:p>
            <a:r>
              <a:rPr lang="ro-RO" sz="2200" b="1">
                <a:latin typeface="Sylfaen"/>
              </a:rPr>
              <a:t>Recenzii</a:t>
            </a:r>
            <a:r>
              <a:rPr lang="ro-RO" sz="2200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RATING_recenzie</a:t>
            </a:r>
            <a:r>
              <a:rPr lang="ro-RO" sz="2200">
                <a:latin typeface="Sylfaen"/>
              </a:rPr>
              <a:t> este numărul de steluțe (punctaj) oferit de către vizitatorii site-ului unui produs;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CONȚINUT_recenzie</a:t>
            </a:r>
            <a:r>
              <a:rPr lang="ro-RO" sz="2200">
                <a:latin typeface="Sylfaen"/>
              </a:rPr>
              <a:t>: textul postat de un client despre un produs, doar dacă a alocat un punctaj acelui produs;</a:t>
            </a:r>
            <a:endParaRPr lang="en-GB" sz="2200">
              <a:latin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9734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0452D-B0BB-7601-8000-5673C386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  <a:latin typeface="Georgia"/>
              </a:rPr>
              <a:t>OBSERVAȚII</a:t>
            </a:r>
            <a:endParaRPr lang="en-GB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150B-41FC-9878-533A-4241BF1A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434482" cy="4480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200" b="1" err="1">
                <a:latin typeface="Sylfaen"/>
              </a:rPr>
              <a:t>ProduseComandate</a:t>
            </a:r>
            <a:r>
              <a:rPr lang="ro-RO" sz="2200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PREȚ_produs</a:t>
            </a:r>
            <a:r>
              <a:rPr lang="ro-RO" sz="2200">
                <a:latin typeface="Sylfaen"/>
              </a:rPr>
              <a:t>: prețul final al produsului comandat după aplicarea reducerilor;</a:t>
            </a:r>
          </a:p>
          <a:p>
            <a:r>
              <a:rPr lang="ro-RO" sz="2200" b="1">
                <a:latin typeface="Sylfaen"/>
              </a:rPr>
              <a:t>Comandă</a:t>
            </a:r>
            <a:r>
              <a:rPr lang="ro-RO" sz="2200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SUMĂ_totală</a:t>
            </a:r>
            <a:r>
              <a:rPr lang="ro-RO" sz="2200">
                <a:latin typeface="Sylfaen"/>
              </a:rPr>
              <a:t>: suma prețurilor produselor din comanda curentă la care se adaugă taxele;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METODĂ_plată</a:t>
            </a:r>
            <a:r>
              <a:rPr lang="ro-RO" sz="2200">
                <a:latin typeface="Sylfaen"/>
              </a:rPr>
              <a:t>: modul de efectuare a plății (numerar la livrare sau transfer bancar);</a:t>
            </a:r>
          </a:p>
          <a:p>
            <a:r>
              <a:rPr lang="ro-RO" sz="2200" b="1" err="1">
                <a:latin typeface="Sylfaen"/>
              </a:rPr>
              <a:t>ModificareStatus</a:t>
            </a:r>
            <a:r>
              <a:rPr lang="ro-RO" sz="2200">
                <a:latin typeface="Sylfae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200" err="1">
                <a:latin typeface="Sylfaen"/>
              </a:rPr>
              <a:t>DATĂ_modificare_status</a:t>
            </a:r>
            <a:r>
              <a:rPr lang="ro-RO" sz="2200">
                <a:latin typeface="Sylfaen"/>
              </a:rPr>
              <a:t>: data la care s-a schimbat statusul comenzii (</a:t>
            </a:r>
            <a:r>
              <a:rPr lang="ro-RO" sz="2200" err="1">
                <a:latin typeface="Sylfaen"/>
              </a:rPr>
              <a:t>DESCRIERE_status</a:t>
            </a:r>
            <a:r>
              <a:rPr lang="ro-RO" sz="2200">
                <a:latin typeface="Sylfaen"/>
              </a:rPr>
              <a:t>: comandă plasată, comandă în procesare, comandă în depozitul curierului, comandă la curier, comanda livrată).</a:t>
            </a:r>
            <a:endParaRPr lang="en-GB" sz="2200">
              <a:latin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166041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FDD36-1BAD-DB70-DCEC-2C0D24D0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  <a:latin typeface="Georgia"/>
              </a:rPr>
              <a:t>SPECIFICAȚII</a:t>
            </a:r>
            <a:endParaRPr lang="en-GB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5B58-5FBC-B59A-CE3D-CB8F5385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2005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o-RO" sz="2400" b="1" err="1">
                <a:latin typeface="Sylfaen"/>
              </a:rPr>
              <a:t>ProduseÎnCoș</a:t>
            </a:r>
            <a:r>
              <a:rPr lang="ro-RO" sz="2400">
                <a:latin typeface="Sylfaen"/>
              </a:rPr>
              <a:t>: se înregistrează cantitatea de produse care este momentan în coș pentru fiecare client.</a:t>
            </a:r>
          </a:p>
          <a:p>
            <a:r>
              <a:rPr lang="ro-RO" sz="2400" b="1" err="1">
                <a:latin typeface="Sylfaen"/>
              </a:rPr>
              <a:t>ProduseComandate</a:t>
            </a:r>
            <a:r>
              <a:rPr lang="ro-RO" sz="2400">
                <a:latin typeface="Sylfaen"/>
              </a:rPr>
              <a:t>: un produs poate fi comandat de mai mulți clienți în cadrul mai multor comenzi, înregistrându-se prețul(cu reducerile deja calculate dacă la comandă au fost aplicate) și cantitatea comandată din fiecare produs. </a:t>
            </a:r>
          </a:p>
          <a:p>
            <a:r>
              <a:rPr lang="ro-RO" sz="2400" b="1" err="1">
                <a:latin typeface="Sylfaen"/>
              </a:rPr>
              <a:t>ModificareStatus</a:t>
            </a:r>
            <a:r>
              <a:rPr lang="ro-RO" sz="2400">
                <a:latin typeface="Sylfaen"/>
              </a:rPr>
              <a:t>: o comandă va avea mai multe modificări de status la momente diferite.</a:t>
            </a:r>
          </a:p>
          <a:p>
            <a:r>
              <a:rPr lang="ro-RO" sz="2400" b="1">
                <a:latin typeface="Sylfaen"/>
              </a:rPr>
              <a:t>Recenzii</a:t>
            </a:r>
            <a:r>
              <a:rPr lang="ro-RO" sz="2400">
                <a:latin typeface="Sylfaen"/>
              </a:rPr>
              <a:t>: un client poate lăsa mai multe recenzii la momente diferite, fie la același produs, fie la produse diferite.</a:t>
            </a:r>
          </a:p>
          <a:p>
            <a:r>
              <a:rPr lang="ro-RO" sz="2400" b="1">
                <a:latin typeface="Sylfaen"/>
              </a:rPr>
              <a:t>Adresă</a:t>
            </a:r>
            <a:r>
              <a:rPr lang="ro-RO" sz="2400">
                <a:latin typeface="Sylfaen"/>
              </a:rPr>
              <a:t>: două comenzi pentru același client pot avea adrese diferite (ex: domiciliu și servici).</a:t>
            </a:r>
          </a:p>
          <a:p>
            <a:r>
              <a:rPr lang="ro-RO" sz="2400">
                <a:latin typeface="Sylfaen"/>
              </a:rPr>
              <a:t>Un produs poate fi inclus într-o singură categorie.</a:t>
            </a:r>
          </a:p>
          <a:p>
            <a:r>
              <a:rPr lang="ro-RO" sz="2400">
                <a:latin typeface="Sylfaen"/>
              </a:rPr>
              <a:t>O categorie de produse poate face parte din o altă categorie, numită categorie-părinte(ex. Produse de îngrijire personală fac parte din categoria-părinte, Unisex)</a:t>
            </a:r>
          </a:p>
        </p:txBody>
      </p:sp>
    </p:spTree>
    <p:extLst>
      <p:ext uri="{BB962C8B-B14F-4D97-AF65-F5344CB8AC3E}">
        <p14:creationId xmlns:p14="http://schemas.microsoft.com/office/powerpoint/2010/main" val="310096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0585-90ED-5B8C-BF3B-00441019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>
                <a:latin typeface="Georgia"/>
              </a:rPr>
              <a:t>GRAFUL</a:t>
            </a:r>
            <a:r>
              <a:rPr lang="ro-RO"/>
              <a:t> </a:t>
            </a:r>
            <a:r>
              <a:rPr lang="ro-RO">
                <a:latin typeface="Georgia"/>
              </a:rPr>
              <a:t>DEPENDENȚELOR</a:t>
            </a:r>
            <a:endParaRPr lang="en-GB">
              <a:latin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9535-5446-858E-05E7-40E057789521}"/>
              </a:ext>
            </a:extLst>
          </p:cNvPr>
          <p:cNvSpPr txBox="1"/>
          <p:nvPr/>
        </p:nvSpPr>
        <p:spPr>
          <a:xfrm>
            <a:off x="4821780" y="2981980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ID_produs</a:t>
            </a:r>
            <a:endParaRPr lang="en-GB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C723C-116C-D6B4-E23E-C9C1074354EB}"/>
              </a:ext>
            </a:extLst>
          </p:cNvPr>
          <p:cNvSpPr txBox="1"/>
          <p:nvPr/>
        </p:nvSpPr>
        <p:spPr>
          <a:xfrm>
            <a:off x="2884778" y="1856362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ID_rată</a:t>
            </a:r>
            <a:endParaRPr lang="en-GB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325F0-66BB-C374-1FAC-A6752F6A27EC}"/>
              </a:ext>
            </a:extLst>
          </p:cNvPr>
          <p:cNvSpPr txBox="1"/>
          <p:nvPr/>
        </p:nvSpPr>
        <p:spPr>
          <a:xfrm>
            <a:off x="6222913" y="186473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ID_imagine</a:t>
            </a:r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3B808-890D-66DD-C66D-D726503514A9}"/>
              </a:ext>
            </a:extLst>
          </p:cNvPr>
          <p:cNvSpPr txBox="1"/>
          <p:nvPr/>
        </p:nvSpPr>
        <p:spPr>
          <a:xfrm>
            <a:off x="4423915" y="1870418"/>
            <a:ext cx="14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ID_reducere</a:t>
            </a:r>
            <a:endParaRPr lang="en-GB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8D668-0C82-EB59-9660-235B6F7B5195}"/>
              </a:ext>
            </a:extLst>
          </p:cNvPr>
          <p:cNvSpPr txBox="1"/>
          <p:nvPr/>
        </p:nvSpPr>
        <p:spPr>
          <a:xfrm>
            <a:off x="7951446" y="1864733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ID_producător</a:t>
            </a:r>
            <a:endParaRPr lang="en-GB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127DE-4249-A0F9-60FF-E4783A8BB386}"/>
              </a:ext>
            </a:extLst>
          </p:cNvPr>
          <p:cNvSpPr txBox="1"/>
          <p:nvPr/>
        </p:nvSpPr>
        <p:spPr>
          <a:xfrm>
            <a:off x="1277129" y="1866725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ID_taxă</a:t>
            </a:r>
            <a:endParaRPr lang="en-GB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AEE71-AF3F-8F39-7DE4-F8B060A20D30}"/>
              </a:ext>
            </a:extLst>
          </p:cNvPr>
          <p:cNvSpPr txBox="1"/>
          <p:nvPr/>
        </p:nvSpPr>
        <p:spPr>
          <a:xfrm>
            <a:off x="632017" y="3429000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ID_status_coș</a:t>
            </a:r>
            <a:endParaRPr lang="en-GB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D4CF5-3F07-28DA-005C-C0498695ED51}"/>
              </a:ext>
            </a:extLst>
          </p:cNvPr>
          <p:cNvSpPr txBox="1"/>
          <p:nvPr/>
        </p:nvSpPr>
        <p:spPr>
          <a:xfrm>
            <a:off x="873442" y="253257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ID_coș</a:t>
            </a:r>
            <a:endParaRPr lang="en-GB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94892-E721-755E-580B-49EDB74118F4}"/>
              </a:ext>
            </a:extLst>
          </p:cNvPr>
          <p:cNvSpPr txBox="1"/>
          <p:nvPr/>
        </p:nvSpPr>
        <p:spPr>
          <a:xfrm>
            <a:off x="1280447" y="419500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ID_client</a:t>
            </a:r>
            <a:endParaRPr lang="en-GB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805A1-DA77-9B3F-A567-94655264D65C}"/>
              </a:ext>
            </a:extLst>
          </p:cNvPr>
          <p:cNvSpPr txBox="1"/>
          <p:nvPr/>
        </p:nvSpPr>
        <p:spPr>
          <a:xfrm>
            <a:off x="4677983" y="4201655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ID_recenzie</a:t>
            </a:r>
            <a:endParaRPr lang="en-GB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30081-81EC-DD04-F06A-5DE8E4B6EEB0}"/>
              </a:ext>
            </a:extLst>
          </p:cNvPr>
          <p:cNvSpPr txBox="1"/>
          <p:nvPr/>
        </p:nvSpPr>
        <p:spPr>
          <a:xfrm>
            <a:off x="9314572" y="35736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ID_comandă</a:t>
            </a:r>
            <a:endParaRPr lang="en-GB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DEB2B-E2B4-7D6F-B1DB-AE6498A016BE}"/>
              </a:ext>
            </a:extLst>
          </p:cNvPr>
          <p:cNvSpPr txBox="1"/>
          <p:nvPr/>
        </p:nvSpPr>
        <p:spPr>
          <a:xfrm>
            <a:off x="8831851" y="5190100"/>
            <a:ext cx="22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ID_status_comandă</a:t>
            </a:r>
            <a:endParaRPr lang="en-GB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9F93A-B4BC-8AD1-7796-8C4999ACEC73}"/>
              </a:ext>
            </a:extLst>
          </p:cNvPr>
          <p:cNvSpPr txBox="1"/>
          <p:nvPr/>
        </p:nvSpPr>
        <p:spPr>
          <a:xfrm>
            <a:off x="3429232" y="5412186"/>
            <a:ext cx="16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ID_cod_poștal</a:t>
            </a:r>
            <a:endParaRPr lang="en-GB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9E273-A9D3-4DA3-4D86-BD52E0E62D74}"/>
              </a:ext>
            </a:extLst>
          </p:cNvPr>
          <p:cNvSpPr txBox="1"/>
          <p:nvPr/>
        </p:nvSpPr>
        <p:spPr>
          <a:xfrm>
            <a:off x="2253141" y="6108780"/>
            <a:ext cx="97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ID_oraș</a:t>
            </a:r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02212-5B37-EC11-D10B-C281B3CA4FF1}"/>
              </a:ext>
            </a:extLst>
          </p:cNvPr>
          <p:cNvSpPr txBox="1"/>
          <p:nvPr/>
        </p:nvSpPr>
        <p:spPr>
          <a:xfrm>
            <a:off x="3478646" y="61087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ID_județ</a:t>
            </a:r>
            <a:endParaRPr lang="en-GB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64A12-2B12-BDCD-0BA1-6B7FD13C7199}"/>
              </a:ext>
            </a:extLst>
          </p:cNvPr>
          <p:cNvSpPr txBox="1"/>
          <p:nvPr/>
        </p:nvSpPr>
        <p:spPr>
          <a:xfrm>
            <a:off x="4789560" y="6108780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ID_țară</a:t>
            </a:r>
            <a:endParaRPr lang="en-GB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29866-260F-322E-2868-0D5EF620A7B3}"/>
              </a:ext>
            </a:extLst>
          </p:cNvPr>
          <p:cNvSpPr txBox="1"/>
          <p:nvPr/>
        </p:nvSpPr>
        <p:spPr>
          <a:xfrm>
            <a:off x="1203570" y="5193540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/>
              <a:t>ID_adresă</a:t>
            </a:r>
            <a:endParaRPr lang="en-GB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36511-3308-E878-35B8-63015964A3DA}"/>
              </a:ext>
            </a:extLst>
          </p:cNvPr>
          <p:cNvSpPr txBox="1"/>
          <p:nvPr/>
        </p:nvSpPr>
        <p:spPr>
          <a:xfrm>
            <a:off x="9299718" y="2525458"/>
            <a:ext cx="1504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o-RO" b="1"/>
              <a:t>ID_categorie</a:t>
            </a:r>
            <a:endParaRPr lang="en-GB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8F115-56D0-8C31-A9D9-F62B0E97E596}"/>
              </a:ext>
            </a:extLst>
          </p:cNvPr>
          <p:cNvSpPr txBox="1"/>
          <p:nvPr/>
        </p:nvSpPr>
        <p:spPr>
          <a:xfrm>
            <a:off x="4246496" y="3473277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NUME_produs</a:t>
            </a:r>
            <a:endParaRPr lang="en-GB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749FD-E518-7ACA-7AA3-0929CC8B4824}"/>
              </a:ext>
            </a:extLst>
          </p:cNvPr>
          <p:cNvSpPr txBox="1"/>
          <p:nvPr/>
        </p:nvSpPr>
        <p:spPr>
          <a:xfrm>
            <a:off x="5634451" y="3708832"/>
            <a:ext cx="11769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DESCRIERE_produs</a:t>
            </a:r>
            <a:endParaRPr lang="en-GB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831C41-6402-52D6-2CCF-BB8DB291D5DA}"/>
              </a:ext>
            </a:extLst>
          </p:cNvPr>
          <p:cNvSpPr txBox="1"/>
          <p:nvPr/>
        </p:nvSpPr>
        <p:spPr>
          <a:xfrm>
            <a:off x="5084932" y="3473277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URL_produs</a:t>
            </a:r>
            <a:endParaRPr lang="en-GB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B0F5A6-DFE8-9C8F-71E2-2F1194F13D49}"/>
              </a:ext>
            </a:extLst>
          </p:cNvPr>
          <p:cNvSpPr txBox="1"/>
          <p:nvPr/>
        </p:nvSpPr>
        <p:spPr>
          <a:xfrm>
            <a:off x="5828740" y="3486117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DATĂ_intrare</a:t>
            </a:r>
            <a:endParaRPr lang="en-GB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5B7FC7-2E16-8A2E-D33D-C8FD5328C9A7}"/>
              </a:ext>
            </a:extLst>
          </p:cNvPr>
          <p:cNvSpPr txBox="1"/>
          <p:nvPr/>
        </p:nvSpPr>
        <p:spPr>
          <a:xfrm>
            <a:off x="4516283" y="3717442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DATĂ_schimbare</a:t>
            </a:r>
            <a:endParaRPr lang="en-GB" sz="9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0914A3-5C2C-55E7-0D22-38B52E06EBF6}"/>
              </a:ext>
            </a:extLst>
          </p:cNvPr>
          <p:cNvCxnSpPr>
            <a:endCxn id="22" idx="0"/>
          </p:cNvCxnSpPr>
          <p:nvPr/>
        </p:nvCxnSpPr>
        <p:spPr>
          <a:xfrm flipH="1">
            <a:off x="4698704" y="3261644"/>
            <a:ext cx="335509" cy="211633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4789C-8245-DB6D-EB74-DDC163B48FA4}"/>
              </a:ext>
            </a:extLst>
          </p:cNvPr>
          <p:cNvCxnSpPr>
            <a:cxnSpLocks/>
          </p:cNvCxnSpPr>
          <p:nvPr/>
        </p:nvCxnSpPr>
        <p:spPr>
          <a:xfrm>
            <a:off x="5408660" y="3289261"/>
            <a:ext cx="80074" cy="23365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230D8-B572-91F9-BD73-B6F5D5849A41}"/>
              </a:ext>
            </a:extLst>
          </p:cNvPr>
          <p:cNvCxnSpPr/>
          <p:nvPr/>
        </p:nvCxnSpPr>
        <p:spPr>
          <a:xfrm>
            <a:off x="5828740" y="3261644"/>
            <a:ext cx="169388" cy="22447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E4FD6-DE83-D6DA-6125-5C844488E218}"/>
              </a:ext>
            </a:extLst>
          </p:cNvPr>
          <p:cNvCxnSpPr/>
          <p:nvPr/>
        </p:nvCxnSpPr>
        <p:spPr>
          <a:xfrm>
            <a:off x="5141396" y="3346376"/>
            <a:ext cx="15893" cy="4118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4D1E0-B265-F1C2-46A2-03288459DAB6}"/>
              </a:ext>
            </a:extLst>
          </p:cNvPr>
          <p:cNvCxnSpPr/>
          <p:nvPr/>
        </p:nvCxnSpPr>
        <p:spPr>
          <a:xfrm>
            <a:off x="5672031" y="3334434"/>
            <a:ext cx="258965" cy="38251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9ABD2F-314E-125F-0ACF-1AEAF3428A49}"/>
              </a:ext>
            </a:extLst>
          </p:cNvPr>
          <p:cNvSpPr txBox="1"/>
          <p:nvPr/>
        </p:nvSpPr>
        <p:spPr>
          <a:xfrm>
            <a:off x="681946" y="1531322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NUME_taxă</a:t>
            </a:r>
            <a:endParaRPr lang="en-GB" sz="9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2FCDC4-1264-FB46-2E62-5318AF4A45CD}"/>
              </a:ext>
            </a:extLst>
          </p:cNvPr>
          <p:cNvSpPr txBox="1"/>
          <p:nvPr/>
        </p:nvSpPr>
        <p:spPr>
          <a:xfrm>
            <a:off x="1530736" y="1549697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DESCRIERE_taxă</a:t>
            </a:r>
            <a:endParaRPr lang="en-GB" sz="9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5B40DB-D7A8-7CEC-E104-8BAA5D7A177D}"/>
              </a:ext>
            </a:extLst>
          </p:cNvPr>
          <p:cNvCxnSpPr>
            <a:endCxn id="40" idx="2"/>
          </p:cNvCxnSpPr>
          <p:nvPr/>
        </p:nvCxnSpPr>
        <p:spPr>
          <a:xfrm flipV="1">
            <a:off x="1916884" y="1780529"/>
            <a:ext cx="131783" cy="1723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19DFDD-5C0D-11CD-05AA-49B825F56D9B}"/>
              </a:ext>
            </a:extLst>
          </p:cNvPr>
          <p:cNvCxnSpPr/>
          <p:nvPr/>
        </p:nvCxnSpPr>
        <p:spPr>
          <a:xfrm flipH="1" flipV="1">
            <a:off x="1277129" y="1735608"/>
            <a:ext cx="304226" cy="21272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69BEB4-A87A-A8F9-01CA-40FF38042559}"/>
              </a:ext>
            </a:extLst>
          </p:cNvPr>
          <p:cNvSpPr txBox="1"/>
          <p:nvPr/>
        </p:nvSpPr>
        <p:spPr>
          <a:xfrm>
            <a:off x="3429232" y="1531322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PROCENT_taxă</a:t>
            </a:r>
            <a:endParaRPr lang="en-GB" sz="9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3E6062-D785-1738-CA2A-18FABF854FC0}"/>
              </a:ext>
            </a:extLst>
          </p:cNvPr>
          <p:cNvSpPr txBox="1"/>
          <p:nvPr/>
        </p:nvSpPr>
        <p:spPr>
          <a:xfrm>
            <a:off x="2636063" y="1549697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ORDINE_taxă</a:t>
            </a:r>
            <a:endParaRPr lang="en-GB" sz="9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990E47-7327-6604-7732-C7A6A8F9FFE9}"/>
              </a:ext>
            </a:extLst>
          </p:cNvPr>
          <p:cNvCxnSpPr/>
          <p:nvPr/>
        </p:nvCxnSpPr>
        <p:spPr>
          <a:xfrm flipV="1">
            <a:off x="3650244" y="1703030"/>
            <a:ext cx="116413" cy="21383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FACF55-DD31-34D7-A27E-61B1EBA8EAA4}"/>
              </a:ext>
            </a:extLst>
          </p:cNvPr>
          <p:cNvCxnSpPr>
            <a:endCxn id="48" idx="2"/>
          </p:cNvCxnSpPr>
          <p:nvPr/>
        </p:nvCxnSpPr>
        <p:spPr>
          <a:xfrm flipH="1" flipV="1">
            <a:off x="3065027" y="1780529"/>
            <a:ext cx="174627" cy="14754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879244-DA29-377F-B8C2-10F8CAA0D85F}"/>
              </a:ext>
            </a:extLst>
          </p:cNvPr>
          <p:cNvSpPr txBox="1"/>
          <p:nvPr/>
        </p:nvSpPr>
        <p:spPr>
          <a:xfrm>
            <a:off x="4821780" y="1318865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PROCENT_preț</a:t>
            </a:r>
            <a:endParaRPr lang="en-GB" sz="9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253702-007F-ACCF-4593-CE3BC0B8A94A}"/>
              </a:ext>
            </a:extLst>
          </p:cNvPr>
          <p:cNvSpPr txBox="1"/>
          <p:nvPr/>
        </p:nvSpPr>
        <p:spPr>
          <a:xfrm>
            <a:off x="4340451" y="1537195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DATĂ_început</a:t>
            </a:r>
            <a:endParaRPr lang="en-GB" sz="9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B1F846-FB38-6B4C-E304-2818DF33A087}"/>
              </a:ext>
            </a:extLst>
          </p:cNvPr>
          <p:cNvSpPr txBox="1"/>
          <p:nvPr/>
        </p:nvSpPr>
        <p:spPr>
          <a:xfrm>
            <a:off x="5241678" y="154327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DATĂ_sfârșit</a:t>
            </a:r>
            <a:endParaRPr lang="en-GB" sz="9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DB4E9-DAF5-44CE-BB80-DC922C61A0D0}"/>
              </a:ext>
            </a:extLst>
          </p:cNvPr>
          <p:cNvCxnSpPr>
            <a:cxnSpLocks/>
          </p:cNvCxnSpPr>
          <p:nvPr/>
        </p:nvCxnSpPr>
        <p:spPr>
          <a:xfrm flipV="1">
            <a:off x="5155649" y="1526214"/>
            <a:ext cx="66737" cy="38976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7EC445-251C-62F2-06A1-A487E03D3057}"/>
              </a:ext>
            </a:extLst>
          </p:cNvPr>
          <p:cNvCxnSpPr/>
          <p:nvPr/>
        </p:nvCxnSpPr>
        <p:spPr>
          <a:xfrm flipV="1">
            <a:off x="5338089" y="1735608"/>
            <a:ext cx="128950" cy="21272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A51661-B023-E2CA-DF14-9A6E1357A042}"/>
              </a:ext>
            </a:extLst>
          </p:cNvPr>
          <p:cNvCxnSpPr/>
          <p:nvPr/>
        </p:nvCxnSpPr>
        <p:spPr>
          <a:xfrm flipH="1" flipV="1">
            <a:off x="4630286" y="1728728"/>
            <a:ext cx="159274" cy="24108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8EAD7F-2688-A6E4-C648-8635BFCACEA3}"/>
              </a:ext>
            </a:extLst>
          </p:cNvPr>
          <p:cNvSpPr txBox="1"/>
          <p:nvPr/>
        </p:nvSpPr>
        <p:spPr>
          <a:xfrm>
            <a:off x="6154338" y="1543277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IMAGINE</a:t>
            </a:r>
            <a:endParaRPr lang="en-GB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2C5F14-DE74-DDA8-C3ED-B0F0FE8427D6}"/>
              </a:ext>
            </a:extLst>
          </p:cNvPr>
          <p:cNvSpPr txBox="1"/>
          <p:nvPr/>
        </p:nvSpPr>
        <p:spPr>
          <a:xfrm>
            <a:off x="6901945" y="1560121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COD_HTML</a:t>
            </a:r>
            <a:endParaRPr lang="en-GB" sz="9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EFE266-3F17-64A8-ECEA-6FAA7B69948F}"/>
              </a:ext>
            </a:extLst>
          </p:cNvPr>
          <p:cNvCxnSpPr>
            <a:endCxn id="63" idx="2"/>
          </p:cNvCxnSpPr>
          <p:nvPr/>
        </p:nvCxnSpPr>
        <p:spPr>
          <a:xfrm flipV="1">
            <a:off x="7071919" y="1790953"/>
            <a:ext cx="213305" cy="15738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377677-7F61-AD6D-9456-2DC197BD63BB}"/>
              </a:ext>
            </a:extLst>
          </p:cNvPr>
          <p:cNvCxnSpPr>
            <a:endCxn id="62" idx="2"/>
          </p:cNvCxnSpPr>
          <p:nvPr/>
        </p:nvCxnSpPr>
        <p:spPr>
          <a:xfrm flipH="1" flipV="1">
            <a:off x="6470290" y="1774109"/>
            <a:ext cx="176247" cy="14275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2CF16C5-4D58-7376-A148-A707A3F2374A}"/>
              </a:ext>
            </a:extLst>
          </p:cNvPr>
          <p:cNvSpPr txBox="1"/>
          <p:nvPr/>
        </p:nvSpPr>
        <p:spPr>
          <a:xfrm>
            <a:off x="7686437" y="1558922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NUME_producător</a:t>
            </a:r>
            <a:endParaRPr lang="en-GB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2762F4-90D6-5F6D-28EF-5259E6EFF344}"/>
              </a:ext>
            </a:extLst>
          </p:cNvPr>
          <p:cNvSpPr txBox="1"/>
          <p:nvPr/>
        </p:nvSpPr>
        <p:spPr>
          <a:xfrm>
            <a:off x="8862376" y="1553528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CUI_producător</a:t>
            </a:r>
            <a:endParaRPr lang="en-GB" sz="9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9DC37E-FBBC-7A7D-BF24-3FCA288A6651}"/>
              </a:ext>
            </a:extLst>
          </p:cNvPr>
          <p:cNvCxnSpPr/>
          <p:nvPr/>
        </p:nvCxnSpPr>
        <p:spPr>
          <a:xfrm flipV="1">
            <a:off x="8942363" y="1765944"/>
            <a:ext cx="255316" cy="19246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AF51E-AEDA-428E-E605-3B4C7C9B45A6}"/>
              </a:ext>
            </a:extLst>
          </p:cNvPr>
          <p:cNvCxnSpPr/>
          <p:nvPr/>
        </p:nvCxnSpPr>
        <p:spPr>
          <a:xfrm flipH="1" flipV="1">
            <a:off x="8376407" y="1762154"/>
            <a:ext cx="243281" cy="207663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5C11D9-9BA2-A80F-3A3D-9570CD8CC3A0}"/>
              </a:ext>
            </a:extLst>
          </p:cNvPr>
          <p:cNvSpPr txBox="1"/>
          <p:nvPr/>
        </p:nvSpPr>
        <p:spPr>
          <a:xfrm>
            <a:off x="738067" y="2945665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DATĂ_adăugare</a:t>
            </a:r>
            <a:endParaRPr lang="en-GB" sz="9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C7D225-2F39-5B8D-3379-1DD79086DA8B}"/>
              </a:ext>
            </a:extLst>
          </p:cNvPr>
          <p:cNvCxnSpPr>
            <a:cxnSpLocks/>
          </p:cNvCxnSpPr>
          <p:nvPr/>
        </p:nvCxnSpPr>
        <p:spPr>
          <a:xfrm>
            <a:off x="1230109" y="2835224"/>
            <a:ext cx="0" cy="181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7A6B5D2-0C90-859A-68AC-B1A37FCF2C20}"/>
              </a:ext>
            </a:extLst>
          </p:cNvPr>
          <p:cNvSpPr txBox="1"/>
          <p:nvPr/>
        </p:nvSpPr>
        <p:spPr>
          <a:xfrm>
            <a:off x="738067" y="3840980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DESCRIERE_status_coș</a:t>
            </a:r>
            <a:endParaRPr lang="en-GB" sz="9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1C5E5D-CE8E-ABA4-6482-D9ED4934C2D8}"/>
              </a:ext>
            </a:extLst>
          </p:cNvPr>
          <p:cNvCxnSpPr/>
          <p:nvPr/>
        </p:nvCxnSpPr>
        <p:spPr>
          <a:xfrm>
            <a:off x="1323244" y="3700074"/>
            <a:ext cx="0" cy="19651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8E86324-2554-DDFD-1B22-6AA0116278F9}"/>
              </a:ext>
            </a:extLst>
          </p:cNvPr>
          <p:cNvSpPr txBox="1"/>
          <p:nvPr/>
        </p:nvSpPr>
        <p:spPr>
          <a:xfrm>
            <a:off x="443246" y="4600466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NUME_client</a:t>
            </a:r>
            <a:endParaRPr lang="en-GB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BEF384-69BA-3A8B-F199-926B738D45E4}"/>
              </a:ext>
            </a:extLst>
          </p:cNvPr>
          <p:cNvSpPr txBox="1"/>
          <p:nvPr/>
        </p:nvSpPr>
        <p:spPr>
          <a:xfrm>
            <a:off x="547504" y="4796247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PRENUME_client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4DCC9C-2EEB-9E7B-B3BE-B71CC9DCCD9A}"/>
              </a:ext>
            </a:extLst>
          </p:cNvPr>
          <p:cNvSpPr txBox="1"/>
          <p:nvPr/>
        </p:nvSpPr>
        <p:spPr>
          <a:xfrm>
            <a:off x="323530" y="4284686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EMAIL_client</a:t>
            </a:r>
            <a:endParaRPr lang="en-GB" sz="9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71B010-14E5-8785-9FE0-669BB191BA54}"/>
              </a:ext>
            </a:extLst>
          </p:cNvPr>
          <p:cNvSpPr txBox="1"/>
          <p:nvPr/>
        </p:nvSpPr>
        <p:spPr>
          <a:xfrm>
            <a:off x="2550913" y="4274382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NR_TEL_client</a:t>
            </a:r>
            <a:endParaRPr lang="en-GB" sz="9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D301AD-EA17-E06F-6C75-28641011C949}"/>
              </a:ext>
            </a:extLst>
          </p:cNvPr>
          <p:cNvSpPr txBox="1"/>
          <p:nvPr/>
        </p:nvSpPr>
        <p:spPr>
          <a:xfrm>
            <a:off x="2295742" y="4897445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DATĂ_naștere_client</a:t>
            </a:r>
            <a:endParaRPr lang="en-GB" sz="9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DDB754-5732-0E18-A377-2150A666D9F7}"/>
              </a:ext>
            </a:extLst>
          </p:cNvPr>
          <p:cNvSpPr txBox="1"/>
          <p:nvPr/>
        </p:nvSpPr>
        <p:spPr>
          <a:xfrm>
            <a:off x="2414598" y="4581490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PAROLĂ_client</a:t>
            </a:r>
            <a:endParaRPr lang="en-GB" sz="9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73229B-EB2B-2DB7-F3B8-E762C5ABCD3F}"/>
              </a:ext>
            </a:extLst>
          </p:cNvPr>
          <p:cNvCxnSpPr>
            <a:cxnSpLocks/>
          </p:cNvCxnSpPr>
          <p:nvPr/>
        </p:nvCxnSpPr>
        <p:spPr>
          <a:xfrm flipH="1">
            <a:off x="1085933" y="4389798"/>
            <a:ext cx="261185" cy="2025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E2248A0-A89B-72B7-27F1-0AA9CA7E1723}"/>
              </a:ext>
            </a:extLst>
          </p:cNvPr>
          <p:cNvCxnSpPr/>
          <p:nvPr/>
        </p:nvCxnSpPr>
        <p:spPr>
          <a:xfrm flipH="1">
            <a:off x="1143991" y="4515343"/>
            <a:ext cx="219220" cy="123366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45AEDE0-850F-9A69-2306-46206AED103F}"/>
              </a:ext>
            </a:extLst>
          </p:cNvPr>
          <p:cNvCxnSpPr>
            <a:cxnSpLocks/>
          </p:cNvCxnSpPr>
          <p:nvPr/>
        </p:nvCxnSpPr>
        <p:spPr>
          <a:xfrm flipH="1">
            <a:off x="1228355" y="4483853"/>
            <a:ext cx="513480" cy="376473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2DD844-0590-288A-9078-6AE3C8300954}"/>
              </a:ext>
            </a:extLst>
          </p:cNvPr>
          <p:cNvCxnSpPr/>
          <p:nvPr/>
        </p:nvCxnSpPr>
        <p:spPr>
          <a:xfrm>
            <a:off x="2245023" y="4531142"/>
            <a:ext cx="227477" cy="36630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FF767D5-2DB0-0B97-B9B3-165EBEAD0F90}"/>
              </a:ext>
            </a:extLst>
          </p:cNvPr>
          <p:cNvCxnSpPr/>
          <p:nvPr/>
        </p:nvCxnSpPr>
        <p:spPr>
          <a:xfrm>
            <a:off x="2333189" y="4446598"/>
            <a:ext cx="217724" cy="18388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4434B4B-08F6-04B4-F117-38F50AC941D9}"/>
              </a:ext>
            </a:extLst>
          </p:cNvPr>
          <p:cNvCxnSpPr>
            <a:cxnSpLocks/>
          </p:cNvCxnSpPr>
          <p:nvPr/>
        </p:nvCxnSpPr>
        <p:spPr>
          <a:xfrm>
            <a:off x="2355903" y="4379669"/>
            <a:ext cx="233193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387C3F7-E73F-03AE-C265-FBF9258EEF5A}"/>
              </a:ext>
            </a:extLst>
          </p:cNvPr>
          <p:cNvSpPr/>
          <p:nvPr/>
        </p:nvSpPr>
        <p:spPr>
          <a:xfrm>
            <a:off x="3065026" y="2780950"/>
            <a:ext cx="160121" cy="163025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528A7EF-9933-3E45-0841-86B56CDD0C70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769144" y="2752792"/>
            <a:ext cx="1295882" cy="10967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0BB0A55-F800-8EED-7B15-21AB1C050030}"/>
              </a:ext>
            </a:extLst>
          </p:cNvPr>
          <p:cNvCxnSpPr>
            <a:cxnSpLocks/>
            <a:stCxn id="4" idx="1"/>
            <a:endCxn id="106" idx="6"/>
          </p:cNvCxnSpPr>
          <p:nvPr/>
        </p:nvCxnSpPr>
        <p:spPr>
          <a:xfrm flipH="1" flipV="1">
            <a:off x="3225147" y="2862463"/>
            <a:ext cx="1596633" cy="30418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0039D30-3E2F-6B81-25F6-83AB916BE001}"/>
              </a:ext>
            </a:extLst>
          </p:cNvPr>
          <p:cNvSpPr txBox="1"/>
          <p:nvPr/>
        </p:nvSpPr>
        <p:spPr>
          <a:xfrm>
            <a:off x="2441632" y="2633316"/>
            <a:ext cx="1117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CANTITATE_în_coș</a:t>
            </a:r>
            <a:endParaRPr lang="en-GB" sz="9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8D6A69-E749-CF8C-DD8F-F60A24F972F5}"/>
              </a:ext>
            </a:extLst>
          </p:cNvPr>
          <p:cNvSpPr txBox="1"/>
          <p:nvPr/>
        </p:nvSpPr>
        <p:spPr>
          <a:xfrm>
            <a:off x="190465" y="5255775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STRADĂ_adresă</a:t>
            </a:r>
            <a:endParaRPr lang="en-GB" sz="9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2BE751-6FBE-943F-4E84-C9F4EFCD436A}"/>
              </a:ext>
            </a:extLst>
          </p:cNvPr>
          <p:cNvSpPr txBox="1"/>
          <p:nvPr/>
        </p:nvSpPr>
        <p:spPr>
          <a:xfrm>
            <a:off x="873442" y="5634028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NUMĂR_adresă</a:t>
            </a:r>
            <a:endParaRPr lang="en-GB" sz="9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6257CE-90BA-633A-9B47-72B8F1FA26BD}"/>
              </a:ext>
            </a:extLst>
          </p:cNvPr>
          <p:cNvCxnSpPr/>
          <p:nvPr/>
        </p:nvCxnSpPr>
        <p:spPr>
          <a:xfrm>
            <a:off x="1493240" y="5486607"/>
            <a:ext cx="0" cy="18466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12E32C8-AF25-9202-9ADD-AF4FBD4AA3CB}"/>
              </a:ext>
            </a:extLst>
          </p:cNvPr>
          <p:cNvCxnSpPr>
            <a:cxnSpLocks/>
          </p:cNvCxnSpPr>
          <p:nvPr/>
        </p:nvCxnSpPr>
        <p:spPr>
          <a:xfrm flipH="1">
            <a:off x="1063621" y="5378206"/>
            <a:ext cx="226253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D08C9B5-5C51-9BF0-E174-A1877C8A8571}"/>
              </a:ext>
            </a:extLst>
          </p:cNvPr>
          <p:cNvSpPr txBox="1"/>
          <p:nvPr/>
        </p:nvSpPr>
        <p:spPr>
          <a:xfrm>
            <a:off x="2341770" y="6534411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NUME_oraș</a:t>
            </a:r>
            <a:endParaRPr lang="en-GB" sz="9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74ED6D8-702C-E059-0AA8-DAC8FC30E370}"/>
              </a:ext>
            </a:extLst>
          </p:cNvPr>
          <p:cNvSpPr txBox="1"/>
          <p:nvPr/>
        </p:nvSpPr>
        <p:spPr>
          <a:xfrm>
            <a:off x="3638141" y="653441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NUME_județ</a:t>
            </a:r>
            <a:endParaRPr lang="en-GB" sz="9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56DEB8-5834-A5CD-4C2E-DE9CCECFEE4F}"/>
              </a:ext>
            </a:extLst>
          </p:cNvPr>
          <p:cNvSpPr txBox="1"/>
          <p:nvPr/>
        </p:nvSpPr>
        <p:spPr>
          <a:xfrm>
            <a:off x="4845539" y="6534411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NUME_țară</a:t>
            </a:r>
            <a:endParaRPr lang="en-GB" sz="9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5C0F571-ED96-54E1-A15C-1C67B8569B93}"/>
              </a:ext>
            </a:extLst>
          </p:cNvPr>
          <p:cNvCxnSpPr>
            <a:cxnSpLocks/>
          </p:cNvCxnSpPr>
          <p:nvPr/>
        </p:nvCxnSpPr>
        <p:spPr>
          <a:xfrm flipH="1">
            <a:off x="2735124" y="6406330"/>
            <a:ext cx="13738" cy="19986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89432B0-B721-9009-4478-C8AF71C27EAA}"/>
              </a:ext>
            </a:extLst>
          </p:cNvPr>
          <p:cNvCxnSpPr>
            <a:cxnSpLocks/>
          </p:cNvCxnSpPr>
          <p:nvPr/>
        </p:nvCxnSpPr>
        <p:spPr>
          <a:xfrm flipH="1">
            <a:off x="4003333" y="6392943"/>
            <a:ext cx="13738" cy="19986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15014EA-2A1A-3781-83F5-33F4BC8B7699}"/>
              </a:ext>
            </a:extLst>
          </p:cNvPr>
          <p:cNvCxnSpPr>
            <a:cxnSpLocks/>
          </p:cNvCxnSpPr>
          <p:nvPr/>
        </p:nvCxnSpPr>
        <p:spPr>
          <a:xfrm flipH="1">
            <a:off x="5189017" y="6392943"/>
            <a:ext cx="13738" cy="19986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2C7768-90AE-CC3D-F2C2-BA2E2A3BCC52}"/>
              </a:ext>
            </a:extLst>
          </p:cNvPr>
          <p:cNvCxnSpPr/>
          <p:nvPr/>
        </p:nvCxnSpPr>
        <p:spPr>
          <a:xfrm flipV="1">
            <a:off x="2904242" y="5749444"/>
            <a:ext cx="862415" cy="441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A67E537-775E-83BC-2170-3373AA7F347C}"/>
              </a:ext>
            </a:extLst>
          </p:cNvPr>
          <p:cNvCxnSpPr>
            <a:stCxn id="18" idx="0"/>
          </p:cNvCxnSpPr>
          <p:nvPr/>
        </p:nvCxnSpPr>
        <p:spPr>
          <a:xfrm flipV="1">
            <a:off x="4010202" y="5749444"/>
            <a:ext cx="6869" cy="35933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371791-B597-B873-AF3D-96A3BBD090B3}"/>
              </a:ext>
            </a:extLst>
          </p:cNvPr>
          <p:cNvCxnSpPr/>
          <p:nvPr/>
        </p:nvCxnSpPr>
        <p:spPr>
          <a:xfrm flipH="1" flipV="1">
            <a:off x="4417758" y="5749444"/>
            <a:ext cx="577886" cy="35933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494D8AA-1E48-85A6-868C-FEB2D3F55DE2}"/>
              </a:ext>
            </a:extLst>
          </p:cNvPr>
          <p:cNvCxnSpPr/>
          <p:nvPr/>
        </p:nvCxnSpPr>
        <p:spPr>
          <a:xfrm flipH="1">
            <a:off x="4845539" y="4515343"/>
            <a:ext cx="311750" cy="15850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2D78A680-A84E-CCB3-38B6-EB656A493812}"/>
              </a:ext>
            </a:extLst>
          </p:cNvPr>
          <p:cNvCxnSpPr>
            <a:stCxn id="13" idx="3"/>
            <a:endCxn id="4" idx="3"/>
          </p:cNvCxnSpPr>
          <p:nvPr/>
        </p:nvCxnSpPr>
        <p:spPr>
          <a:xfrm flipH="1" flipV="1">
            <a:off x="6081099" y="3166646"/>
            <a:ext cx="14901" cy="1219675"/>
          </a:xfrm>
          <a:prstGeom prst="bentConnector3">
            <a:avLst>
              <a:gd name="adj1" fmla="val -46305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1C1EF4C-6889-61BD-4755-DCC2764440C6}"/>
              </a:ext>
            </a:extLst>
          </p:cNvPr>
          <p:cNvSpPr txBox="1"/>
          <p:nvPr/>
        </p:nvSpPr>
        <p:spPr>
          <a:xfrm>
            <a:off x="8458658" y="3061081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NUME_categorie</a:t>
            </a:r>
            <a:endParaRPr lang="en-GB" sz="9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B1E3C2-6DDD-16A4-847F-F3358AEB8808}"/>
              </a:ext>
            </a:extLst>
          </p:cNvPr>
          <p:cNvSpPr txBox="1"/>
          <p:nvPr/>
        </p:nvSpPr>
        <p:spPr>
          <a:xfrm>
            <a:off x="9394633" y="3063178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IMAGINE_categorie</a:t>
            </a:r>
            <a:endParaRPr lang="en-GB" sz="9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DA868E-353A-1B34-C815-09E05002D468}"/>
              </a:ext>
            </a:extLst>
          </p:cNvPr>
          <p:cNvSpPr txBox="1"/>
          <p:nvPr/>
        </p:nvSpPr>
        <p:spPr>
          <a:xfrm>
            <a:off x="10545910" y="3068772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ORDINE_categorie</a:t>
            </a:r>
            <a:endParaRPr lang="en-GB" sz="90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1603391-34ED-DCF5-DC1F-79563BD9495C}"/>
              </a:ext>
            </a:extLst>
          </p:cNvPr>
          <p:cNvCxnSpPr/>
          <p:nvPr/>
        </p:nvCxnSpPr>
        <p:spPr>
          <a:xfrm flipH="1">
            <a:off x="9166963" y="2862462"/>
            <a:ext cx="388098" cy="20631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F288F8A-CF0F-04D0-32B8-4250E12C7716}"/>
              </a:ext>
            </a:extLst>
          </p:cNvPr>
          <p:cNvCxnSpPr>
            <a:cxnSpLocks/>
          </p:cNvCxnSpPr>
          <p:nvPr/>
        </p:nvCxnSpPr>
        <p:spPr>
          <a:xfrm>
            <a:off x="9931443" y="2850181"/>
            <a:ext cx="77655" cy="22795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DE49240-5A69-69AC-2239-9977808EB01C}"/>
              </a:ext>
            </a:extLst>
          </p:cNvPr>
          <p:cNvCxnSpPr/>
          <p:nvPr/>
        </p:nvCxnSpPr>
        <p:spPr>
          <a:xfrm>
            <a:off x="10440705" y="2835224"/>
            <a:ext cx="363592" cy="23354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A23592-2157-373C-2B9B-0ED1AC0DA778}"/>
              </a:ext>
            </a:extLst>
          </p:cNvPr>
          <p:cNvSpPr txBox="1"/>
          <p:nvPr/>
        </p:nvSpPr>
        <p:spPr>
          <a:xfrm>
            <a:off x="8616334" y="4079587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DATĂ_comandă</a:t>
            </a:r>
            <a:endParaRPr lang="en-GB" sz="9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AAC286E-2306-23E1-CFB2-0E456F71BDF1}"/>
              </a:ext>
            </a:extLst>
          </p:cNvPr>
          <p:cNvSpPr txBox="1"/>
          <p:nvPr/>
        </p:nvSpPr>
        <p:spPr>
          <a:xfrm>
            <a:off x="9695162" y="4079587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METODĂ_plată</a:t>
            </a:r>
            <a:endParaRPr lang="en-GB" sz="9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D53AB8-6830-6C32-C692-8B65CDD408DC}"/>
              </a:ext>
            </a:extLst>
          </p:cNvPr>
          <p:cNvSpPr txBox="1"/>
          <p:nvPr/>
        </p:nvSpPr>
        <p:spPr>
          <a:xfrm>
            <a:off x="10622396" y="4081307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SUMĂ_totală</a:t>
            </a:r>
            <a:endParaRPr lang="en-GB" sz="9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4917E3B-F563-99ED-06F0-9E015B27224C}"/>
              </a:ext>
            </a:extLst>
          </p:cNvPr>
          <p:cNvCxnSpPr/>
          <p:nvPr/>
        </p:nvCxnSpPr>
        <p:spPr>
          <a:xfrm flipH="1">
            <a:off x="9261446" y="3895845"/>
            <a:ext cx="293615" cy="23359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C21DF2F-6017-835B-F4B1-11C545385914}"/>
              </a:ext>
            </a:extLst>
          </p:cNvPr>
          <p:cNvCxnSpPr>
            <a:cxnSpLocks/>
          </p:cNvCxnSpPr>
          <p:nvPr/>
        </p:nvCxnSpPr>
        <p:spPr>
          <a:xfrm>
            <a:off x="10068144" y="3883279"/>
            <a:ext cx="0" cy="25872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0E57D4C-DCE6-A882-F1FC-5BC80C9F1683}"/>
              </a:ext>
            </a:extLst>
          </p:cNvPr>
          <p:cNvCxnSpPr/>
          <p:nvPr/>
        </p:nvCxnSpPr>
        <p:spPr>
          <a:xfrm>
            <a:off x="10440705" y="3895845"/>
            <a:ext cx="381011" cy="17334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44DB0F8-697C-9BB2-16D1-5EC770150864}"/>
              </a:ext>
            </a:extLst>
          </p:cNvPr>
          <p:cNvSpPr txBox="1"/>
          <p:nvPr/>
        </p:nvSpPr>
        <p:spPr>
          <a:xfrm>
            <a:off x="9287758" y="5740523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DESCRIERE_comandă</a:t>
            </a:r>
            <a:endParaRPr lang="en-GB" sz="90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99798B6-0C1A-A8CB-93B2-44F1B250F370}"/>
              </a:ext>
            </a:extLst>
          </p:cNvPr>
          <p:cNvCxnSpPr/>
          <p:nvPr/>
        </p:nvCxnSpPr>
        <p:spPr>
          <a:xfrm>
            <a:off x="9967482" y="5486607"/>
            <a:ext cx="0" cy="2628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E0DFD32E-44BE-CADA-BCF3-D73B4A6482DE}"/>
              </a:ext>
            </a:extLst>
          </p:cNvPr>
          <p:cNvSpPr/>
          <p:nvPr/>
        </p:nvSpPr>
        <p:spPr>
          <a:xfrm>
            <a:off x="7686437" y="3840980"/>
            <a:ext cx="171825" cy="160569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4547972-1071-B63D-64BF-4911740C15A3}"/>
              </a:ext>
            </a:extLst>
          </p:cNvPr>
          <p:cNvCxnSpPr>
            <a:cxnSpLocks/>
          </p:cNvCxnSpPr>
          <p:nvPr/>
        </p:nvCxnSpPr>
        <p:spPr>
          <a:xfrm>
            <a:off x="5998128" y="3253034"/>
            <a:ext cx="1688309" cy="65962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F8A73F8-5F56-83AC-FB68-8865144456E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855825" y="3758268"/>
            <a:ext cx="1458747" cy="1780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B33CC71-C5F0-2EA5-0148-14C5A46EA712}"/>
              </a:ext>
            </a:extLst>
          </p:cNvPr>
          <p:cNvSpPr txBox="1"/>
          <p:nvPr/>
        </p:nvSpPr>
        <p:spPr>
          <a:xfrm>
            <a:off x="7222383" y="3622283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CANTITATE_produse_comandate</a:t>
            </a:r>
            <a:endParaRPr lang="en-GB" sz="9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BBEB1A9-F2BE-283E-453A-E6A1A8403006}"/>
              </a:ext>
            </a:extLst>
          </p:cNvPr>
          <p:cNvSpPr txBox="1"/>
          <p:nvPr/>
        </p:nvSpPr>
        <p:spPr>
          <a:xfrm>
            <a:off x="7323465" y="3982515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PREȚ_produs</a:t>
            </a:r>
            <a:endParaRPr lang="en-GB" sz="90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C221645-8DA1-7BA9-FCE9-B343B164948E}"/>
              </a:ext>
            </a:extLst>
          </p:cNvPr>
          <p:cNvSpPr/>
          <p:nvPr/>
        </p:nvSpPr>
        <p:spPr>
          <a:xfrm>
            <a:off x="7911388" y="4865189"/>
            <a:ext cx="171825" cy="160569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08F9F54F-1FF2-3566-5192-CA1F88C05666}"/>
              </a:ext>
            </a:extLst>
          </p:cNvPr>
          <p:cNvCxnSpPr>
            <a:endCxn id="184" idx="0"/>
          </p:cNvCxnSpPr>
          <p:nvPr/>
        </p:nvCxnSpPr>
        <p:spPr>
          <a:xfrm rot="10800000" flipV="1">
            <a:off x="7997302" y="3780759"/>
            <a:ext cx="1322507" cy="1084429"/>
          </a:xfrm>
          <a:prstGeom prst="curved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C0EBCE9-159C-C5A7-B91D-FC466755995F}"/>
              </a:ext>
            </a:extLst>
          </p:cNvPr>
          <p:cNvCxnSpPr>
            <a:stCxn id="15" idx="1"/>
            <a:endCxn id="184" idx="5"/>
          </p:cNvCxnSpPr>
          <p:nvPr/>
        </p:nvCxnSpPr>
        <p:spPr>
          <a:xfrm flipH="1" flipV="1">
            <a:off x="8058050" y="5002243"/>
            <a:ext cx="773801" cy="37252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55B4B39-C8FD-284A-F826-39B0E7C249D7}"/>
              </a:ext>
            </a:extLst>
          </p:cNvPr>
          <p:cNvSpPr txBox="1"/>
          <p:nvPr/>
        </p:nvSpPr>
        <p:spPr>
          <a:xfrm>
            <a:off x="7042939" y="5064096"/>
            <a:ext cx="1406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DATĂ_modificare_status</a:t>
            </a:r>
            <a:endParaRPr lang="en-GB" sz="90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D5F2BF-D64C-C58E-E1AE-27E0D9D5F2ED}"/>
              </a:ext>
            </a:extLst>
          </p:cNvPr>
          <p:cNvSpPr txBox="1"/>
          <p:nvPr/>
        </p:nvSpPr>
        <p:spPr>
          <a:xfrm>
            <a:off x="7112050" y="5180760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DESCRIERE_status</a:t>
            </a:r>
            <a:endParaRPr lang="en-GB" sz="90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E306419-1CD9-7059-CB5D-9F0826629897}"/>
              </a:ext>
            </a:extLst>
          </p:cNvPr>
          <p:cNvCxnSpPr/>
          <p:nvPr/>
        </p:nvCxnSpPr>
        <p:spPr>
          <a:xfrm flipV="1">
            <a:off x="5801513" y="2225694"/>
            <a:ext cx="845024" cy="807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AEFCA95-FC8F-AEC3-D862-DD85248985F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422464" y="2159189"/>
            <a:ext cx="28976" cy="82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ECCCA21-788A-FC09-B651-6B472424AEF7}"/>
              </a:ext>
            </a:extLst>
          </p:cNvPr>
          <p:cNvCxnSpPr/>
          <p:nvPr/>
        </p:nvCxnSpPr>
        <p:spPr>
          <a:xfrm flipH="1" flipV="1">
            <a:off x="2078436" y="2216357"/>
            <a:ext cx="2819768" cy="838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7E176FB-DE04-D1DF-D9EB-A4789858F96D}"/>
              </a:ext>
            </a:extLst>
          </p:cNvPr>
          <p:cNvCxnSpPr>
            <a:cxnSpLocks/>
          </p:cNvCxnSpPr>
          <p:nvPr/>
        </p:nvCxnSpPr>
        <p:spPr>
          <a:xfrm flipV="1">
            <a:off x="2195934" y="2045783"/>
            <a:ext cx="737934" cy="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819CF7A-3E88-307E-FE06-0AE5781E1FFF}"/>
              </a:ext>
            </a:extLst>
          </p:cNvPr>
          <p:cNvCxnSpPr>
            <a:cxnSpLocks/>
          </p:cNvCxnSpPr>
          <p:nvPr/>
        </p:nvCxnSpPr>
        <p:spPr>
          <a:xfrm flipV="1">
            <a:off x="5995727" y="2728599"/>
            <a:ext cx="3358129" cy="39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0FD31C0F-3B06-AF00-5D2E-6B09B8DE23A6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H="1" flipV="1">
            <a:off x="1773047" y="2717236"/>
            <a:ext cx="629823" cy="1662433"/>
          </a:xfrm>
          <a:prstGeom prst="bentConnector3">
            <a:avLst>
              <a:gd name="adj1" fmla="val 76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0A644F7-2AFD-5532-885A-8B1A5090EE45}"/>
              </a:ext>
            </a:extLst>
          </p:cNvPr>
          <p:cNvCxnSpPr>
            <a:cxnSpLocks/>
          </p:cNvCxnSpPr>
          <p:nvPr/>
        </p:nvCxnSpPr>
        <p:spPr>
          <a:xfrm flipH="1">
            <a:off x="1896095" y="4534415"/>
            <a:ext cx="54666" cy="72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493AF9A-D7A0-335D-EE6A-CD670AF0C2FB}"/>
              </a:ext>
            </a:extLst>
          </p:cNvPr>
          <p:cNvCxnSpPr>
            <a:stCxn id="16" idx="1"/>
            <a:endCxn id="20" idx="3"/>
          </p:cNvCxnSpPr>
          <p:nvPr/>
        </p:nvCxnSpPr>
        <p:spPr>
          <a:xfrm flipH="1" flipV="1">
            <a:off x="2442051" y="5378206"/>
            <a:ext cx="987181" cy="218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197C0D7F-9FAC-9A6B-2F89-ECC764B3046F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5452687" y="376395"/>
            <a:ext cx="576911" cy="7798969"/>
          </a:xfrm>
          <a:prstGeom prst="bentConnector4">
            <a:avLst>
              <a:gd name="adj1" fmla="val -91246"/>
              <a:gd name="adj2" fmla="val 99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97826BD-3E15-D764-60C5-8699A1847376}"/>
              </a:ext>
            </a:extLst>
          </p:cNvPr>
          <p:cNvCxnSpPr>
            <a:cxnSpLocks/>
          </p:cNvCxnSpPr>
          <p:nvPr/>
        </p:nvCxnSpPr>
        <p:spPr>
          <a:xfrm flipH="1">
            <a:off x="1759443" y="3712455"/>
            <a:ext cx="9004766" cy="1945280"/>
          </a:xfrm>
          <a:prstGeom prst="bentConnector4">
            <a:avLst>
              <a:gd name="adj1" fmla="val -2540"/>
              <a:gd name="adj2" fmla="val 1126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5703B310-48A6-F855-6680-097D3B1FC2D3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632018" y="2717236"/>
            <a:ext cx="241425" cy="896430"/>
          </a:xfrm>
          <a:prstGeom prst="bentConnector3">
            <a:avLst>
              <a:gd name="adj1" fmla="val 165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E226F0-30D9-9613-B98D-476623F4AD87}"/>
              </a:ext>
            </a:extLst>
          </p:cNvPr>
          <p:cNvSpPr txBox="1"/>
          <p:nvPr/>
        </p:nvSpPr>
        <p:spPr>
          <a:xfrm>
            <a:off x="3676090" y="3247992"/>
            <a:ext cx="813043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o-RO" sz="900" err="1"/>
              <a:t>ID_categorie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A7A2A2-6E6B-4C47-859D-EDC5A0CA91E4}"/>
              </a:ext>
            </a:extLst>
          </p:cNvPr>
          <p:cNvCxnSpPr/>
          <p:nvPr/>
        </p:nvCxnSpPr>
        <p:spPr>
          <a:xfrm flipH="1">
            <a:off x="4438650" y="3243262"/>
            <a:ext cx="514350" cy="9525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63A6A5-D3DB-380E-CE20-4F932231EAC6}"/>
              </a:ext>
            </a:extLst>
          </p:cNvPr>
          <p:cNvCxnSpPr/>
          <p:nvPr/>
        </p:nvCxnSpPr>
        <p:spPr>
          <a:xfrm flipH="1">
            <a:off x="5880652" y="2174185"/>
            <a:ext cx="2186608" cy="87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5458FC-EFBF-F980-6FD6-3B2E485A84FE}"/>
              </a:ext>
            </a:extLst>
          </p:cNvPr>
          <p:cNvSpPr txBox="1"/>
          <p:nvPr/>
        </p:nvSpPr>
        <p:spPr>
          <a:xfrm>
            <a:off x="5452032" y="5482519"/>
            <a:ext cx="816249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o-RO" sz="900" err="1"/>
              <a:t>NUMAR_cod</a:t>
            </a:r>
            <a:endParaRPr lang="en-GB" sz="900" err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138C70-34E7-8DCC-1985-51B5266F98FA}"/>
              </a:ext>
            </a:extLst>
          </p:cNvPr>
          <p:cNvCxnSpPr/>
          <p:nvPr/>
        </p:nvCxnSpPr>
        <p:spPr>
          <a:xfrm flipV="1">
            <a:off x="5039967" y="5586619"/>
            <a:ext cx="414130" cy="82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2A406E-2EAC-1EEE-3D66-6B4451102943}"/>
              </a:ext>
            </a:extLst>
          </p:cNvPr>
          <p:cNvSpPr txBox="1"/>
          <p:nvPr/>
        </p:nvSpPr>
        <p:spPr>
          <a:xfrm>
            <a:off x="10405111" y="2094112"/>
            <a:ext cx="1218603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o-RO" sz="900" err="1"/>
              <a:t>ID_categorie_parinte</a:t>
            </a:r>
            <a:endParaRPr lang="en-GB" sz="900" err="1"/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AAC19E95-41A2-405C-41C9-1B2C68B69599}"/>
              </a:ext>
            </a:extLst>
          </p:cNvPr>
          <p:cNvSpPr/>
          <p:nvPr/>
        </p:nvSpPr>
        <p:spPr>
          <a:xfrm rot="13320000">
            <a:off x="10645968" y="1915298"/>
            <a:ext cx="82825" cy="795131"/>
          </a:xfrm>
          <a:custGeom>
            <a:avLst/>
            <a:gdLst>
              <a:gd name="connsiteX0" fmla="*/ 0 w 82825"/>
              <a:gd name="connsiteY0" fmla="*/ 397566 h 795131"/>
              <a:gd name="connsiteX1" fmla="*/ 41413 w 82825"/>
              <a:gd name="connsiteY1" fmla="*/ 0 h 795131"/>
              <a:gd name="connsiteX2" fmla="*/ 82826 w 82825"/>
              <a:gd name="connsiteY2" fmla="*/ 397566 h 795131"/>
              <a:gd name="connsiteX3" fmla="*/ 62119 w 82825"/>
              <a:gd name="connsiteY3" fmla="*/ 397566 h 795131"/>
              <a:gd name="connsiteX4" fmla="*/ 41413 w 82825"/>
              <a:gd name="connsiteY4" fmla="*/ 20707 h 795131"/>
              <a:gd name="connsiteX5" fmla="*/ 20707 w 82825"/>
              <a:gd name="connsiteY5" fmla="*/ 397566 h 795131"/>
              <a:gd name="connsiteX6" fmla="*/ 0 w 82825"/>
              <a:gd name="connsiteY6" fmla="*/ 397566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25" h="795131" fill="none" extrusionOk="0">
                <a:moveTo>
                  <a:pt x="0" y="397566"/>
                </a:moveTo>
                <a:cubicBezTo>
                  <a:pt x="-2615" y="179082"/>
                  <a:pt x="20020" y="-2950"/>
                  <a:pt x="41413" y="0"/>
                </a:cubicBezTo>
                <a:cubicBezTo>
                  <a:pt x="67382" y="272"/>
                  <a:pt x="80743" y="192306"/>
                  <a:pt x="82826" y="397566"/>
                </a:cubicBezTo>
                <a:cubicBezTo>
                  <a:pt x="76406" y="396226"/>
                  <a:pt x="68236" y="397199"/>
                  <a:pt x="62119" y="397566"/>
                </a:cubicBezTo>
                <a:cubicBezTo>
                  <a:pt x="62820" y="189938"/>
                  <a:pt x="53606" y="21513"/>
                  <a:pt x="41413" y="20707"/>
                </a:cubicBezTo>
                <a:cubicBezTo>
                  <a:pt x="30699" y="34047"/>
                  <a:pt x="13851" y="195779"/>
                  <a:pt x="20707" y="397566"/>
                </a:cubicBezTo>
                <a:cubicBezTo>
                  <a:pt x="12519" y="396211"/>
                  <a:pt x="2812" y="399293"/>
                  <a:pt x="0" y="397566"/>
                </a:cubicBezTo>
                <a:close/>
              </a:path>
              <a:path w="82825" h="795131" stroke="0" extrusionOk="0">
                <a:moveTo>
                  <a:pt x="0" y="397566"/>
                </a:moveTo>
                <a:cubicBezTo>
                  <a:pt x="-647" y="175966"/>
                  <a:pt x="16756" y="154"/>
                  <a:pt x="41413" y="0"/>
                </a:cubicBezTo>
                <a:cubicBezTo>
                  <a:pt x="61451" y="3949"/>
                  <a:pt x="79853" y="174870"/>
                  <a:pt x="82826" y="397566"/>
                </a:cubicBezTo>
                <a:cubicBezTo>
                  <a:pt x="74530" y="397847"/>
                  <a:pt x="70272" y="398140"/>
                  <a:pt x="62119" y="397566"/>
                </a:cubicBezTo>
                <a:cubicBezTo>
                  <a:pt x="60446" y="190594"/>
                  <a:pt x="51302" y="19315"/>
                  <a:pt x="41413" y="20707"/>
                </a:cubicBezTo>
                <a:cubicBezTo>
                  <a:pt x="28211" y="18437"/>
                  <a:pt x="6777" y="176956"/>
                  <a:pt x="20707" y="397566"/>
                </a:cubicBezTo>
                <a:cubicBezTo>
                  <a:pt x="17878" y="398916"/>
                  <a:pt x="6650" y="397166"/>
                  <a:pt x="0" y="39756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block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7E50E2-797C-094D-F44C-9F5280CCAE01}"/>
              </a:ext>
            </a:extLst>
          </p:cNvPr>
          <p:cNvSpPr txBox="1"/>
          <p:nvPr/>
        </p:nvSpPr>
        <p:spPr>
          <a:xfrm>
            <a:off x="2266372" y="3311496"/>
            <a:ext cx="1370888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o-RO" sz="900" err="1"/>
              <a:t>DESCRIERE_status_coș</a:t>
            </a:r>
            <a:endParaRPr lang="en-GB" sz="90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EA4F36-FE2B-98C8-F015-2B0CD6316144}"/>
              </a:ext>
            </a:extLst>
          </p:cNvPr>
          <p:cNvSpPr txBox="1"/>
          <p:nvPr/>
        </p:nvSpPr>
        <p:spPr>
          <a:xfrm>
            <a:off x="2266372" y="3166716"/>
            <a:ext cx="1406154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o-RO" sz="900" err="1"/>
              <a:t>DATA_modificare_status</a:t>
            </a:r>
            <a:endParaRPr lang="en-GB" sz="900" err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4ABA3B-C313-2B14-1F0F-324A5898170D}"/>
              </a:ext>
            </a:extLst>
          </p:cNvPr>
          <p:cNvSpPr/>
          <p:nvPr/>
        </p:nvSpPr>
        <p:spPr>
          <a:xfrm>
            <a:off x="2173485" y="3245770"/>
            <a:ext cx="160121" cy="163025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7EF4BA-12E5-E6E3-CDB0-E551FF623012}"/>
              </a:ext>
            </a:extLst>
          </p:cNvPr>
          <p:cNvCxnSpPr/>
          <p:nvPr/>
        </p:nvCxnSpPr>
        <p:spPr>
          <a:xfrm>
            <a:off x="1684020" y="2851785"/>
            <a:ext cx="48006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6BA8D2-4C78-72DA-5AE7-14CEE8D3E4D5}"/>
              </a:ext>
            </a:extLst>
          </p:cNvPr>
          <p:cNvCxnSpPr/>
          <p:nvPr/>
        </p:nvCxnSpPr>
        <p:spPr>
          <a:xfrm flipV="1">
            <a:off x="1762125" y="3364230"/>
            <a:ext cx="381000" cy="198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2ECE27-9F69-9083-8305-C8056646192E}"/>
                  </a:ext>
                </a:extLst>
              </p14:cNvPr>
              <p14:cNvContentPartPr/>
              <p14:nvPr/>
            </p14:nvContentPartPr>
            <p14:xfrm>
              <a:off x="6706547" y="3256248"/>
              <a:ext cx="185778" cy="7099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2ECE27-9F69-9083-8305-C805664619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580" y="2901298"/>
                <a:ext cx="221353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5F170C-B887-7350-FBE6-00CF7E2676E9}"/>
                  </a:ext>
                </a:extLst>
              </p14:cNvPr>
              <p14:cNvContentPartPr/>
              <p14:nvPr/>
            </p14:nvContentPartPr>
            <p14:xfrm>
              <a:off x="6049138" y="3146398"/>
              <a:ext cx="856140" cy="1098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5F170C-B887-7350-FBE6-00CF7E2676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1144" y="3128449"/>
                <a:ext cx="891768" cy="14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CA125F-DC6A-2D2B-A62C-BC3E5A3E0EF7}"/>
                  </a:ext>
                </a:extLst>
              </p14:cNvPr>
              <p14:cNvContentPartPr/>
              <p14:nvPr/>
            </p14:nvContentPartPr>
            <p14:xfrm>
              <a:off x="6152795" y="3189987"/>
              <a:ext cx="7099" cy="7099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CA125F-DC6A-2D2B-A62C-BC3E5A3E0E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7845" y="283503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BF17B7-EFE6-A8FF-6571-D543306EEC1A}"/>
                  </a:ext>
                </a:extLst>
              </p14:cNvPr>
              <p14:cNvContentPartPr/>
              <p14:nvPr/>
            </p14:nvContentPartPr>
            <p14:xfrm>
              <a:off x="6091790" y="3155432"/>
              <a:ext cx="86171" cy="49087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BF17B7-EFE6-A8FF-6571-D543306EEC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3912" y="3137647"/>
                <a:ext cx="121569" cy="8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C21D70-1F00-826F-4E53-CB0E66033E2D}"/>
                  </a:ext>
                </a:extLst>
              </p14:cNvPr>
              <p14:cNvContentPartPr/>
              <p14:nvPr/>
            </p14:nvContentPartPr>
            <p14:xfrm>
              <a:off x="6737274" y="3242050"/>
              <a:ext cx="103354" cy="27888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C21D70-1F00-826F-4E53-CB0E66033E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9331" y="3224081"/>
                <a:ext cx="138882" cy="314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06B736-B1C6-AB68-409F-9C95EE939BAA}"/>
                  </a:ext>
                </a:extLst>
              </p14:cNvPr>
              <p14:cNvContentPartPr/>
              <p14:nvPr/>
            </p14:nvContentPartPr>
            <p14:xfrm>
              <a:off x="6801204" y="3540223"/>
              <a:ext cx="7099" cy="7099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06B736-B1C6-AB68-409F-9C95EE93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3456" y="3185273"/>
                <a:ext cx="42239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3DDE5ED-C266-ACA2-1DC4-580A8F990692}"/>
                  </a:ext>
                </a:extLst>
              </p14:cNvPr>
              <p14:cNvContentPartPr/>
              <p14:nvPr/>
            </p14:nvContentPartPr>
            <p14:xfrm>
              <a:off x="6787005" y="3615950"/>
              <a:ext cx="7099" cy="7099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3DDE5ED-C266-ACA2-1DC4-580A8F9906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2055" y="3261000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E1D5738-BADF-6E69-4D32-56E5FB729D10}"/>
                  </a:ext>
                </a:extLst>
              </p14:cNvPr>
              <p14:cNvContentPartPr/>
              <p14:nvPr/>
            </p14:nvContentPartPr>
            <p14:xfrm>
              <a:off x="6787005" y="3611217"/>
              <a:ext cx="7099" cy="7099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E1D5738-BADF-6E69-4D32-56E5FB729D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2055" y="325626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B029E62-3546-F703-3B42-9822D3F3116D}"/>
                  </a:ext>
                </a:extLst>
              </p14:cNvPr>
              <p14:cNvContentPartPr/>
              <p14:nvPr/>
            </p14:nvContentPartPr>
            <p14:xfrm>
              <a:off x="6772807" y="3615950"/>
              <a:ext cx="7099" cy="7099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B029E62-3546-F703-3B42-9822D3F31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857" y="3261000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9C276C-15E0-61A8-4846-13B83E292BF2}"/>
                  </a:ext>
                </a:extLst>
              </p14:cNvPr>
              <p14:cNvContentPartPr/>
              <p14:nvPr/>
            </p14:nvContentPartPr>
            <p14:xfrm>
              <a:off x="6772807" y="3611217"/>
              <a:ext cx="7099" cy="7099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9C276C-15E0-61A8-4846-13B83E292B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857" y="325626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1DDCF3-82D1-FA3B-9250-749BBA7E76DB}"/>
                  </a:ext>
                </a:extLst>
              </p14:cNvPr>
              <p14:cNvContentPartPr/>
              <p14:nvPr/>
            </p14:nvContentPartPr>
            <p14:xfrm>
              <a:off x="6787005" y="3611217"/>
              <a:ext cx="7099" cy="7099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1DDCF3-82D1-FA3B-9250-749BBA7E76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2055" y="325626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B3A076D-811E-206F-4988-B407C27B3408}"/>
                  </a:ext>
                </a:extLst>
              </p14:cNvPr>
              <p14:cNvContentPartPr/>
              <p14:nvPr/>
            </p14:nvContentPartPr>
            <p14:xfrm>
              <a:off x="6777540" y="3611217"/>
              <a:ext cx="7099" cy="7099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B3A076D-811E-206F-4988-B407C27B34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2590" y="325626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9DA943-2B6A-F8B3-8186-52440E6BD528}"/>
                  </a:ext>
                </a:extLst>
              </p14:cNvPr>
              <p14:cNvContentPartPr/>
              <p14:nvPr/>
            </p14:nvContentPartPr>
            <p14:xfrm>
              <a:off x="6772807" y="3611217"/>
              <a:ext cx="7099" cy="7099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9DA943-2B6A-F8B3-8186-52440E6BD5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857" y="325626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00A0D68-6CFD-F799-185D-CCAE43652EA9}"/>
                  </a:ext>
                </a:extLst>
              </p14:cNvPr>
              <p14:cNvContentPartPr/>
              <p14:nvPr/>
            </p14:nvContentPartPr>
            <p14:xfrm>
              <a:off x="6772807" y="3606484"/>
              <a:ext cx="7099" cy="709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00A0D68-6CFD-F799-185D-CCAE43652E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857" y="3251534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82ADB16-84CA-F9E5-96CD-57B3DB8381D5}"/>
                  </a:ext>
                </a:extLst>
              </p14:cNvPr>
              <p14:cNvContentPartPr/>
              <p14:nvPr/>
            </p14:nvContentPartPr>
            <p14:xfrm>
              <a:off x="6782273" y="3606484"/>
              <a:ext cx="7099" cy="7099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82ADB16-84CA-F9E5-96CD-57B3DB838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323" y="3251534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DF895A1-94A8-FFE3-EB68-5606FB8AFDEB}"/>
                  </a:ext>
                </a:extLst>
              </p14:cNvPr>
              <p14:cNvContentPartPr/>
              <p14:nvPr/>
            </p14:nvContentPartPr>
            <p14:xfrm>
              <a:off x="6089917" y="3626536"/>
              <a:ext cx="721411" cy="77528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DF895A1-94A8-FFE3-EB68-5606FB8AFD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71927" y="3608548"/>
                <a:ext cx="757032" cy="81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07242E3-C9E0-28A5-A607-E68B6B581535}"/>
                  </a:ext>
                </a:extLst>
              </p14:cNvPr>
              <p14:cNvContentPartPr/>
              <p14:nvPr/>
            </p14:nvContentPartPr>
            <p14:xfrm>
              <a:off x="6091266" y="4325009"/>
              <a:ext cx="636197" cy="86273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07242E3-C9E0-28A5-A607-E68B6B58153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3284" y="4307110"/>
                <a:ext cx="671801" cy="121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209D115-6B8A-4D38-C9F5-7E565957C590}"/>
                  </a:ext>
                </a:extLst>
              </p14:cNvPr>
              <p14:cNvContentPartPr/>
              <p14:nvPr/>
            </p14:nvContentPartPr>
            <p14:xfrm>
              <a:off x="6782273" y="3601751"/>
              <a:ext cx="7099" cy="7099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209D115-6B8A-4D38-C9F5-7E565957C5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323" y="3246801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135D2A6-C9D1-AE66-A9A4-A81A024FA4AD}"/>
                  </a:ext>
                </a:extLst>
              </p14:cNvPr>
              <p14:cNvContentPartPr/>
              <p14:nvPr/>
            </p14:nvContentPartPr>
            <p14:xfrm>
              <a:off x="6791739" y="3611217"/>
              <a:ext cx="7099" cy="7099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135D2A6-C9D1-AE66-A9A4-A81A024FA4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6789" y="3256267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7070E6C-CCB1-D47D-1040-E4A5B13C44BF}"/>
                  </a:ext>
                </a:extLst>
              </p14:cNvPr>
              <p14:cNvContentPartPr/>
              <p14:nvPr/>
            </p14:nvContentPartPr>
            <p14:xfrm>
              <a:off x="6791739" y="3601751"/>
              <a:ext cx="7099" cy="709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7070E6C-CCB1-D47D-1040-E4A5B13C4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6789" y="3246801"/>
                <a:ext cx="709900" cy="7099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02593FB4-335C-6E23-D7B7-584E6C39EF5A}"/>
              </a:ext>
            </a:extLst>
          </p:cNvPr>
          <p:cNvSpPr/>
          <p:nvPr/>
        </p:nvSpPr>
        <p:spPr>
          <a:xfrm>
            <a:off x="3509920" y="3803260"/>
            <a:ext cx="160121" cy="163025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C4540D-8BAE-89BB-4EE3-8B6042C69016}"/>
              </a:ext>
            </a:extLst>
          </p:cNvPr>
          <p:cNvCxnSpPr/>
          <p:nvPr/>
        </p:nvCxnSpPr>
        <p:spPr>
          <a:xfrm flipV="1">
            <a:off x="2307745" y="3891213"/>
            <a:ext cx="1173763" cy="44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AAFA5B-D504-E7BC-8256-4B82CAA3DFD5}"/>
              </a:ext>
            </a:extLst>
          </p:cNvPr>
          <p:cNvCxnSpPr/>
          <p:nvPr/>
        </p:nvCxnSpPr>
        <p:spPr>
          <a:xfrm flipH="1">
            <a:off x="3649788" y="3266347"/>
            <a:ext cx="1287354" cy="553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F8E4146-23A3-53AC-D16B-8D2DD3EF8A4A}"/>
                  </a:ext>
                </a:extLst>
              </p14:cNvPr>
              <p14:cNvContentPartPr/>
              <p14:nvPr/>
            </p14:nvContentPartPr>
            <p14:xfrm>
              <a:off x="4268616" y="4298363"/>
              <a:ext cx="2228507" cy="476266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F8E4146-23A3-53AC-D16B-8D2DD3EF8A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0621" y="4280377"/>
                <a:ext cx="2264137" cy="511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1F6DFE1-031F-1E08-0B34-4976E1A9CD79}"/>
                  </a:ext>
                </a:extLst>
              </p14:cNvPr>
              <p14:cNvContentPartPr/>
              <p14:nvPr/>
            </p14:nvContentPartPr>
            <p14:xfrm>
              <a:off x="4269355" y="4279128"/>
              <a:ext cx="649264" cy="248318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1F6DFE1-031F-1E08-0B34-4976E1A9CD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1370" y="4261134"/>
                <a:ext cx="684875" cy="283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D2D323-DEA8-708E-F9A1-11A0D85BA767}"/>
                  </a:ext>
                </a:extLst>
              </p14:cNvPr>
              <p14:cNvContentPartPr/>
              <p14:nvPr/>
            </p14:nvContentPartPr>
            <p14:xfrm>
              <a:off x="4962465" y="4647726"/>
              <a:ext cx="7099" cy="7099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D2D323-DEA8-708E-F9A1-11A0D85BA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7515" y="4292776"/>
                <a:ext cx="709900" cy="70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3F46199-67A8-A01C-038C-5DAF8908D96C}"/>
                  </a:ext>
                </a:extLst>
              </p14:cNvPr>
              <p14:cNvContentPartPr/>
              <p14:nvPr/>
            </p14:nvContentPartPr>
            <p14:xfrm>
              <a:off x="4744294" y="4258708"/>
              <a:ext cx="1975480" cy="435937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3F46199-67A8-A01C-038C-5DAF8908D96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26296" y="4240724"/>
                <a:ext cx="2011116" cy="471546"/>
              </a:xfrm>
              <a:prstGeom prst="rect">
                <a:avLst/>
              </a:prstGeom>
            </p:spPr>
          </p:pic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58646665-1155-DFB1-D097-6990F2F5E537}"/>
              </a:ext>
            </a:extLst>
          </p:cNvPr>
          <p:cNvSpPr txBox="1"/>
          <p:nvPr/>
        </p:nvSpPr>
        <p:spPr>
          <a:xfrm>
            <a:off x="3625936" y="3798957"/>
            <a:ext cx="771365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o-RO" sz="900" err="1"/>
              <a:t>ID_recenzie</a:t>
            </a:r>
            <a:endParaRPr lang="en-GB" sz="900" err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4FD5E0-095A-9325-C1EE-2915F0845D9D}"/>
              </a:ext>
            </a:extLst>
          </p:cNvPr>
          <p:cNvSpPr txBox="1"/>
          <p:nvPr/>
        </p:nvSpPr>
        <p:spPr>
          <a:xfrm>
            <a:off x="3625937" y="3950411"/>
            <a:ext cx="10486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RATING_recenzie</a:t>
            </a:r>
            <a:endParaRPr lang="en-GB" sz="9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E1EF28B-31B1-C7A0-0A26-318EE640FB51}"/>
              </a:ext>
            </a:extLst>
          </p:cNvPr>
          <p:cNvSpPr txBox="1"/>
          <p:nvPr/>
        </p:nvSpPr>
        <p:spPr>
          <a:xfrm>
            <a:off x="3627469" y="4143187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900"/>
              <a:t>CONȚINUT_recenzie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9786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16E7-E37A-F1B1-E7EC-4DBDB3B1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Georgia"/>
              </a:rPr>
              <a:t>TABELE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77-83B7-7C66-B7FD-B4095AB4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500" b="1" err="1"/>
              <a:t>Produs</a:t>
            </a:r>
            <a:r>
              <a:rPr lang="en-US" sz="2500" b="1"/>
              <a:t>:</a:t>
            </a:r>
            <a:endParaRPr lang="en-US"/>
          </a:p>
          <a:p>
            <a:r>
              <a:rPr lang="en-US" sz="2000" err="1">
                <a:solidFill>
                  <a:srgbClr val="FFB8E7"/>
                </a:solidFill>
              </a:rPr>
              <a:t>ID_produs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NUME_produs</a:t>
            </a:r>
            <a:endParaRPr lang="en-US" sz="2000"/>
          </a:p>
          <a:p>
            <a:r>
              <a:rPr lang="en-US" sz="2000" err="1"/>
              <a:t>DESCRIERE_produs</a:t>
            </a:r>
            <a:endParaRPr lang="en-US" sz="2000"/>
          </a:p>
          <a:p>
            <a:r>
              <a:rPr lang="en-US" sz="2000" err="1"/>
              <a:t>PRET_produs</a:t>
            </a:r>
            <a:endParaRPr lang="en-US" sz="2000"/>
          </a:p>
          <a:p>
            <a:r>
              <a:rPr lang="en-US" sz="2000" err="1"/>
              <a:t>URL_produs</a:t>
            </a:r>
            <a:endParaRPr lang="en-US" sz="2000"/>
          </a:p>
          <a:p>
            <a:r>
              <a:rPr lang="en-US" sz="2000" err="1"/>
              <a:t>DATA_intrare</a:t>
            </a:r>
            <a:endParaRPr lang="en-US" sz="2000"/>
          </a:p>
          <a:p>
            <a:r>
              <a:rPr lang="en-US" sz="2000" err="1"/>
              <a:t>DATA_schimbare</a:t>
            </a:r>
            <a:endParaRPr lang="en-US" sz="2000"/>
          </a:p>
          <a:p>
            <a:r>
              <a:rPr lang="en-US" sz="2000" err="1"/>
              <a:t>ID_taxa</a:t>
            </a:r>
            <a:r>
              <a:rPr lang="en-US" sz="2000"/>
              <a:t> (FK)</a:t>
            </a:r>
          </a:p>
          <a:p>
            <a:r>
              <a:rPr lang="en-US" sz="2000" err="1"/>
              <a:t>ID_producator</a:t>
            </a:r>
            <a:r>
              <a:rPr lang="en-US" sz="2000"/>
              <a:t> (FK)</a:t>
            </a:r>
          </a:p>
          <a:p>
            <a:r>
              <a:rPr lang="en-US" sz="2000" err="1"/>
              <a:t>ID_categorie</a:t>
            </a:r>
            <a:r>
              <a:rPr lang="en-US" sz="2000"/>
              <a:t> (FK)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D3118D-AFE6-3411-D12A-E3D771E8B33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/>
              <a:t>   </a:t>
            </a:r>
            <a:r>
              <a:rPr lang="en-US" sz="2500" b="1" err="1"/>
              <a:t>Comenzi</a:t>
            </a:r>
            <a:r>
              <a:rPr lang="en-US" sz="2000" b="1"/>
              <a:t>:</a:t>
            </a:r>
            <a:endParaRPr lang="en-US"/>
          </a:p>
          <a:p>
            <a:pPr marL="457200"/>
            <a:r>
              <a:rPr lang="en-US" sz="2000" err="1">
                <a:solidFill>
                  <a:srgbClr val="FFB8E7"/>
                </a:solidFill>
              </a:rPr>
              <a:t>ID_comanda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pPr marL="457200"/>
            <a:r>
              <a:rPr lang="en-US" sz="2000" err="1"/>
              <a:t>ID_client</a:t>
            </a:r>
            <a:r>
              <a:rPr lang="en-US" sz="2000"/>
              <a:t> (FK)</a:t>
            </a:r>
          </a:p>
          <a:p>
            <a:pPr marL="457200"/>
            <a:r>
              <a:rPr lang="en-US" sz="2000" err="1"/>
              <a:t>ID_adresa</a:t>
            </a:r>
            <a:r>
              <a:rPr lang="en-US" sz="2000"/>
              <a:t> (FK)</a:t>
            </a:r>
          </a:p>
          <a:p>
            <a:pPr marL="457200"/>
            <a:r>
              <a:rPr lang="en-US" sz="2000" err="1"/>
              <a:t>DATA_comanda</a:t>
            </a:r>
            <a:endParaRPr lang="en-US" sz="2000"/>
          </a:p>
          <a:p>
            <a:pPr marL="457200"/>
            <a:r>
              <a:rPr lang="en-US" sz="2000" err="1"/>
              <a:t>SUMA_totala</a:t>
            </a:r>
            <a:endParaRPr lang="en-US" sz="2000"/>
          </a:p>
          <a:p>
            <a:pPr marL="457200"/>
            <a:r>
              <a:rPr lang="en-US" sz="2000" err="1"/>
              <a:t>METODA_plata</a:t>
            </a:r>
            <a:endParaRPr lang="en-US" sz="2000"/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7319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ADF1C-EA52-6816-299A-07378D34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Georgia"/>
              </a:rPr>
              <a:t>TABELE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377A-A5BC-C4E2-0E5A-D4B11320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500" b="1" err="1"/>
              <a:t>Producator</a:t>
            </a:r>
            <a:r>
              <a:rPr lang="en-US" sz="2000"/>
              <a:t>:</a:t>
            </a:r>
            <a:endParaRPr lang="en-US"/>
          </a:p>
          <a:p>
            <a:r>
              <a:rPr lang="en-US" sz="2000" err="1">
                <a:solidFill>
                  <a:srgbClr val="FFB8E7"/>
                </a:solidFill>
              </a:rPr>
              <a:t>ID_producator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NUME_producator</a:t>
            </a:r>
            <a:endParaRPr lang="en-US" sz="2000"/>
          </a:p>
          <a:p>
            <a:r>
              <a:rPr lang="en-US" sz="2000" err="1"/>
              <a:t>CUI_producator</a:t>
            </a:r>
            <a:endParaRPr lang="en-US" sz="2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49FED7-D508-0EED-A52B-18A5B08BC202}"/>
              </a:ext>
            </a:extLst>
          </p:cNvPr>
          <p:cNvSpPr txBox="1">
            <a:spLocks/>
          </p:cNvSpPr>
          <p:nvPr/>
        </p:nvSpPr>
        <p:spPr>
          <a:xfrm>
            <a:off x="9467355" y="2978681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err="1"/>
              <a:t>TipTaxe</a:t>
            </a:r>
            <a:r>
              <a:rPr lang="en-US" sz="2000"/>
              <a:t>:</a:t>
            </a:r>
            <a:endParaRPr lang="en-US"/>
          </a:p>
          <a:p>
            <a:r>
              <a:rPr lang="en-US" sz="2000" err="1">
                <a:solidFill>
                  <a:srgbClr val="FFB8E7"/>
                </a:solidFill>
              </a:rPr>
              <a:t>ID_taxa</a:t>
            </a:r>
            <a:r>
              <a:rPr lang="en-US" sz="2000">
                <a:solidFill>
                  <a:srgbClr val="FFB8E7"/>
                </a:solidFill>
              </a:rPr>
              <a:t> (PK)</a:t>
            </a:r>
          </a:p>
          <a:p>
            <a:r>
              <a:rPr lang="en-US" sz="2000" err="1"/>
              <a:t>NUME_taxa</a:t>
            </a:r>
            <a:endParaRPr lang="en-US" sz="2000"/>
          </a:p>
          <a:p>
            <a:r>
              <a:rPr lang="en-US" sz="2000" err="1"/>
              <a:t>DESCRIERE_taxa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147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Microsoft Office PowerPoint</Application>
  <PresentationFormat>Widescreen</PresentationFormat>
  <Paragraphs>296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Georgia</vt:lpstr>
      <vt:lpstr>Helvetica Neue Medium</vt:lpstr>
      <vt:lpstr>Sylfaen</vt:lpstr>
      <vt:lpstr>Office Theme</vt:lpstr>
      <vt:lpstr>BAZĂ DE DATE  MAGAZIN ONLINE</vt:lpstr>
      <vt:lpstr>INTRODUCERE</vt:lpstr>
      <vt:lpstr>OBSERVAȚII</vt:lpstr>
      <vt:lpstr>OBSERVAȚII</vt:lpstr>
      <vt:lpstr>OBSERVAȚII</vt:lpstr>
      <vt:lpstr>SPECIFICAȚII</vt:lpstr>
      <vt:lpstr>GRAFUL DEPENDENȚELOR</vt:lpstr>
      <vt:lpstr>TABELE</vt:lpstr>
      <vt:lpstr>TABELE</vt:lpstr>
      <vt:lpstr>TABELE</vt:lpstr>
      <vt:lpstr>TABELE</vt:lpstr>
      <vt:lpstr>TABELE</vt:lpstr>
      <vt:lpstr>TABELE</vt:lpstr>
      <vt:lpstr>TABELE</vt:lpstr>
      <vt:lpstr>TABELE</vt:lpstr>
      <vt:lpstr>TABELE</vt:lpstr>
      <vt:lpstr>TABELE</vt:lpstr>
      <vt:lpstr>SCHEMA ERD</vt:lpstr>
      <vt:lpstr>3. Care este clientul/ clientii cu cea mai mare valoare totală a comenzilor?</vt:lpstr>
      <vt:lpstr>5. Care este media evaluărilor produselor în fiecare categorie?</vt:lpstr>
      <vt:lpstr>6. Câte comenzi are fiecare client și care este stadiul de procesare a comenzilor?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BAZĂ DE DATE  MAGAZIN ONLINE</dc:title>
  <dc:creator>Roberta Petraru</dc:creator>
  <cp:lastModifiedBy>TUN G. CLAUDIA-GABRIELA</cp:lastModifiedBy>
  <cp:revision>181</cp:revision>
  <dcterms:created xsi:type="dcterms:W3CDTF">2024-05-27T14:03:01Z</dcterms:created>
  <dcterms:modified xsi:type="dcterms:W3CDTF">2024-06-07T12:36:44Z</dcterms:modified>
</cp:coreProperties>
</file>