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sldIdLst>
    <p:sldId id="258" r:id="rId3"/>
    <p:sldId id="266" r:id="rId4"/>
    <p:sldId id="270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16660"/>
    <a:srgbClr val="B7C8A5"/>
    <a:srgbClr val="D76739"/>
    <a:srgbClr val="F0D2AF"/>
    <a:srgbClr val="13396C"/>
    <a:srgbClr val="E8BD88"/>
    <a:srgbClr val="34524D"/>
    <a:srgbClr val="0B203D"/>
    <a:srgbClr val="9AB280"/>
    <a:srgbClr val="B94F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14" autoAdjust="0"/>
    <p:restoredTop sz="94660"/>
  </p:normalViewPr>
  <p:slideViewPr>
    <p:cSldViewPr snapToGrid="0">
      <p:cViewPr varScale="1">
        <p:scale>
          <a:sx n="72" d="100"/>
          <a:sy n="72" d="100"/>
        </p:scale>
        <p:origin x="812" y="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-451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6FB0D-3649-4659-A4EA-16B622D04D18}" type="datetimeFigureOut">
              <a:rPr lang="zh-CN" altLang="en-US" smtClean="0"/>
              <a:t>2018/6/19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0CA1-3571-4BD4-9253-723F5D1C3D9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6FB0D-3649-4659-A4EA-16B622D04D18}" type="datetimeFigureOut">
              <a:rPr lang="zh-CN" altLang="en-US" smtClean="0"/>
              <a:t>2018/6/19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0CA1-3571-4BD4-9253-723F5D1C3D9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6FB0D-3649-4659-A4EA-16B622D04D18}" type="datetimeFigureOut">
              <a:rPr lang="zh-CN" altLang="en-US" smtClean="0"/>
              <a:t>2018/6/19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0CA1-3571-4BD4-9253-723F5D1C3D9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6FB0D-3649-4659-A4EA-16B622D04D18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2018/6/19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0CA1-3571-4BD4-9253-723F5D1C3D94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06669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6FB0D-3649-4659-A4EA-16B622D04D18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2018/6/19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0CA1-3571-4BD4-9253-723F5D1C3D94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23432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6FB0D-3649-4659-A4EA-16B622D04D18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2018/6/19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0CA1-3571-4BD4-9253-723F5D1C3D94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043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6FB0D-3649-4659-A4EA-16B622D04D18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2018/6/19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0CA1-3571-4BD4-9253-723F5D1C3D94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61721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6FB0D-3649-4659-A4EA-16B622D04D18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2018/6/19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0CA1-3571-4BD4-9253-723F5D1C3D94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35165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6FB0D-3649-4659-A4EA-16B622D04D18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2018/6/19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0CA1-3571-4BD4-9253-723F5D1C3D94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33173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6FB0D-3649-4659-A4EA-16B622D04D18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2018/6/19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0CA1-3571-4BD4-9253-723F5D1C3D94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20948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6FB0D-3649-4659-A4EA-16B622D04D18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2018/6/19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0CA1-3571-4BD4-9253-723F5D1C3D94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154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6FB0D-3649-4659-A4EA-16B622D04D18}" type="datetimeFigureOut">
              <a:rPr lang="zh-CN" altLang="en-US" smtClean="0"/>
              <a:t>2018/6/19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0CA1-3571-4BD4-9253-723F5D1C3D9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6FB0D-3649-4659-A4EA-16B622D04D18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2018/6/19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0CA1-3571-4BD4-9253-723F5D1C3D94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41906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6FB0D-3649-4659-A4EA-16B622D04D18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2018/6/19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0CA1-3571-4BD4-9253-723F5D1C3D94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54586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6FB0D-3649-4659-A4EA-16B622D04D18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2018/6/19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0CA1-3571-4BD4-9253-723F5D1C3D94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5672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6FB0D-3649-4659-A4EA-16B622D04D18}" type="datetimeFigureOut">
              <a:rPr lang="zh-CN" altLang="en-US" smtClean="0"/>
              <a:t>2018/6/19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0CA1-3571-4BD4-9253-723F5D1C3D9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6FB0D-3649-4659-A4EA-16B622D04D18}" type="datetimeFigureOut">
              <a:rPr lang="zh-CN" altLang="en-US" smtClean="0"/>
              <a:t>2018/6/19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0CA1-3571-4BD4-9253-723F5D1C3D9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6FB0D-3649-4659-A4EA-16B622D04D18}" type="datetimeFigureOut">
              <a:rPr lang="zh-CN" altLang="en-US" smtClean="0"/>
              <a:t>2018/6/19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0CA1-3571-4BD4-9253-723F5D1C3D9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6FB0D-3649-4659-A4EA-16B622D04D18}" type="datetimeFigureOut">
              <a:rPr lang="zh-CN" altLang="en-US" smtClean="0"/>
              <a:t>2018/6/19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0CA1-3571-4BD4-9253-723F5D1C3D9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6FB0D-3649-4659-A4EA-16B622D04D18}" type="datetimeFigureOut">
              <a:rPr lang="zh-CN" altLang="en-US" smtClean="0"/>
              <a:t>2018/6/19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0CA1-3571-4BD4-9253-723F5D1C3D9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6FB0D-3649-4659-A4EA-16B622D04D18}" type="datetimeFigureOut">
              <a:rPr lang="zh-CN" altLang="en-US" smtClean="0"/>
              <a:t>2018/6/19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0CA1-3571-4BD4-9253-723F5D1C3D9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6FB0D-3649-4659-A4EA-16B622D04D18}" type="datetimeFigureOut">
              <a:rPr lang="zh-CN" altLang="en-US" smtClean="0"/>
              <a:t>2018/6/19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0CA1-3571-4BD4-9253-723F5D1C3D9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E6E6E5"/>
            </a:gs>
            <a:gs pos="100000">
              <a:schemeClr val="bg1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66FB0D-3649-4659-A4EA-16B622D04D18}" type="datetimeFigureOut">
              <a:rPr lang="zh-CN" altLang="en-US" smtClean="0"/>
              <a:t>2018/6/19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BC0CA1-3571-4BD4-9253-723F5D1C3D9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E6E6E5"/>
            </a:gs>
            <a:gs pos="100000">
              <a:schemeClr val="bg1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66FB0D-3649-4659-A4EA-16B622D04D18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2018/6/19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BC0CA1-3571-4BD4-9253-723F5D1C3D94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5947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 cstate="email"/>
          <a:srcRect/>
          <a:stretch>
            <a:fillRect/>
          </a:stretch>
        </p:blipFill>
        <p:spPr>
          <a:xfrm>
            <a:off x="1" y="2423886"/>
            <a:ext cx="4049486" cy="191588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 rot="2700000">
            <a:off x="3365391" y="2707247"/>
            <a:ext cx="1368193" cy="1368193"/>
          </a:xfrm>
          <a:prstGeom prst="rect">
            <a:avLst/>
          </a:prstGeom>
          <a:solidFill>
            <a:srgbClr val="D767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 rot="2700000">
            <a:off x="4569440" y="4046923"/>
            <a:ext cx="370728" cy="370728"/>
          </a:xfrm>
          <a:prstGeom prst="rect">
            <a:avLst/>
          </a:prstGeom>
          <a:solidFill>
            <a:srgbClr val="D767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 rot="2700000">
            <a:off x="5240973" y="4003712"/>
            <a:ext cx="181545" cy="181545"/>
          </a:xfrm>
          <a:prstGeom prst="rect">
            <a:avLst/>
          </a:prstGeom>
          <a:solidFill>
            <a:srgbClr val="D767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070710" y="2934380"/>
            <a:ext cx="19634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smtClean="0">
                <a:solidFill>
                  <a:srgbClr val="F0D2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</a:p>
          <a:p>
            <a:pPr algn="ctr"/>
            <a:r>
              <a:rPr lang="en-US" altLang="zh-CN" sz="3600" dirty="0">
                <a:solidFill>
                  <a:srgbClr val="F0D2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3600" dirty="0">
              <a:solidFill>
                <a:srgbClr val="F0D2A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10084642" y="1384124"/>
            <a:ext cx="4214716" cy="4939309"/>
          </a:xfrm>
          <a:prstGeom prst="line">
            <a:avLst/>
          </a:prstGeom>
          <a:ln w="2540">
            <a:solidFill>
              <a:srgbClr val="D76739">
                <a:alpha val="21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6111842" y="-2469655"/>
            <a:ext cx="4214716" cy="4939309"/>
          </a:xfrm>
          <a:prstGeom prst="line">
            <a:avLst/>
          </a:prstGeom>
          <a:ln w="2540">
            <a:solidFill>
              <a:srgbClr val="D76739">
                <a:alpha val="21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5034202" y="1760686"/>
            <a:ext cx="320856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 smtClean="0">
                <a:solidFill>
                  <a:srgbClr val="D767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4800" b="1" dirty="0" smtClean="0">
                <a:solidFill>
                  <a:srgbClr val="D767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应用架构设计</a:t>
            </a:r>
            <a:endParaRPr lang="zh-CN" altLang="en-US" sz="4800" b="1" dirty="0">
              <a:solidFill>
                <a:srgbClr val="D7673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5016947" y="3391343"/>
            <a:ext cx="7175053" cy="0"/>
          </a:xfrm>
          <a:prstGeom prst="line">
            <a:avLst/>
          </a:prstGeom>
          <a:ln>
            <a:solidFill>
              <a:srgbClr val="D767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6781957" y="3484446"/>
            <a:ext cx="5300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accent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基于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网页及其开发的高校专题的论坛</a:t>
            </a:r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项目</a:t>
            </a:r>
            <a:endParaRPr lang="zh-CN" altLang="en-US" dirty="0">
              <a:solidFill>
                <a:schemeClr val="accent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0" y="342900"/>
            <a:ext cx="171450" cy="571500"/>
          </a:xfrm>
          <a:prstGeom prst="rect">
            <a:avLst/>
          </a:prstGeom>
          <a:solidFill>
            <a:srgbClr val="D767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19050" y="314960"/>
            <a:ext cx="472821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 smtClean="0">
                <a:solidFill>
                  <a:srgbClr val="D767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MVC</a:t>
            </a:r>
            <a:r>
              <a:rPr lang="zh-CN" altLang="en-US" sz="3200" b="1" dirty="0" smtClean="0">
                <a:solidFill>
                  <a:srgbClr val="D767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</a:t>
            </a:r>
            <a:endParaRPr lang="zh-CN" altLang="en-US" sz="3200" b="1" dirty="0">
              <a:solidFill>
                <a:srgbClr val="D7673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973883" y="5600700"/>
            <a:ext cx="1612058" cy="1889203"/>
          </a:xfrm>
          <a:prstGeom prst="line">
            <a:avLst/>
          </a:prstGeom>
          <a:ln w="2540">
            <a:solidFill>
              <a:srgbClr val="D76739">
                <a:alpha val="21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-2434804" y="899755"/>
            <a:ext cx="4214716" cy="4939309"/>
          </a:xfrm>
          <a:prstGeom prst="line">
            <a:avLst/>
          </a:prstGeom>
          <a:ln w="2540">
            <a:solidFill>
              <a:srgbClr val="D76739">
                <a:alpha val="21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7260" y="1258926"/>
            <a:ext cx="6048375" cy="528637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906517" y="1883979"/>
            <a:ext cx="275108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MVC，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全名是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Model View Controller，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是软件工程中的一种软件架构模式，把软件系统分为三个基本部分：模型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Model)、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视图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View)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和控制器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Controller)，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具有耦合性低、重用性高、生命周期成本低等优点。</a:t>
            </a:r>
            <a:endParaRPr lang="en-US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0" y="342900"/>
            <a:ext cx="171450" cy="571500"/>
          </a:xfrm>
          <a:prstGeom prst="rect">
            <a:avLst/>
          </a:prstGeom>
          <a:solidFill>
            <a:srgbClr val="D767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19050" y="314960"/>
            <a:ext cx="472821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D767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200" b="1" dirty="0" smtClean="0">
                <a:solidFill>
                  <a:srgbClr val="D767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Django MTV</a:t>
            </a:r>
            <a:r>
              <a:rPr lang="zh-CN" altLang="en-US" sz="3200" b="1" dirty="0" smtClean="0">
                <a:solidFill>
                  <a:srgbClr val="D767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</a:t>
            </a:r>
            <a:endParaRPr lang="zh-CN" altLang="en-US" sz="3200" b="1" dirty="0">
              <a:solidFill>
                <a:srgbClr val="D7673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973883" y="5600700"/>
            <a:ext cx="1612058" cy="1889203"/>
          </a:xfrm>
          <a:prstGeom prst="line">
            <a:avLst/>
          </a:prstGeom>
          <a:ln w="2540">
            <a:solidFill>
              <a:srgbClr val="D76739">
                <a:alpha val="21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-2434804" y="899755"/>
            <a:ext cx="4214716" cy="4939309"/>
          </a:xfrm>
          <a:prstGeom prst="line">
            <a:avLst/>
          </a:prstGeom>
          <a:ln w="2540">
            <a:solidFill>
              <a:srgbClr val="D76739">
                <a:alpha val="21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498" y="1087724"/>
            <a:ext cx="5748000" cy="5770276"/>
          </a:xfrm>
          <a:prstGeom prst="rect">
            <a:avLst/>
          </a:prstGeom>
        </p:spPr>
      </p:pic>
      <p:grpSp>
        <p:nvGrpSpPr>
          <p:cNvPr id="20" name="组合 19"/>
          <p:cNvGrpSpPr/>
          <p:nvPr/>
        </p:nvGrpSpPr>
        <p:grpSpPr>
          <a:xfrm>
            <a:off x="375585" y="1746760"/>
            <a:ext cx="4414762" cy="476147"/>
            <a:chOff x="1265602" y="1767878"/>
            <a:chExt cx="4414762" cy="476147"/>
          </a:xfrm>
        </p:grpSpPr>
        <p:sp>
          <p:nvSpPr>
            <p:cNvPr id="27" name="矩形 26"/>
            <p:cNvSpPr/>
            <p:nvPr/>
          </p:nvSpPr>
          <p:spPr>
            <a:xfrm>
              <a:off x="1265602" y="1767878"/>
              <a:ext cx="4414762" cy="476147"/>
            </a:xfrm>
            <a:prstGeom prst="rect">
              <a:avLst/>
            </a:prstGeom>
            <a:solidFill>
              <a:srgbClr val="D767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1273648" y="1805896"/>
              <a:ext cx="4406602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Django</a:t>
              </a:r>
              <a:r>
                <a:rPr lang="zh-CN" altLang="en-US" sz="2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</a:t>
              </a:r>
              <a:r>
                <a:rPr lang="en-US" altLang="zh-CN" sz="2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MTV</a:t>
              </a:r>
              <a:r>
                <a:rPr lang="zh-CN" altLang="en-US" sz="2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模式</a:t>
              </a:r>
              <a:r>
                <a:rPr lang="zh-CN" altLang="en-US" sz="2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endPara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279211" y="2654975"/>
            <a:ext cx="4607511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Django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框架的设计模式借鉴了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MVC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框架的思想，也是分成三部分，来降低各个部分之间的耦合性。</a:t>
            </a:r>
          </a:p>
          <a:p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Django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框架的不同之处在于它拆分的三部分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为：</a:t>
            </a:r>
            <a:endParaRPr lang="en-US" altLang="zh-CN" sz="1600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endParaRPr lang="en-US" altLang="zh-CN" sz="1600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Model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：负责业务对象与数据库的对象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(ORM</a:t>
            </a:r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endParaRPr lang="en-US" altLang="zh-CN" sz="16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Template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模版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：负责如何把页面展示给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endParaRPr lang="en-US" altLang="zh-CN" sz="1600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View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视图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：负责业务逻辑，并在适当的时候调用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Model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Template</a:t>
            </a:r>
          </a:p>
          <a:p>
            <a:endParaRPr lang="en-US" altLang="zh-CN" sz="1600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此外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Django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还有一个</a:t>
            </a:r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urls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分发器，它的作用是将一个个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的页面请求分发给不同的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view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处理，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view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再调用相应的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Model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Template</a:t>
            </a:r>
          </a:p>
          <a:p>
            <a:endParaRPr lang="zh-CN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303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123</Words>
  <Application>Microsoft Office PowerPoint</Application>
  <PresentationFormat>宽屏</PresentationFormat>
  <Paragraphs>18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宋体</vt:lpstr>
      <vt:lpstr>微软雅黑</vt:lpstr>
      <vt:lpstr>Arial</vt:lpstr>
      <vt:lpstr>Calibri</vt:lpstr>
      <vt:lpstr>Calibri Light</vt:lpstr>
      <vt:lpstr>Office 主题</vt:lpstr>
      <vt:lpstr>1_Office 主题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</dc:creator>
  <cp:lastModifiedBy>Joey TC</cp:lastModifiedBy>
  <cp:revision>90</cp:revision>
  <dcterms:created xsi:type="dcterms:W3CDTF">2015-12-07T16:40:00Z</dcterms:created>
  <dcterms:modified xsi:type="dcterms:W3CDTF">2018-06-19T01:59:00Z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</Properties>
</file>