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70" r:id="rId5"/>
    <p:sldId id="271" r:id="rId6"/>
    <p:sldId id="272" r:id="rId7"/>
    <p:sldId id="274" r:id="rId8"/>
    <p:sldId id="273" r:id="rId9"/>
    <p:sldId id="261" r:id="rId10"/>
    <p:sldId id="275" r:id="rId11"/>
    <p:sldId id="280" r:id="rId12"/>
    <p:sldId id="281" r:id="rId13"/>
    <p:sldId id="276" r:id="rId14"/>
    <p:sldId id="278" r:id="rId15"/>
    <p:sldId id="282" r:id="rId16"/>
    <p:sldId id="277" r:id="rId17"/>
    <p:sldId id="279" r:id="rId18"/>
    <p:sldId id="26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90571-6E02-41DF-94CC-3D1B65857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DB6B03-ABF0-4C71-A1C2-8ADC4B02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112CC-F979-4A61-B811-FB5B57F0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89B13-5A45-4BEF-B316-9862DE5B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05299-7A92-4647-91E0-91066AB4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141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BAED1-A035-418E-BB2B-3503D851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7BDFEB-6437-468F-B5A7-D2835E245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F10B0-FF52-4733-A196-CB868358E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6F9F75-54A8-41DB-9216-EDC20EB7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F7500-3B5F-4654-9C3D-5BBA2DFF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29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5C3D3F-EDB1-4B76-8B32-C01977126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C59AC0-A4BA-4BFD-892A-2E4109EBC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3F0BB-4CF5-4A80-8C9E-84617CE8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03816-A131-4BEA-9DCF-6A68C1AB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54C87-39EB-411D-B3EF-807BA461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54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798F6AD-694F-433B-8772-EC30DC6042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0CE514-8FD7-4E2A-8134-72D490FE93A6}"/>
              </a:ext>
            </a:extLst>
          </p:cNvPr>
          <p:cNvSpPr/>
          <p:nvPr userDrawn="1"/>
        </p:nvSpPr>
        <p:spPr>
          <a:xfrm>
            <a:off x="606670" y="1089660"/>
            <a:ext cx="10978661" cy="5260463"/>
          </a:xfrm>
          <a:custGeom>
            <a:avLst/>
            <a:gdLst>
              <a:gd name="connsiteX0" fmla="*/ 0 w 10747131"/>
              <a:gd name="connsiteY0" fmla="*/ 191313 h 5631815"/>
              <a:gd name="connsiteX1" fmla="*/ 191313 w 10747131"/>
              <a:gd name="connsiteY1" fmla="*/ 0 h 5631815"/>
              <a:gd name="connsiteX2" fmla="*/ 10555818 w 10747131"/>
              <a:gd name="connsiteY2" fmla="*/ 0 h 5631815"/>
              <a:gd name="connsiteX3" fmla="*/ 10747131 w 10747131"/>
              <a:gd name="connsiteY3" fmla="*/ 191313 h 5631815"/>
              <a:gd name="connsiteX4" fmla="*/ 10747131 w 10747131"/>
              <a:gd name="connsiteY4" fmla="*/ 5440502 h 5631815"/>
              <a:gd name="connsiteX5" fmla="*/ 10555818 w 10747131"/>
              <a:gd name="connsiteY5" fmla="*/ 5631815 h 5631815"/>
              <a:gd name="connsiteX6" fmla="*/ 191313 w 10747131"/>
              <a:gd name="connsiteY6" fmla="*/ 5631815 h 5631815"/>
              <a:gd name="connsiteX7" fmla="*/ 0 w 10747131"/>
              <a:gd name="connsiteY7" fmla="*/ 5440502 h 5631815"/>
              <a:gd name="connsiteX8" fmla="*/ 0 w 10747131"/>
              <a:gd name="connsiteY8" fmla="*/ 191313 h 5631815"/>
              <a:gd name="connsiteX0" fmla="*/ 17583 w 10764714"/>
              <a:gd name="connsiteY0" fmla="*/ 191313 h 5631815"/>
              <a:gd name="connsiteX1" fmla="*/ 208896 w 10764714"/>
              <a:gd name="connsiteY1" fmla="*/ 0 h 5631815"/>
              <a:gd name="connsiteX2" fmla="*/ 10573401 w 10764714"/>
              <a:gd name="connsiteY2" fmla="*/ 0 h 5631815"/>
              <a:gd name="connsiteX3" fmla="*/ 10764714 w 10764714"/>
              <a:gd name="connsiteY3" fmla="*/ 191313 h 5631815"/>
              <a:gd name="connsiteX4" fmla="*/ 10764714 w 10764714"/>
              <a:gd name="connsiteY4" fmla="*/ 5440502 h 5631815"/>
              <a:gd name="connsiteX5" fmla="*/ 10573401 w 10764714"/>
              <a:gd name="connsiteY5" fmla="*/ 5631815 h 5631815"/>
              <a:gd name="connsiteX6" fmla="*/ 208896 w 10764714"/>
              <a:gd name="connsiteY6" fmla="*/ 5631815 h 5631815"/>
              <a:gd name="connsiteX7" fmla="*/ 17583 w 10764714"/>
              <a:gd name="connsiteY7" fmla="*/ 5440502 h 5631815"/>
              <a:gd name="connsiteX8" fmla="*/ 0 w 10764714"/>
              <a:gd name="connsiteY8" fmla="*/ 440202 h 5631815"/>
              <a:gd name="connsiteX9" fmla="*/ 17583 w 10764714"/>
              <a:gd name="connsiteY9" fmla="*/ 191313 h 5631815"/>
              <a:gd name="connsiteX0" fmla="*/ 175844 w 10764714"/>
              <a:gd name="connsiteY0" fmla="*/ 200105 h 5631815"/>
              <a:gd name="connsiteX1" fmla="*/ 208896 w 10764714"/>
              <a:gd name="connsiteY1" fmla="*/ 0 h 5631815"/>
              <a:gd name="connsiteX2" fmla="*/ 10573401 w 10764714"/>
              <a:gd name="connsiteY2" fmla="*/ 0 h 5631815"/>
              <a:gd name="connsiteX3" fmla="*/ 10764714 w 10764714"/>
              <a:gd name="connsiteY3" fmla="*/ 191313 h 5631815"/>
              <a:gd name="connsiteX4" fmla="*/ 10764714 w 10764714"/>
              <a:gd name="connsiteY4" fmla="*/ 5440502 h 5631815"/>
              <a:gd name="connsiteX5" fmla="*/ 10573401 w 10764714"/>
              <a:gd name="connsiteY5" fmla="*/ 5631815 h 5631815"/>
              <a:gd name="connsiteX6" fmla="*/ 208896 w 10764714"/>
              <a:gd name="connsiteY6" fmla="*/ 5631815 h 5631815"/>
              <a:gd name="connsiteX7" fmla="*/ 17583 w 10764714"/>
              <a:gd name="connsiteY7" fmla="*/ 5440502 h 5631815"/>
              <a:gd name="connsiteX8" fmla="*/ 0 w 10764714"/>
              <a:gd name="connsiteY8" fmla="*/ 440202 h 5631815"/>
              <a:gd name="connsiteX9" fmla="*/ 175844 w 10764714"/>
              <a:gd name="connsiteY9" fmla="*/ 200105 h 5631815"/>
              <a:gd name="connsiteX0" fmla="*/ 0 w 10764714"/>
              <a:gd name="connsiteY0" fmla="*/ 440202 h 5631815"/>
              <a:gd name="connsiteX1" fmla="*/ 208896 w 10764714"/>
              <a:gd name="connsiteY1" fmla="*/ 0 h 5631815"/>
              <a:gd name="connsiteX2" fmla="*/ 10573401 w 10764714"/>
              <a:gd name="connsiteY2" fmla="*/ 0 h 5631815"/>
              <a:gd name="connsiteX3" fmla="*/ 10764714 w 10764714"/>
              <a:gd name="connsiteY3" fmla="*/ 191313 h 5631815"/>
              <a:gd name="connsiteX4" fmla="*/ 10764714 w 10764714"/>
              <a:gd name="connsiteY4" fmla="*/ 5440502 h 5631815"/>
              <a:gd name="connsiteX5" fmla="*/ 10573401 w 10764714"/>
              <a:gd name="connsiteY5" fmla="*/ 5631815 h 5631815"/>
              <a:gd name="connsiteX6" fmla="*/ 208896 w 10764714"/>
              <a:gd name="connsiteY6" fmla="*/ 5631815 h 5631815"/>
              <a:gd name="connsiteX7" fmla="*/ 17583 w 10764714"/>
              <a:gd name="connsiteY7" fmla="*/ 5440502 h 5631815"/>
              <a:gd name="connsiteX8" fmla="*/ 0 w 10764714"/>
              <a:gd name="connsiteY8" fmla="*/ 440202 h 5631815"/>
              <a:gd name="connsiteX0" fmla="*/ 0 w 10747499"/>
              <a:gd name="connsiteY0" fmla="*/ 477854 h 5631815"/>
              <a:gd name="connsiteX1" fmla="*/ 191681 w 10747499"/>
              <a:gd name="connsiteY1" fmla="*/ 0 h 5631815"/>
              <a:gd name="connsiteX2" fmla="*/ 10556186 w 10747499"/>
              <a:gd name="connsiteY2" fmla="*/ 0 h 5631815"/>
              <a:gd name="connsiteX3" fmla="*/ 10747499 w 10747499"/>
              <a:gd name="connsiteY3" fmla="*/ 191313 h 5631815"/>
              <a:gd name="connsiteX4" fmla="*/ 10747499 w 10747499"/>
              <a:gd name="connsiteY4" fmla="*/ 5440502 h 5631815"/>
              <a:gd name="connsiteX5" fmla="*/ 10556186 w 10747499"/>
              <a:gd name="connsiteY5" fmla="*/ 5631815 h 5631815"/>
              <a:gd name="connsiteX6" fmla="*/ 191681 w 10747499"/>
              <a:gd name="connsiteY6" fmla="*/ 5631815 h 5631815"/>
              <a:gd name="connsiteX7" fmla="*/ 368 w 10747499"/>
              <a:gd name="connsiteY7" fmla="*/ 5440502 h 5631815"/>
              <a:gd name="connsiteX8" fmla="*/ 0 w 10747499"/>
              <a:gd name="connsiteY8" fmla="*/ 477854 h 563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47499" h="5631815">
                <a:moveTo>
                  <a:pt x="0" y="477854"/>
                </a:moveTo>
                <a:lnTo>
                  <a:pt x="191681" y="0"/>
                </a:lnTo>
                <a:lnTo>
                  <a:pt x="10556186" y="0"/>
                </a:lnTo>
                <a:cubicBezTo>
                  <a:pt x="10661845" y="0"/>
                  <a:pt x="10747499" y="85654"/>
                  <a:pt x="10747499" y="191313"/>
                </a:cubicBezTo>
                <a:lnTo>
                  <a:pt x="10747499" y="5440502"/>
                </a:lnTo>
                <a:cubicBezTo>
                  <a:pt x="10747499" y="5546161"/>
                  <a:pt x="10661845" y="5631815"/>
                  <a:pt x="10556186" y="5631815"/>
                </a:cubicBezTo>
                <a:lnTo>
                  <a:pt x="191681" y="5631815"/>
                </a:lnTo>
                <a:cubicBezTo>
                  <a:pt x="86022" y="5631815"/>
                  <a:pt x="368" y="5546161"/>
                  <a:pt x="368" y="5440502"/>
                </a:cubicBezTo>
                <a:cubicBezTo>
                  <a:pt x="245" y="3786286"/>
                  <a:pt x="123" y="2132070"/>
                  <a:pt x="0" y="4778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7AE4C4AA-E03D-4D39-8FD9-B10AA106C5C7}"/>
              </a:ext>
            </a:extLst>
          </p:cNvPr>
          <p:cNvSpPr/>
          <p:nvPr userDrawn="1"/>
        </p:nvSpPr>
        <p:spPr>
          <a:xfrm>
            <a:off x="606669" y="507877"/>
            <a:ext cx="7332784" cy="1040057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AF8857-796C-4204-913D-59888FA8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569" y="365125"/>
            <a:ext cx="1026062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54153-7611-4081-8A5B-CBB802B5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3B269-96C4-46B6-9AC3-7A2254D6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10971-8B32-401F-93F8-E082D8B3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6AFA5-DB8E-4800-990B-EB284156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C4148566-372D-4AB2-B6B5-A4C98B0765E9}"/>
              </a:ext>
            </a:extLst>
          </p:cNvPr>
          <p:cNvSpPr/>
          <p:nvPr userDrawn="1"/>
        </p:nvSpPr>
        <p:spPr>
          <a:xfrm>
            <a:off x="7812376" y="507877"/>
            <a:ext cx="798224" cy="1040057"/>
          </a:xfrm>
          <a:prstGeom prst="parallelogram">
            <a:avLst>
              <a:gd name="adj" fmla="val 3050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C9E11D4F-7146-41F4-842C-6355BC396CD2}"/>
              </a:ext>
            </a:extLst>
          </p:cNvPr>
          <p:cNvSpPr/>
          <p:nvPr userDrawn="1"/>
        </p:nvSpPr>
        <p:spPr>
          <a:xfrm>
            <a:off x="8512829" y="507877"/>
            <a:ext cx="329302" cy="1040057"/>
          </a:xfrm>
          <a:prstGeom prst="parallelogram">
            <a:avLst>
              <a:gd name="adj" fmla="val 6788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32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C6545-1214-43E4-9B18-0DBCBC98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21499D-975E-4FA2-B2BB-ADCA8AEC8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94CD2-E234-4449-AE56-381E6621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6D8B08-42F1-4987-91B9-D2AFBC9B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58A84-E224-40F1-B575-33536E29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530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C034D-681F-414A-A3FC-5DA70430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83102-E839-43A9-8ED2-2BB941232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32E335-4253-4263-8DE1-F92590A44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9E80BC-EA5D-4351-A203-70AD58E0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FACA92-5293-4A36-83DE-647B50B2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EC569-675D-47FA-8A52-B83D03DD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590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C5A42-F76B-4824-8B2F-BDBF9C192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0D892-9FEC-4896-892A-560A31A3C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B3F779-64C3-4BE0-93A2-34781C705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59DD31-37D9-4978-9F72-E7EEC9EFC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F56961-1291-4B32-A454-9ABC25488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FB1518-BDD2-4F49-8709-E6AB0E2E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C0ADF0-C2AC-48E5-8A04-FB7F4C57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D3950-A353-4604-B67F-0549EB1F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457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B0B14-CF76-41AD-95AB-CA80DF34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73757F-6441-4520-B495-43589B54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DBE742-AAA6-443B-A5CF-16799D382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3CE4F1-6A89-4546-A8FF-06F7D30E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6297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14959F-F6D7-4FF6-A8D4-DD316B47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D740A0-325F-47A0-A282-415B232E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9042D4-F9C1-47D1-BFDC-E163E647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631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C6972-D6AA-4BD4-89AF-6CE30712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903B1-50FB-478E-A286-0C0495C78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EDED84-85C9-4A8E-8B10-B599CD071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17B308-B5C2-4514-88D7-BAED5094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302643-DF1A-420E-99C2-691BBD87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758B02-CA7D-4C2F-8534-088C85B8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977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18B5D-225D-4262-8EBF-BC4D90C9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6C64F2-4EE3-4868-A47F-E9E3CA1D4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8FAA7A-7435-45DF-9B5F-B447ED4DE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E552A-5757-4AFE-ABB5-FF04E8CF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E7D64A-0E6D-499F-8D31-4F61F350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8A77F-B2EC-4585-B415-A74445B9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954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A82567-C8C0-458F-8995-35E6DA46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A1BC70-E472-4FCF-A3AD-499406947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86129-848D-47A7-9610-584086F8F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F3B25-F9AC-4CA9-B7F4-FDD61862F3BD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1035F7-E8BC-4B0A-9C6D-A500F33A4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E5947-C11C-42DB-9372-EC9DD7070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59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AC77C819-3A74-49D3-B2A4-83E6E93B64E6}"/>
              </a:ext>
            </a:extLst>
          </p:cNvPr>
          <p:cNvGrpSpPr/>
          <p:nvPr/>
        </p:nvGrpSpPr>
        <p:grpSpPr>
          <a:xfrm rot="20460791">
            <a:off x="2004164" y="-1091960"/>
            <a:ext cx="8183671" cy="3561764"/>
            <a:chOff x="7420932" y="3601610"/>
            <a:chExt cx="8183671" cy="3561764"/>
          </a:xfrm>
          <a:solidFill>
            <a:schemeClr val="accent1">
              <a:lumMod val="60000"/>
              <a:lumOff val="40000"/>
              <a:alpha val="20000"/>
            </a:schemeClr>
          </a:solidFill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02972CD1-A2A5-440D-B785-B35266C7F8C5}"/>
                </a:ext>
              </a:extLst>
            </p:cNvPr>
            <p:cNvSpPr/>
            <p:nvPr/>
          </p:nvSpPr>
          <p:spPr>
            <a:xfrm>
              <a:off x="7420932" y="5556315"/>
              <a:ext cx="1608273" cy="1607059"/>
            </a:xfrm>
            <a:custGeom>
              <a:avLst/>
              <a:gdLst>
                <a:gd name="connsiteX0" fmla="*/ 1550349 w 1608273"/>
                <a:gd name="connsiteY0" fmla="*/ 312380 h 1607059"/>
                <a:gd name="connsiteX1" fmla="*/ 746550 w 1608273"/>
                <a:gd name="connsiteY1" fmla="*/ 1116178 h 1607059"/>
                <a:gd name="connsiteX2" fmla="*/ 633215 w 1608273"/>
                <a:gd name="connsiteY2" fmla="*/ 1116178 h 1607059"/>
                <a:gd name="connsiteX3" fmla="*/ 405740 w 1608273"/>
                <a:gd name="connsiteY3" fmla="*/ 888703 h 1607059"/>
                <a:gd name="connsiteX4" fmla="*/ 405740 w 1608273"/>
                <a:gd name="connsiteY4" fmla="*/ 775368 h 1607059"/>
                <a:gd name="connsiteX5" fmla="*/ 405740 w 1608273"/>
                <a:gd name="connsiteY5" fmla="*/ 775368 h 1607059"/>
                <a:gd name="connsiteX6" fmla="*/ 519075 w 1608273"/>
                <a:gd name="connsiteY6" fmla="*/ 775368 h 1607059"/>
                <a:gd name="connsiteX7" fmla="*/ 689481 w 1608273"/>
                <a:gd name="connsiteY7" fmla="*/ 945773 h 1607059"/>
                <a:gd name="connsiteX8" fmla="*/ 1436209 w 1608273"/>
                <a:gd name="connsiteY8" fmla="*/ 199044 h 1607059"/>
                <a:gd name="connsiteX9" fmla="*/ 1549545 w 1608273"/>
                <a:gd name="connsiteY9" fmla="*/ 199044 h 1607059"/>
                <a:gd name="connsiteX10" fmla="*/ 1549545 w 1608273"/>
                <a:gd name="connsiteY10" fmla="*/ 199044 h 1607059"/>
                <a:gd name="connsiteX11" fmla="*/ 1550349 w 1608273"/>
                <a:gd name="connsiteY11" fmla="*/ 312380 h 1607059"/>
                <a:gd name="connsiteX12" fmla="*/ 1106652 w 1608273"/>
                <a:gd name="connsiteY12" fmla="*/ 59183 h 1607059"/>
                <a:gd name="connsiteX13" fmla="*/ 655721 w 1608273"/>
                <a:gd name="connsiteY13" fmla="*/ 13367 h 1607059"/>
                <a:gd name="connsiteX14" fmla="*/ 11879 w 1608273"/>
                <a:gd name="connsiteY14" fmla="*/ 662836 h 1607059"/>
                <a:gd name="connsiteX15" fmla="*/ 911329 w 1608273"/>
                <a:gd name="connsiteY15" fmla="*/ 1600065 h 1607059"/>
                <a:gd name="connsiteX16" fmla="*/ 1580089 w 1608273"/>
                <a:gd name="connsiteY16" fmla="*/ 1012488 h 1607059"/>
                <a:gd name="connsiteX17" fmla="*/ 1596969 w 1608273"/>
                <a:gd name="connsiteY17" fmla="*/ 673285 h 1607059"/>
                <a:gd name="connsiteX18" fmla="*/ 1460323 w 1608273"/>
                <a:gd name="connsiteY18" fmla="*/ 629880 h 1607059"/>
                <a:gd name="connsiteX19" fmla="*/ 1460323 w 1608273"/>
                <a:gd name="connsiteY19" fmla="*/ 629880 h 1607059"/>
                <a:gd name="connsiteX20" fmla="*/ 1438621 w 1608273"/>
                <a:gd name="connsiteY20" fmla="*/ 701418 h 1607059"/>
                <a:gd name="connsiteX21" fmla="*/ 1396823 w 1608273"/>
                <a:gd name="connsiteY21" fmla="*/ 1043836 h 1607059"/>
                <a:gd name="connsiteX22" fmla="*/ 865512 w 1608273"/>
                <a:gd name="connsiteY22" fmla="*/ 1443324 h 1607059"/>
                <a:gd name="connsiteX23" fmla="*/ 166208 w 1608273"/>
                <a:gd name="connsiteY23" fmla="*/ 721513 h 1607059"/>
                <a:gd name="connsiteX24" fmla="*/ 713594 w 1608273"/>
                <a:gd name="connsiteY24" fmla="*/ 166089 h 1607059"/>
                <a:gd name="connsiteX25" fmla="*/ 1097006 w 1608273"/>
                <a:gd name="connsiteY25" fmla="*/ 231196 h 1607059"/>
                <a:gd name="connsiteX26" fmla="*/ 1191051 w 1608273"/>
                <a:gd name="connsiteY26" fmla="*/ 216728 h 1607059"/>
                <a:gd name="connsiteX27" fmla="*/ 1191051 w 1608273"/>
                <a:gd name="connsiteY27" fmla="*/ 216728 h 1607059"/>
                <a:gd name="connsiteX28" fmla="*/ 1171760 w 1608273"/>
                <a:gd name="connsiteY28" fmla="*/ 88120 h 1607059"/>
                <a:gd name="connsiteX29" fmla="*/ 1106652 w 1608273"/>
                <a:gd name="connsiteY29" fmla="*/ 59183 h 160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08273" h="1607059">
                  <a:moveTo>
                    <a:pt x="1550349" y="312380"/>
                  </a:moveTo>
                  <a:lnTo>
                    <a:pt x="746550" y="1116178"/>
                  </a:lnTo>
                  <a:cubicBezTo>
                    <a:pt x="715202" y="1147526"/>
                    <a:pt x="664563" y="1147526"/>
                    <a:pt x="633215" y="1116178"/>
                  </a:cubicBezTo>
                  <a:lnTo>
                    <a:pt x="405740" y="888703"/>
                  </a:lnTo>
                  <a:cubicBezTo>
                    <a:pt x="374392" y="857355"/>
                    <a:pt x="374392" y="806716"/>
                    <a:pt x="405740" y="775368"/>
                  </a:cubicBezTo>
                  <a:lnTo>
                    <a:pt x="405740" y="775368"/>
                  </a:lnTo>
                  <a:cubicBezTo>
                    <a:pt x="437088" y="744020"/>
                    <a:pt x="487727" y="744020"/>
                    <a:pt x="519075" y="775368"/>
                  </a:cubicBezTo>
                  <a:lnTo>
                    <a:pt x="689481" y="945773"/>
                  </a:lnTo>
                  <a:lnTo>
                    <a:pt x="1436209" y="199044"/>
                  </a:lnTo>
                  <a:cubicBezTo>
                    <a:pt x="1467557" y="167696"/>
                    <a:pt x="1518197" y="167696"/>
                    <a:pt x="1549545" y="199044"/>
                  </a:cubicBezTo>
                  <a:lnTo>
                    <a:pt x="1549545" y="199044"/>
                  </a:lnTo>
                  <a:cubicBezTo>
                    <a:pt x="1581697" y="230392"/>
                    <a:pt x="1581697" y="281032"/>
                    <a:pt x="1550349" y="312380"/>
                  </a:cubicBezTo>
                  <a:close/>
                  <a:moveTo>
                    <a:pt x="1106652" y="59183"/>
                  </a:moveTo>
                  <a:cubicBezTo>
                    <a:pt x="970810" y="3721"/>
                    <a:pt x="816481" y="-15570"/>
                    <a:pt x="655721" y="13367"/>
                  </a:cubicBezTo>
                  <a:cubicBezTo>
                    <a:pt x="328575" y="72044"/>
                    <a:pt x="67341" y="335690"/>
                    <a:pt x="11879" y="662836"/>
                  </a:cubicBezTo>
                  <a:cubicBezTo>
                    <a:pt x="-79755" y="1205400"/>
                    <a:pt x="371980" y="1669995"/>
                    <a:pt x="911329" y="1600065"/>
                  </a:cubicBezTo>
                  <a:cubicBezTo>
                    <a:pt x="1229633" y="1559071"/>
                    <a:pt x="1496494" y="1321951"/>
                    <a:pt x="1580089" y="1012488"/>
                  </a:cubicBezTo>
                  <a:cubicBezTo>
                    <a:pt x="1612241" y="894330"/>
                    <a:pt x="1615456" y="780191"/>
                    <a:pt x="1596969" y="673285"/>
                  </a:cubicBezTo>
                  <a:cubicBezTo>
                    <a:pt x="1586519" y="608981"/>
                    <a:pt x="1506943" y="584064"/>
                    <a:pt x="1460323" y="629880"/>
                  </a:cubicBezTo>
                  <a:lnTo>
                    <a:pt x="1460323" y="629880"/>
                  </a:lnTo>
                  <a:cubicBezTo>
                    <a:pt x="1441836" y="648368"/>
                    <a:pt x="1433798" y="675697"/>
                    <a:pt x="1438621" y="701418"/>
                  </a:cubicBezTo>
                  <a:cubicBezTo>
                    <a:pt x="1456304" y="808324"/>
                    <a:pt x="1448266" y="922463"/>
                    <a:pt x="1396823" y="1043836"/>
                  </a:cubicBezTo>
                  <a:cubicBezTo>
                    <a:pt x="1303582" y="1261666"/>
                    <a:pt x="1101025" y="1421622"/>
                    <a:pt x="865512" y="1443324"/>
                  </a:cubicBezTo>
                  <a:cubicBezTo>
                    <a:pt x="455575" y="1481103"/>
                    <a:pt x="115568" y="1133862"/>
                    <a:pt x="166208" y="721513"/>
                  </a:cubicBezTo>
                  <a:cubicBezTo>
                    <a:pt x="200771" y="436969"/>
                    <a:pt x="429854" y="205475"/>
                    <a:pt x="713594" y="166089"/>
                  </a:cubicBezTo>
                  <a:cubicBezTo>
                    <a:pt x="852652" y="146797"/>
                    <a:pt x="984475" y="173323"/>
                    <a:pt x="1097006" y="231196"/>
                  </a:cubicBezTo>
                  <a:cubicBezTo>
                    <a:pt x="1128355" y="247272"/>
                    <a:pt x="1166133" y="241646"/>
                    <a:pt x="1191051" y="216728"/>
                  </a:cubicBezTo>
                  <a:lnTo>
                    <a:pt x="1191051" y="216728"/>
                  </a:lnTo>
                  <a:cubicBezTo>
                    <a:pt x="1229633" y="178146"/>
                    <a:pt x="1219987" y="113038"/>
                    <a:pt x="1171760" y="88120"/>
                  </a:cubicBezTo>
                  <a:cubicBezTo>
                    <a:pt x="1150057" y="78475"/>
                    <a:pt x="1128355" y="68025"/>
                    <a:pt x="1106652" y="59183"/>
                  </a:cubicBezTo>
                  <a:close/>
                </a:path>
              </a:pathLst>
            </a:custGeom>
            <a:grpFill/>
            <a:ln w="80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AE3A85BF-F161-4CF5-8F75-817DE451EAE9}"/>
                </a:ext>
              </a:extLst>
            </p:cNvPr>
            <p:cNvSpPr/>
            <p:nvPr/>
          </p:nvSpPr>
          <p:spPr>
            <a:xfrm>
              <a:off x="7420932" y="3601610"/>
              <a:ext cx="1609486" cy="1609486"/>
            </a:xfrm>
            <a:custGeom>
              <a:avLst/>
              <a:gdLst>
                <a:gd name="connsiteX0" fmla="*/ 844457 w 1688913"/>
                <a:gd name="connsiteY0" fmla="*/ 0 h 1688913"/>
                <a:gd name="connsiteX1" fmla="*/ 0 w 1688913"/>
                <a:gd name="connsiteY1" fmla="*/ 844457 h 1688913"/>
                <a:gd name="connsiteX2" fmla="*/ 844457 w 1688913"/>
                <a:gd name="connsiteY2" fmla="*/ 1688913 h 1688913"/>
                <a:gd name="connsiteX3" fmla="*/ 1688913 w 1688913"/>
                <a:gd name="connsiteY3" fmla="*/ 844457 h 1688913"/>
                <a:gd name="connsiteX4" fmla="*/ 844457 w 1688913"/>
                <a:gd name="connsiteY4" fmla="*/ 0 h 1688913"/>
                <a:gd name="connsiteX5" fmla="*/ 844457 w 1688913"/>
                <a:gd name="connsiteY5" fmla="*/ 1520022 h 1688913"/>
                <a:gd name="connsiteX6" fmla="*/ 168891 w 1688913"/>
                <a:gd name="connsiteY6" fmla="*/ 844457 h 1688913"/>
                <a:gd name="connsiteX7" fmla="*/ 844457 w 1688913"/>
                <a:gd name="connsiteY7" fmla="*/ 168891 h 1688913"/>
                <a:gd name="connsiteX8" fmla="*/ 1520022 w 1688913"/>
                <a:gd name="connsiteY8" fmla="*/ 844457 h 1688913"/>
                <a:gd name="connsiteX9" fmla="*/ 844457 w 1688913"/>
                <a:gd name="connsiteY9" fmla="*/ 1520022 h 168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8913" h="1688913">
                  <a:moveTo>
                    <a:pt x="844457" y="0"/>
                  </a:moveTo>
                  <a:cubicBezTo>
                    <a:pt x="378317" y="0"/>
                    <a:pt x="0" y="378317"/>
                    <a:pt x="0" y="844457"/>
                  </a:cubicBezTo>
                  <a:cubicBezTo>
                    <a:pt x="0" y="1310597"/>
                    <a:pt x="378317" y="1688913"/>
                    <a:pt x="844457" y="1688913"/>
                  </a:cubicBezTo>
                  <a:cubicBezTo>
                    <a:pt x="1310597" y="1688913"/>
                    <a:pt x="1688913" y="1310597"/>
                    <a:pt x="1688913" y="844457"/>
                  </a:cubicBezTo>
                  <a:cubicBezTo>
                    <a:pt x="1688913" y="378317"/>
                    <a:pt x="1310597" y="0"/>
                    <a:pt x="844457" y="0"/>
                  </a:cubicBezTo>
                  <a:close/>
                  <a:moveTo>
                    <a:pt x="844457" y="1520022"/>
                  </a:moveTo>
                  <a:cubicBezTo>
                    <a:pt x="471207" y="1520022"/>
                    <a:pt x="168891" y="1217707"/>
                    <a:pt x="168891" y="844457"/>
                  </a:cubicBezTo>
                  <a:cubicBezTo>
                    <a:pt x="168891" y="471207"/>
                    <a:pt x="471207" y="168891"/>
                    <a:pt x="844457" y="168891"/>
                  </a:cubicBezTo>
                  <a:cubicBezTo>
                    <a:pt x="1217707" y="168891"/>
                    <a:pt x="1520022" y="471207"/>
                    <a:pt x="1520022" y="844457"/>
                  </a:cubicBezTo>
                  <a:cubicBezTo>
                    <a:pt x="1520022" y="1217707"/>
                    <a:pt x="1217707" y="1520022"/>
                    <a:pt x="844457" y="1520022"/>
                  </a:cubicBezTo>
                  <a:close/>
                </a:path>
              </a:pathLst>
            </a:custGeom>
            <a:grpFill/>
            <a:ln w="84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2E5DA87-8188-400F-BEE5-16CDE962BCBC}"/>
                </a:ext>
              </a:extLst>
            </p:cNvPr>
            <p:cNvSpPr/>
            <p:nvPr/>
          </p:nvSpPr>
          <p:spPr>
            <a:xfrm>
              <a:off x="9620491" y="4179661"/>
              <a:ext cx="5984112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E2D0797-A20D-4C93-A461-486A8D9FF329}"/>
                </a:ext>
              </a:extLst>
            </p:cNvPr>
            <p:cNvSpPr/>
            <p:nvPr/>
          </p:nvSpPr>
          <p:spPr>
            <a:xfrm>
              <a:off x="9620491" y="6220947"/>
              <a:ext cx="5984112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8CB6CDF-7D23-45A8-A97C-8849F523E036}"/>
              </a:ext>
            </a:extLst>
          </p:cNvPr>
          <p:cNvGrpSpPr/>
          <p:nvPr/>
        </p:nvGrpSpPr>
        <p:grpSpPr>
          <a:xfrm rot="20460791">
            <a:off x="3300346" y="2700035"/>
            <a:ext cx="8183671" cy="3561764"/>
            <a:chOff x="7420932" y="3601610"/>
            <a:chExt cx="8183671" cy="3561764"/>
          </a:xfrm>
          <a:solidFill>
            <a:schemeClr val="accent1">
              <a:lumMod val="60000"/>
              <a:lumOff val="40000"/>
              <a:alpha val="20000"/>
            </a:schemeClr>
          </a:solidFill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4017826-A9DF-45CF-A91E-57352987A5D8}"/>
                </a:ext>
              </a:extLst>
            </p:cNvPr>
            <p:cNvSpPr/>
            <p:nvPr/>
          </p:nvSpPr>
          <p:spPr>
            <a:xfrm>
              <a:off x="7420932" y="5556315"/>
              <a:ext cx="1608273" cy="1607059"/>
            </a:xfrm>
            <a:custGeom>
              <a:avLst/>
              <a:gdLst>
                <a:gd name="connsiteX0" fmla="*/ 1550349 w 1608273"/>
                <a:gd name="connsiteY0" fmla="*/ 312380 h 1607059"/>
                <a:gd name="connsiteX1" fmla="*/ 746550 w 1608273"/>
                <a:gd name="connsiteY1" fmla="*/ 1116178 h 1607059"/>
                <a:gd name="connsiteX2" fmla="*/ 633215 w 1608273"/>
                <a:gd name="connsiteY2" fmla="*/ 1116178 h 1607059"/>
                <a:gd name="connsiteX3" fmla="*/ 405740 w 1608273"/>
                <a:gd name="connsiteY3" fmla="*/ 888703 h 1607059"/>
                <a:gd name="connsiteX4" fmla="*/ 405740 w 1608273"/>
                <a:gd name="connsiteY4" fmla="*/ 775368 h 1607059"/>
                <a:gd name="connsiteX5" fmla="*/ 405740 w 1608273"/>
                <a:gd name="connsiteY5" fmla="*/ 775368 h 1607059"/>
                <a:gd name="connsiteX6" fmla="*/ 519075 w 1608273"/>
                <a:gd name="connsiteY6" fmla="*/ 775368 h 1607059"/>
                <a:gd name="connsiteX7" fmla="*/ 689481 w 1608273"/>
                <a:gd name="connsiteY7" fmla="*/ 945773 h 1607059"/>
                <a:gd name="connsiteX8" fmla="*/ 1436209 w 1608273"/>
                <a:gd name="connsiteY8" fmla="*/ 199044 h 1607059"/>
                <a:gd name="connsiteX9" fmla="*/ 1549545 w 1608273"/>
                <a:gd name="connsiteY9" fmla="*/ 199044 h 1607059"/>
                <a:gd name="connsiteX10" fmla="*/ 1549545 w 1608273"/>
                <a:gd name="connsiteY10" fmla="*/ 199044 h 1607059"/>
                <a:gd name="connsiteX11" fmla="*/ 1550349 w 1608273"/>
                <a:gd name="connsiteY11" fmla="*/ 312380 h 1607059"/>
                <a:gd name="connsiteX12" fmla="*/ 1106652 w 1608273"/>
                <a:gd name="connsiteY12" fmla="*/ 59183 h 1607059"/>
                <a:gd name="connsiteX13" fmla="*/ 655721 w 1608273"/>
                <a:gd name="connsiteY13" fmla="*/ 13367 h 1607059"/>
                <a:gd name="connsiteX14" fmla="*/ 11879 w 1608273"/>
                <a:gd name="connsiteY14" fmla="*/ 662836 h 1607059"/>
                <a:gd name="connsiteX15" fmla="*/ 911329 w 1608273"/>
                <a:gd name="connsiteY15" fmla="*/ 1600065 h 1607059"/>
                <a:gd name="connsiteX16" fmla="*/ 1580089 w 1608273"/>
                <a:gd name="connsiteY16" fmla="*/ 1012488 h 1607059"/>
                <a:gd name="connsiteX17" fmla="*/ 1596969 w 1608273"/>
                <a:gd name="connsiteY17" fmla="*/ 673285 h 1607059"/>
                <a:gd name="connsiteX18" fmla="*/ 1460323 w 1608273"/>
                <a:gd name="connsiteY18" fmla="*/ 629880 h 1607059"/>
                <a:gd name="connsiteX19" fmla="*/ 1460323 w 1608273"/>
                <a:gd name="connsiteY19" fmla="*/ 629880 h 1607059"/>
                <a:gd name="connsiteX20" fmla="*/ 1438621 w 1608273"/>
                <a:gd name="connsiteY20" fmla="*/ 701418 h 1607059"/>
                <a:gd name="connsiteX21" fmla="*/ 1396823 w 1608273"/>
                <a:gd name="connsiteY21" fmla="*/ 1043836 h 1607059"/>
                <a:gd name="connsiteX22" fmla="*/ 865512 w 1608273"/>
                <a:gd name="connsiteY22" fmla="*/ 1443324 h 1607059"/>
                <a:gd name="connsiteX23" fmla="*/ 166208 w 1608273"/>
                <a:gd name="connsiteY23" fmla="*/ 721513 h 1607059"/>
                <a:gd name="connsiteX24" fmla="*/ 713594 w 1608273"/>
                <a:gd name="connsiteY24" fmla="*/ 166089 h 1607059"/>
                <a:gd name="connsiteX25" fmla="*/ 1097006 w 1608273"/>
                <a:gd name="connsiteY25" fmla="*/ 231196 h 1607059"/>
                <a:gd name="connsiteX26" fmla="*/ 1191051 w 1608273"/>
                <a:gd name="connsiteY26" fmla="*/ 216728 h 1607059"/>
                <a:gd name="connsiteX27" fmla="*/ 1191051 w 1608273"/>
                <a:gd name="connsiteY27" fmla="*/ 216728 h 1607059"/>
                <a:gd name="connsiteX28" fmla="*/ 1171760 w 1608273"/>
                <a:gd name="connsiteY28" fmla="*/ 88120 h 1607059"/>
                <a:gd name="connsiteX29" fmla="*/ 1106652 w 1608273"/>
                <a:gd name="connsiteY29" fmla="*/ 59183 h 160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08273" h="1607059">
                  <a:moveTo>
                    <a:pt x="1550349" y="312380"/>
                  </a:moveTo>
                  <a:lnTo>
                    <a:pt x="746550" y="1116178"/>
                  </a:lnTo>
                  <a:cubicBezTo>
                    <a:pt x="715202" y="1147526"/>
                    <a:pt x="664563" y="1147526"/>
                    <a:pt x="633215" y="1116178"/>
                  </a:cubicBezTo>
                  <a:lnTo>
                    <a:pt x="405740" y="888703"/>
                  </a:lnTo>
                  <a:cubicBezTo>
                    <a:pt x="374392" y="857355"/>
                    <a:pt x="374392" y="806716"/>
                    <a:pt x="405740" y="775368"/>
                  </a:cubicBezTo>
                  <a:lnTo>
                    <a:pt x="405740" y="775368"/>
                  </a:lnTo>
                  <a:cubicBezTo>
                    <a:pt x="437088" y="744020"/>
                    <a:pt x="487727" y="744020"/>
                    <a:pt x="519075" y="775368"/>
                  </a:cubicBezTo>
                  <a:lnTo>
                    <a:pt x="689481" y="945773"/>
                  </a:lnTo>
                  <a:lnTo>
                    <a:pt x="1436209" y="199044"/>
                  </a:lnTo>
                  <a:cubicBezTo>
                    <a:pt x="1467557" y="167696"/>
                    <a:pt x="1518197" y="167696"/>
                    <a:pt x="1549545" y="199044"/>
                  </a:cubicBezTo>
                  <a:lnTo>
                    <a:pt x="1549545" y="199044"/>
                  </a:lnTo>
                  <a:cubicBezTo>
                    <a:pt x="1581697" y="230392"/>
                    <a:pt x="1581697" y="281032"/>
                    <a:pt x="1550349" y="312380"/>
                  </a:cubicBezTo>
                  <a:close/>
                  <a:moveTo>
                    <a:pt x="1106652" y="59183"/>
                  </a:moveTo>
                  <a:cubicBezTo>
                    <a:pt x="970810" y="3721"/>
                    <a:pt x="816481" y="-15570"/>
                    <a:pt x="655721" y="13367"/>
                  </a:cubicBezTo>
                  <a:cubicBezTo>
                    <a:pt x="328575" y="72044"/>
                    <a:pt x="67341" y="335690"/>
                    <a:pt x="11879" y="662836"/>
                  </a:cubicBezTo>
                  <a:cubicBezTo>
                    <a:pt x="-79755" y="1205400"/>
                    <a:pt x="371980" y="1669995"/>
                    <a:pt x="911329" y="1600065"/>
                  </a:cubicBezTo>
                  <a:cubicBezTo>
                    <a:pt x="1229633" y="1559071"/>
                    <a:pt x="1496494" y="1321951"/>
                    <a:pt x="1580089" y="1012488"/>
                  </a:cubicBezTo>
                  <a:cubicBezTo>
                    <a:pt x="1612241" y="894330"/>
                    <a:pt x="1615456" y="780191"/>
                    <a:pt x="1596969" y="673285"/>
                  </a:cubicBezTo>
                  <a:cubicBezTo>
                    <a:pt x="1586519" y="608981"/>
                    <a:pt x="1506943" y="584064"/>
                    <a:pt x="1460323" y="629880"/>
                  </a:cubicBezTo>
                  <a:lnTo>
                    <a:pt x="1460323" y="629880"/>
                  </a:lnTo>
                  <a:cubicBezTo>
                    <a:pt x="1441836" y="648368"/>
                    <a:pt x="1433798" y="675697"/>
                    <a:pt x="1438621" y="701418"/>
                  </a:cubicBezTo>
                  <a:cubicBezTo>
                    <a:pt x="1456304" y="808324"/>
                    <a:pt x="1448266" y="922463"/>
                    <a:pt x="1396823" y="1043836"/>
                  </a:cubicBezTo>
                  <a:cubicBezTo>
                    <a:pt x="1303582" y="1261666"/>
                    <a:pt x="1101025" y="1421622"/>
                    <a:pt x="865512" y="1443324"/>
                  </a:cubicBezTo>
                  <a:cubicBezTo>
                    <a:pt x="455575" y="1481103"/>
                    <a:pt x="115568" y="1133862"/>
                    <a:pt x="166208" y="721513"/>
                  </a:cubicBezTo>
                  <a:cubicBezTo>
                    <a:pt x="200771" y="436969"/>
                    <a:pt x="429854" y="205475"/>
                    <a:pt x="713594" y="166089"/>
                  </a:cubicBezTo>
                  <a:cubicBezTo>
                    <a:pt x="852652" y="146797"/>
                    <a:pt x="984475" y="173323"/>
                    <a:pt x="1097006" y="231196"/>
                  </a:cubicBezTo>
                  <a:cubicBezTo>
                    <a:pt x="1128355" y="247272"/>
                    <a:pt x="1166133" y="241646"/>
                    <a:pt x="1191051" y="216728"/>
                  </a:cubicBezTo>
                  <a:lnTo>
                    <a:pt x="1191051" y="216728"/>
                  </a:lnTo>
                  <a:cubicBezTo>
                    <a:pt x="1229633" y="178146"/>
                    <a:pt x="1219987" y="113038"/>
                    <a:pt x="1171760" y="88120"/>
                  </a:cubicBezTo>
                  <a:cubicBezTo>
                    <a:pt x="1150057" y="78475"/>
                    <a:pt x="1128355" y="68025"/>
                    <a:pt x="1106652" y="59183"/>
                  </a:cubicBezTo>
                  <a:close/>
                </a:path>
              </a:pathLst>
            </a:custGeom>
            <a:grpFill/>
            <a:ln w="80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4A46EF2E-BCF8-44F6-968B-8063F167F1CC}"/>
                </a:ext>
              </a:extLst>
            </p:cNvPr>
            <p:cNvSpPr/>
            <p:nvPr/>
          </p:nvSpPr>
          <p:spPr>
            <a:xfrm>
              <a:off x="7420932" y="3601610"/>
              <a:ext cx="1609486" cy="1609486"/>
            </a:xfrm>
            <a:custGeom>
              <a:avLst/>
              <a:gdLst>
                <a:gd name="connsiteX0" fmla="*/ 844457 w 1688913"/>
                <a:gd name="connsiteY0" fmla="*/ 0 h 1688913"/>
                <a:gd name="connsiteX1" fmla="*/ 0 w 1688913"/>
                <a:gd name="connsiteY1" fmla="*/ 844457 h 1688913"/>
                <a:gd name="connsiteX2" fmla="*/ 844457 w 1688913"/>
                <a:gd name="connsiteY2" fmla="*/ 1688913 h 1688913"/>
                <a:gd name="connsiteX3" fmla="*/ 1688913 w 1688913"/>
                <a:gd name="connsiteY3" fmla="*/ 844457 h 1688913"/>
                <a:gd name="connsiteX4" fmla="*/ 844457 w 1688913"/>
                <a:gd name="connsiteY4" fmla="*/ 0 h 1688913"/>
                <a:gd name="connsiteX5" fmla="*/ 844457 w 1688913"/>
                <a:gd name="connsiteY5" fmla="*/ 1520022 h 1688913"/>
                <a:gd name="connsiteX6" fmla="*/ 168891 w 1688913"/>
                <a:gd name="connsiteY6" fmla="*/ 844457 h 1688913"/>
                <a:gd name="connsiteX7" fmla="*/ 844457 w 1688913"/>
                <a:gd name="connsiteY7" fmla="*/ 168891 h 1688913"/>
                <a:gd name="connsiteX8" fmla="*/ 1520022 w 1688913"/>
                <a:gd name="connsiteY8" fmla="*/ 844457 h 1688913"/>
                <a:gd name="connsiteX9" fmla="*/ 844457 w 1688913"/>
                <a:gd name="connsiteY9" fmla="*/ 1520022 h 168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8913" h="1688913">
                  <a:moveTo>
                    <a:pt x="844457" y="0"/>
                  </a:moveTo>
                  <a:cubicBezTo>
                    <a:pt x="378317" y="0"/>
                    <a:pt x="0" y="378317"/>
                    <a:pt x="0" y="844457"/>
                  </a:cubicBezTo>
                  <a:cubicBezTo>
                    <a:pt x="0" y="1310597"/>
                    <a:pt x="378317" y="1688913"/>
                    <a:pt x="844457" y="1688913"/>
                  </a:cubicBezTo>
                  <a:cubicBezTo>
                    <a:pt x="1310597" y="1688913"/>
                    <a:pt x="1688913" y="1310597"/>
                    <a:pt x="1688913" y="844457"/>
                  </a:cubicBezTo>
                  <a:cubicBezTo>
                    <a:pt x="1688913" y="378317"/>
                    <a:pt x="1310597" y="0"/>
                    <a:pt x="844457" y="0"/>
                  </a:cubicBezTo>
                  <a:close/>
                  <a:moveTo>
                    <a:pt x="844457" y="1520022"/>
                  </a:moveTo>
                  <a:cubicBezTo>
                    <a:pt x="471207" y="1520022"/>
                    <a:pt x="168891" y="1217707"/>
                    <a:pt x="168891" y="844457"/>
                  </a:cubicBezTo>
                  <a:cubicBezTo>
                    <a:pt x="168891" y="471207"/>
                    <a:pt x="471207" y="168891"/>
                    <a:pt x="844457" y="168891"/>
                  </a:cubicBezTo>
                  <a:cubicBezTo>
                    <a:pt x="1217707" y="168891"/>
                    <a:pt x="1520022" y="471207"/>
                    <a:pt x="1520022" y="844457"/>
                  </a:cubicBezTo>
                  <a:cubicBezTo>
                    <a:pt x="1520022" y="1217707"/>
                    <a:pt x="1217707" y="1520022"/>
                    <a:pt x="844457" y="1520022"/>
                  </a:cubicBezTo>
                  <a:close/>
                </a:path>
              </a:pathLst>
            </a:custGeom>
            <a:grpFill/>
            <a:ln w="84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DD6828F-1194-4A02-A1B9-85A6DACEC79D}"/>
                </a:ext>
              </a:extLst>
            </p:cNvPr>
            <p:cNvSpPr/>
            <p:nvPr/>
          </p:nvSpPr>
          <p:spPr>
            <a:xfrm>
              <a:off x="9620491" y="4179661"/>
              <a:ext cx="5984112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DEC56C5-1733-433C-A3CA-52FE175ABC32}"/>
                </a:ext>
              </a:extLst>
            </p:cNvPr>
            <p:cNvSpPr/>
            <p:nvPr/>
          </p:nvSpPr>
          <p:spPr>
            <a:xfrm>
              <a:off x="9620491" y="6220947"/>
              <a:ext cx="5984112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DA8A477-3DE9-4240-A7B0-7F57469BA1B0}"/>
              </a:ext>
            </a:extLst>
          </p:cNvPr>
          <p:cNvSpPr txBox="1"/>
          <p:nvPr/>
        </p:nvSpPr>
        <p:spPr>
          <a:xfrm>
            <a:off x="523783" y="2080140"/>
            <a:ext cx="1062520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 Million Things To Do</a:t>
            </a:r>
          </a:p>
          <a:p>
            <a:r>
              <a:rPr lang="zh-CN" alt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万事待办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9BE7D6-501D-49D7-B7E0-C1592F8E3BDF}"/>
              </a:ext>
            </a:extLst>
          </p:cNvPr>
          <p:cNvSpPr txBox="1"/>
          <p:nvPr/>
        </p:nvSpPr>
        <p:spPr>
          <a:xfrm>
            <a:off x="453083" y="4008410"/>
            <a:ext cx="47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云端待办清单系统</a:t>
            </a:r>
          </a:p>
        </p:txBody>
      </p:sp>
    </p:spTree>
    <p:extLst>
      <p:ext uri="{BB962C8B-B14F-4D97-AF65-F5344CB8AC3E}">
        <p14:creationId xmlns:p14="http://schemas.microsoft.com/office/powerpoint/2010/main" val="940019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82C21-81CF-4495-888F-A06D2550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关系建模 </a:t>
            </a:r>
            <a:r>
              <a:rPr lang="en-US" altLang="zh-CN" dirty="0"/>
              <a:t>– </a:t>
            </a:r>
            <a:r>
              <a:rPr lang="zh-CN" altLang="en-US" dirty="0"/>
              <a:t>后端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5F2BA2-54D4-4779-A561-06A918705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6" y="1913305"/>
            <a:ext cx="10999758" cy="273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47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473B2-B410-43F4-86B0-45BD8D5A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交互设计 </a:t>
            </a:r>
            <a:r>
              <a:rPr lang="en-US" altLang="zh-CN" dirty="0"/>
              <a:t>– </a:t>
            </a:r>
            <a:r>
              <a:rPr lang="zh-CN" altLang="en-US" dirty="0"/>
              <a:t>客户端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627249-E4BC-42CE-BE4A-B09281F98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575" y="1390818"/>
            <a:ext cx="1446368" cy="32141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4933B7-C45A-438F-81E8-85D5BBC4F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32" y="1502601"/>
            <a:ext cx="1305907" cy="29020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55B9F8-3460-493F-AAD3-2F35481CB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490" y="1502602"/>
            <a:ext cx="1305907" cy="29020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42C1A25-A1CD-4544-92B0-70008471A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81" y="2083210"/>
            <a:ext cx="1347667" cy="299481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37B8628-08D0-4E75-9009-F9E12B731C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505" y="3395662"/>
            <a:ext cx="1333204" cy="296267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73CF7A5-D296-47F1-B0A7-662D96C92A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703" y="3476462"/>
            <a:ext cx="1260485" cy="280107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B85A8D7-1E7A-4D96-B965-E7C8A87287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724" y="3395663"/>
            <a:ext cx="1333204" cy="2962675"/>
          </a:xfrm>
          <a:prstGeom prst="rect">
            <a:avLst/>
          </a:prstGeom>
        </p:spPr>
      </p:pic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9304AEE6-0D77-44BD-88B5-F36DCFA788E8}"/>
              </a:ext>
            </a:extLst>
          </p:cNvPr>
          <p:cNvCxnSpPr>
            <a:endCxn id="9" idx="1"/>
          </p:cNvCxnSpPr>
          <p:nvPr/>
        </p:nvCxnSpPr>
        <p:spPr>
          <a:xfrm>
            <a:off x="1995586" y="2618913"/>
            <a:ext cx="409904" cy="3346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E39C92-8BEA-48E3-B032-D4C3AAC161D1}"/>
              </a:ext>
            </a:extLst>
          </p:cNvPr>
          <p:cNvCxnSpPr>
            <a:endCxn id="7" idx="1"/>
          </p:cNvCxnSpPr>
          <p:nvPr/>
        </p:nvCxnSpPr>
        <p:spPr>
          <a:xfrm>
            <a:off x="3711397" y="1970843"/>
            <a:ext cx="1817735" cy="9827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04C6BCFB-1040-4FB8-8955-92C5CF04D4F8}"/>
              </a:ext>
            </a:extLst>
          </p:cNvPr>
          <p:cNvCxnSpPr>
            <a:endCxn id="15" idx="1"/>
          </p:cNvCxnSpPr>
          <p:nvPr/>
        </p:nvCxnSpPr>
        <p:spPr>
          <a:xfrm>
            <a:off x="787981" y="2334827"/>
            <a:ext cx="3160722" cy="25421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60D51CEA-C242-4306-ACC5-AC85CAE8745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846891" y="4500979"/>
            <a:ext cx="2205833" cy="3760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C80C6235-4DB2-41F4-B838-18D4D839EC16}"/>
              </a:ext>
            </a:extLst>
          </p:cNvPr>
          <p:cNvCxnSpPr>
            <a:endCxn id="5" idx="1"/>
          </p:cNvCxnSpPr>
          <p:nvPr/>
        </p:nvCxnSpPr>
        <p:spPr>
          <a:xfrm>
            <a:off x="3630967" y="1784412"/>
            <a:ext cx="5047608" cy="1213482"/>
          </a:xfrm>
          <a:prstGeom prst="curvedConnector3">
            <a:avLst>
              <a:gd name="adj1" fmla="val 85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2CBC9F7-4AE8-47B7-9368-7FF103303E96}"/>
              </a:ext>
            </a:extLst>
          </p:cNvPr>
          <p:cNvCxnSpPr>
            <a:endCxn id="13" idx="1"/>
          </p:cNvCxnSpPr>
          <p:nvPr/>
        </p:nvCxnSpPr>
        <p:spPr>
          <a:xfrm rot="16200000" flipH="1">
            <a:off x="9947505" y="4480000"/>
            <a:ext cx="472384" cy="3216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9366259-B4BB-47C2-859C-63EEDC4B5AB3}"/>
              </a:ext>
            </a:extLst>
          </p:cNvPr>
          <p:cNvSpPr txBox="1"/>
          <p:nvPr/>
        </p:nvSpPr>
        <p:spPr>
          <a:xfrm>
            <a:off x="816198" y="52079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工作组列表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BBA801-A4CB-4559-9BD2-D1F7B3E3451C}"/>
              </a:ext>
            </a:extLst>
          </p:cNvPr>
          <p:cNvSpPr txBox="1"/>
          <p:nvPr/>
        </p:nvSpPr>
        <p:spPr>
          <a:xfrm>
            <a:off x="2366100" y="44978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待办事项列表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B4C95CE-92A9-40B5-9021-9D878AC72E3F}"/>
              </a:ext>
            </a:extLst>
          </p:cNvPr>
          <p:cNvSpPr txBox="1"/>
          <p:nvPr/>
        </p:nvSpPr>
        <p:spPr>
          <a:xfrm>
            <a:off x="3679762" y="5899377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侧边栏菜单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A97A775-2C6E-47D8-AFAB-583894CC008E}"/>
              </a:ext>
            </a:extLst>
          </p:cNvPr>
          <p:cNvSpPr txBox="1"/>
          <p:nvPr/>
        </p:nvSpPr>
        <p:spPr>
          <a:xfrm>
            <a:off x="5634519" y="44074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待办详情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769C351-C958-4D04-9E54-93EAF0167C53}"/>
              </a:ext>
            </a:extLst>
          </p:cNvPr>
          <p:cNvSpPr txBox="1"/>
          <p:nvPr/>
        </p:nvSpPr>
        <p:spPr>
          <a:xfrm>
            <a:off x="7396160" y="5908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设置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DAFF28E-8C64-4DC0-8F49-09633839569C}"/>
              </a:ext>
            </a:extLst>
          </p:cNvPr>
          <p:cNvSpPr txBox="1"/>
          <p:nvPr/>
        </p:nvSpPr>
        <p:spPr>
          <a:xfrm>
            <a:off x="8880945" y="41316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用户管理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CDEA2B5-BA11-4544-A26E-A1ABCA583522}"/>
              </a:ext>
            </a:extLst>
          </p:cNvPr>
          <p:cNvSpPr txBox="1"/>
          <p:nvPr/>
        </p:nvSpPr>
        <p:spPr>
          <a:xfrm>
            <a:off x="10344505" y="59890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工作组分享</a:t>
            </a:r>
          </a:p>
        </p:txBody>
      </p:sp>
    </p:spTree>
    <p:extLst>
      <p:ext uri="{BB962C8B-B14F-4D97-AF65-F5344CB8AC3E}">
        <p14:creationId xmlns:p14="http://schemas.microsoft.com/office/powerpoint/2010/main" val="1692677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C637E-5493-4E54-B0FB-0A858E4D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实现的功能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FFF96D-8574-4CBD-9B09-A884BCC51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155" y="1795817"/>
            <a:ext cx="3556247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600" dirty="0"/>
              <a:t> </a:t>
            </a:r>
            <a:r>
              <a:rPr lang="en-US" altLang="zh-CN" sz="1600" dirty="0"/>
              <a:t>H - </a:t>
            </a:r>
            <a:r>
              <a:rPr lang="zh-CN" altLang="en-US" sz="1600" dirty="0"/>
              <a:t>基本的登录与注册</a:t>
            </a:r>
          </a:p>
          <a:p>
            <a:r>
              <a:rPr lang="zh-CN" altLang="en-US" sz="1600" dirty="0"/>
              <a:t> </a:t>
            </a:r>
            <a:r>
              <a:rPr lang="en-US" altLang="zh-CN" sz="1600" dirty="0"/>
              <a:t>H - </a:t>
            </a:r>
            <a:r>
              <a:rPr lang="zh-CN" altLang="en-US" sz="1600" dirty="0"/>
              <a:t>持久化登录</a:t>
            </a:r>
          </a:p>
          <a:p>
            <a:r>
              <a:rPr lang="zh-CN" altLang="en-US" sz="1600" dirty="0"/>
              <a:t> </a:t>
            </a:r>
            <a:r>
              <a:rPr lang="en-US" altLang="zh-CN" sz="1600" dirty="0"/>
              <a:t>H - </a:t>
            </a:r>
            <a:r>
              <a:rPr lang="zh-CN" altLang="en-US" sz="1600" dirty="0"/>
              <a:t>前端 </a:t>
            </a:r>
            <a:r>
              <a:rPr lang="en-US" altLang="zh-CN" sz="1600" dirty="0"/>
              <a:t>- </a:t>
            </a:r>
            <a:r>
              <a:rPr lang="zh-CN" altLang="en-US" sz="1600" dirty="0"/>
              <a:t>工作组列表</a:t>
            </a:r>
          </a:p>
          <a:p>
            <a:r>
              <a:rPr lang="zh-CN" altLang="en-US" sz="1600" dirty="0"/>
              <a:t> </a:t>
            </a:r>
            <a:r>
              <a:rPr lang="en-US" altLang="zh-CN" sz="1600" dirty="0"/>
              <a:t>H - </a:t>
            </a:r>
            <a:r>
              <a:rPr lang="zh-CN" altLang="en-US" sz="1600" dirty="0"/>
              <a:t>后端 </a:t>
            </a:r>
            <a:r>
              <a:rPr lang="en-US" altLang="zh-CN" sz="1600" dirty="0"/>
              <a:t>- </a:t>
            </a:r>
            <a:r>
              <a:rPr lang="zh-CN" altLang="en-US" sz="1600" dirty="0"/>
              <a:t>工作组列表查询</a:t>
            </a:r>
          </a:p>
          <a:p>
            <a:r>
              <a:rPr lang="zh-CN" altLang="en-US" sz="1600" dirty="0"/>
              <a:t> </a:t>
            </a:r>
            <a:r>
              <a:rPr lang="en-US" altLang="zh-CN" sz="1600" dirty="0"/>
              <a:t>H - </a:t>
            </a:r>
            <a:r>
              <a:rPr lang="zh-CN" altLang="en-US" sz="1600" dirty="0"/>
              <a:t>工作组列表的添加和删除</a:t>
            </a:r>
          </a:p>
          <a:p>
            <a:r>
              <a:rPr lang="zh-CN" altLang="en-US" sz="1600" dirty="0"/>
              <a:t> </a:t>
            </a:r>
            <a:r>
              <a:rPr lang="en-US" altLang="zh-CN" sz="1600" dirty="0"/>
              <a:t>H - </a:t>
            </a:r>
            <a:r>
              <a:rPr lang="zh-CN" altLang="en-US" sz="1600" dirty="0"/>
              <a:t>工作组列表的修改</a:t>
            </a:r>
          </a:p>
          <a:p>
            <a:r>
              <a:rPr lang="zh-CN" altLang="en-US" sz="1600" dirty="0"/>
              <a:t> </a:t>
            </a:r>
            <a:r>
              <a:rPr lang="en-US" altLang="zh-CN" sz="1600" dirty="0"/>
              <a:t>H - </a:t>
            </a:r>
            <a:r>
              <a:rPr lang="zh-CN" altLang="en-US" sz="1600" dirty="0"/>
              <a:t>前端 </a:t>
            </a:r>
            <a:r>
              <a:rPr lang="en-US" altLang="zh-CN" sz="1600" dirty="0"/>
              <a:t>- </a:t>
            </a:r>
            <a:r>
              <a:rPr lang="zh-CN" altLang="en-US" sz="1600" dirty="0"/>
              <a:t>待办事项列表</a:t>
            </a:r>
          </a:p>
          <a:p>
            <a:r>
              <a:rPr lang="zh-CN" altLang="en-US" sz="1600" dirty="0"/>
              <a:t> </a:t>
            </a:r>
            <a:r>
              <a:rPr lang="en-US" altLang="zh-CN" sz="1600" dirty="0"/>
              <a:t>H - </a:t>
            </a:r>
            <a:r>
              <a:rPr lang="zh-CN" altLang="en-US" sz="1600" dirty="0"/>
              <a:t>后端 </a:t>
            </a:r>
            <a:r>
              <a:rPr lang="en-US" altLang="zh-CN" sz="1600" dirty="0"/>
              <a:t>- </a:t>
            </a:r>
            <a:r>
              <a:rPr lang="zh-CN" altLang="en-US" sz="1600" dirty="0"/>
              <a:t>待办事项列表查询</a:t>
            </a:r>
          </a:p>
          <a:p>
            <a:r>
              <a:rPr lang="zh-CN" altLang="en-US" sz="1600" dirty="0"/>
              <a:t> </a:t>
            </a:r>
            <a:r>
              <a:rPr lang="en-US" altLang="zh-CN" sz="1600" dirty="0"/>
              <a:t>H - </a:t>
            </a:r>
            <a:r>
              <a:rPr lang="zh-CN" altLang="en-US" sz="1600" dirty="0"/>
              <a:t>待办事项的添加和删除</a:t>
            </a:r>
          </a:p>
          <a:p>
            <a:r>
              <a:rPr lang="zh-CN" altLang="en-US" sz="1600" dirty="0"/>
              <a:t> </a:t>
            </a:r>
            <a:r>
              <a:rPr lang="en-US" altLang="zh-CN" sz="1600" dirty="0"/>
              <a:t>M - </a:t>
            </a:r>
            <a:r>
              <a:rPr lang="zh-CN" altLang="en-US" sz="1600" dirty="0"/>
              <a:t>待办事项的修改</a:t>
            </a:r>
          </a:p>
          <a:p>
            <a:r>
              <a:rPr lang="zh-CN" altLang="en-US" sz="1600" dirty="0"/>
              <a:t> </a:t>
            </a:r>
            <a:r>
              <a:rPr lang="en-US" altLang="zh-CN" sz="1600" dirty="0"/>
              <a:t>H - </a:t>
            </a:r>
            <a:r>
              <a:rPr lang="zh-CN" altLang="en-US" sz="1600" dirty="0"/>
              <a:t>待办事项操作列表的查询</a:t>
            </a:r>
          </a:p>
          <a:p>
            <a:r>
              <a:rPr lang="zh-CN" altLang="en-US" sz="1600" dirty="0"/>
              <a:t> </a:t>
            </a:r>
            <a:r>
              <a:rPr lang="en-US" altLang="zh-CN" sz="1600" dirty="0"/>
              <a:t>H - </a:t>
            </a:r>
            <a:r>
              <a:rPr lang="zh-CN" altLang="en-US" sz="1600" dirty="0"/>
              <a:t>待办事项操作的添加</a:t>
            </a:r>
            <a:endParaRPr lang="en-US" altLang="zh-CN" sz="1600" dirty="0"/>
          </a:p>
          <a:p>
            <a:r>
              <a:rPr lang="en-US" altLang="zh-CN" sz="1600" dirty="0"/>
              <a:t> H - </a:t>
            </a:r>
            <a:r>
              <a:rPr lang="zh-CN" altLang="en-US" sz="1600" dirty="0"/>
              <a:t>查看待办事项详情</a:t>
            </a:r>
            <a:endParaRPr lang="en-US" altLang="zh-CN" sz="1600" dirty="0"/>
          </a:p>
          <a:p>
            <a:r>
              <a:rPr lang="en-US" altLang="zh-CN" sz="1600" dirty="0"/>
              <a:t> O - </a:t>
            </a:r>
            <a:r>
              <a:rPr lang="zh-CN" altLang="en-US" sz="1600" dirty="0"/>
              <a:t>待办事项最后期限</a:t>
            </a:r>
          </a:p>
          <a:p>
            <a:endParaRPr lang="zh-CN" altLang="en-US" sz="16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2E57FA1-67B7-41FC-8CF6-DBA34ED80378}"/>
              </a:ext>
            </a:extLst>
          </p:cNvPr>
          <p:cNvSpPr txBox="1">
            <a:spLocks/>
          </p:cNvSpPr>
          <p:nvPr/>
        </p:nvSpPr>
        <p:spPr>
          <a:xfrm>
            <a:off x="7270813" y="1690688"/>
            <a:ext cx="35562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O - </a:t>
            </a:r>
            <a:r>
              <a:rPr lang="zh-CN" altLang="en-US" sz="1600" dirty="0"/>
              <a:t>自动设置待办事项状态</a:t>
            </a:r>
          </a:p>
          <a:p>
            <a:r>
              <a:rPr lang="zh-CN" altLang="en-US" sz="1600" dirty="0"/>
              <a:t> </a:t>
            </a:r>
            <a:r>
              <a:rPr lang="en-US" altLang="zh-CN" sz="1600" dirty="0"/>
              <a:t>L - </a:t>
            </a:r>
            <a:r>
              <a:rPr lang="zh-CN" altLang="en-US" sz="1600" dirty="0"/>
              <a:t>前端 </a:t>
            </a:r>
            <a:r>
              <a:rPr lang="en-US" altLang="zh-CN" sz="1600" dirty="0"/>
              <a:t>- </a:t>
            </a:r>
            <a:r>
              <a:rPr lang="zh-CN" altLang="en-US" sz="1600" dirty="0"/>
              <a:t>设置界面</a:t>
            </a:r>
          </a:p>
          <a:p>
            <a:r>
              <a:rPr lang="zh-CN" altLang="en-US" sz="1600" dirty="0"/>
              <a:t> </a:t>
            </a:r>
            <a:r>
              <a:rPr lang="en-US" altLang="zh-CN" sz="1600" dirty="0"/>
              <a:t>M - </a:t>
            </a:r>
            <a:r>
              <a:rPr lang="zh-CN" altLang="en-US" sz="1600" dirty="0"/>
              <a:t>前端 </a:t>
            </a:r>
            <a:r>
              <a:rPr lang="en-US" altLang="zh-CN" sz="1600" dirty="0"/>
              <a:t>- </a:t>
            </a:r>
            <a:r>
              <a:rPr lang="zh-CN" altLang="en-US" sz="1600" dirty="0"/>
              <a:t>多语言</a:t>
            </a:r>
          </a:p>
          <a:p>
            <a:r>
              <a:rPr lang="zh-CN" altLang="en-US" sz="1600" dirty="0"/>
              <a:t> </a:t>
            </a:r>
            <a:r>
              <a:rPr lang="en-US" altLang="zh-CN" sz="1600" dirty="0"/>
              <a:t>O - </a:t>
            </a:r>
            <a:r>
              <a:rPr lang="zh-CN" altLang="en-US" sz="1600" dirty="0"/>
              <a:t>前端 </a:t>
            </a:r>
            <a:r>
              <a:rPr lang="en-US" altLang="zh-CN" sz="1600" dirty="0"/>
              <a:t>- </a:t>
            </a:r>
            <a:r>
              <a:rPr lang="zh-CN" altLang="en-US" sz="1600" dirty="0"/>
              <a:t>夜间模式</a:t>
            </a:r>
          </a:p>
          <a:p>
            <a:r>
              <a:rPr lang="zh-CN" altLang="en-US" sz="1600" dirty="0"/>
              <a:t> </a:t>
            </a:r>
            <a:r>
              <a:rPr lang="en-US" altLang="zh-CN" sz="1600" dirty="0"/>
              <a:t>L - </a:t>
            </a:r>
            <a:r>
              <a:rPr lang="zh-CN" altLang="en-US" sz="1600" dirty="0"/>
              <a:t>加载用户头像</a:t>
            </a:r>
          </a:p>
          <a:p>
            <a:r>
              <a:rPr lang="zh-CN" altLang="en-US" sz="1600" dirty="0"/>
              <a:t> </a:t>
            </a:r>
            <a:r>
              <a:rPr lang="en-US" altLang="zh-CN" sz="1600" dirty="0"/>
              <a:t>L - </a:t>
            </a:r>
            <a:r>
              <a:rPr lang="zh-CN" altLang="en-US" sz="1600" dirty="0"/>
              <a:t>用户修改头像</a:t>
            </a:r>
          </a:p>
          <a:p>
            <a:r>
              <a:rPr lang="zh-CN" altLang="en-US" sz="1600" dirty="0"/>
              <a:t> </a:t>
            </a:r>
            <a:r>
              <a:rPr lang="en-US" altLang="zh-CN" sz="1600" dirty="0"/>
              <a:t>M - </a:t>
            </a:r>
            <a:r>
              <a:rPr lang="zh-CN" altLang="en-US" sz="1600" dirty="0"/>
              <a:t>用户修改名称</a:t>
            </a:r>
          </a:p>
          <a:p>
            <a:r>
              <a:rPr lang="zh-CN" altLang="en-US" sz="1600" dirty="0"/>
              <a:t> </a:t>
            </a:r>
            <a:r>
              <a:rPr lang="en-US" altLang="zh-CN" sz="1600" dirty="0"/>
              <a:t>L - </a:t>
            </a:r>
            <a:r>
              <a:rPr lang="zh-CN" altLang="en-US" sz="1600" dirty="0"/>
              <a:t>用户修改邮箱和密码</a:t>
            </a:r>
          </a:p>
          <a:p>
            <a:r>
              <a:rPr lang="zh-CN" altLang="en-US" sz="1600" dirty="0"/>
              <a:t> </a:t>
            </a:r>
            <a:r>
              <a:rPr lang="en-US" altLang="zh-CN" sz="1600" dirty="0"/>
              <a:t>M - </a:t>
            </a:r>
            <a:r>
              <a:rPr lang="zh-CN" altLang="en-US" sz="1600" dirty="0"/>
              <a:t>邀请用户加入工作组</a:t>
            </a:r>
          </a:p>
          <a:p>
            <a:r>
              <a:rPr lang="zh-CN" altLang="en-US" sz="1600" dirty="0"/>
              <a:t> </a:t>
            </a:r>
            <a:r>
              <a:rPr lang="en-US" altLang="zh-CN" sz="1600" dirty="0"/>
              <a:t>O - </a:t>
            </a:r>
            <a:r>
              <a:rPr lang="zh-CN" altLang="en-US" sz="1600" dirty="0"/>
              <a:t>前端 </a:t>
            </a:r>
            <a:r>
              <a:rPr lang="en-US" altLang="zh-CN" sz="1600" dirty="0"/>
              <a:t>- </a:t>
            </a:r>
            <a:r>
              <a:rPr lang="zh-CN" altLang="en-US" sz="1600" dirty="0"/>
              <a:t>根据邀请码生成二维码并实现扫描</a:t>
            </a:r>
          </a:p>
          <a:p>
            <a:r>
              <a:rPr lang="zh-CN" altLang="en-US" sz="1600" dirty="0"/>
              <a:t> </a:t>
            </a:r>
            <a:r>
              <a:rPr lang="en-US" altLang="zh-CN" sz="1600" dirty="0"/>
              <a:t>H - </a:t>
            </a:r>
            <a:r>
              <a:rPr lang="zh-CN" altLang="en-US" sz="1600" dirty="0"/>
              <a:t>加载工作组的用户列表</a:t>
            </a:r>
          </a:p>
          <a:p>
            <a:r>
              <a:rPr lang="zh-CN" altLang="en-US" sz="1600" dirty="0"/>
              <a:t> </a:t>
            </a:r>
            <a:r>
              <a:rPr lang="en-US" altLang="zh-CN" sz="1600" dirty="0"/>
              <a:t>M - </a:t>
            </a:r>
            <a:r>
              <a:rPr lang="zh-CN" altLang="en-US" sz="1600" dirty="0"/>
              <a:t>踢除工作组中的用户</a:t>
            </a:r>
          </a:p>
          <a:p>
            <a:r>
              <a:rPr lang="zh-CN" altLang="en-US" sz="1600" dirty="0"/>
              <a:t> </a:t>
            </a:r>
            <a:r>
              <a:rPr lang="en-US" altLang="zh-CN" sz="1600" dirty="0"/>
              <a:t>L - </a:t>
            </a:r>
            <a:r>
              <a:rPr lang="zh-CN" altLang="en-US" sz="1600" dirty="0"/>
              <a:t>转让工作组组长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2E79E6-EDEB-4409-AC47-1DD2582242AD}"/>
              </a:ext>
            </a:extLst>
          </p:cNvPr>
          <p:cNvSpPr txBox="1"/>
          <p:nvPr/>
        </p:nvSpPr>
        <p:spPr>
          <a:xfrm>
            <a:off x="763480" y="1953087"/>
            <a:ext cx="27202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为了更好地管理项目，我们对功能需求区分了优先级：</a:t>
            </a:r>
            <a:endParaRPr lang="en-US" altLang="zh-CN" dirty="0"/>
          </a:p>
          <a:p>
            <a:r>
              <a:rPr lang="en-US" altLang="zh-CN" b="1" dirty="0">
                <a:solidFill>
                  <a:schemeClr val="accent1"/>
                </a:solidFill>
              </a:rPr>
              <a:t>T - </a:t>
            </a:r>
            <a:r>
              <a:rPr lang="en-US" altLang="zh-CN" dirty="0">
                <a:solidFill>
                  <a:schemeClr val="accent1"/>
                </a:solidFill>
              </a:rPr>
              <a:t>Top </a:t>
            </a:r>
            <a:r>
              <a:rPr lang="zh-CN" altLang="en-US" dirty="0">
                <a:solidFill>
                  <a:schemeClr val="accent1"/>
                </a:solidFill>
              </a:rPr>
              <a:t>最高</a:t>
            </a:r>
          </a:p>
          <a:p>
            <a:r>
              <a:rPr lang="en-US" altLang="zh-CN" b="1" dirty="0">
                <a:solidFill>
                  <a:schemeClr val="accent1"/>
                </a:solidFill>
              </a:rPr>
              <a:t>H - </a:t>
            </a:r>
            <a:r>
              <a:rPr lang="en-US" altLang="zh-CN" dirty="0">
                <a:solidFill>
                  <a:schemeClr val="accent1"/>
                </a:solidFill>
              </a:rPr>
              <a:t>High </a:t>
            </a:r>
            <a:r>
              <a:rPr lang="zh-CN" altLang="en-US" dirty="0">
                <a:solidFill>
                  <a:schemeClr val="accent1"/>
                </a:solidFill>
              </a:rPr>
              <a:t>高</a:t>
            </a:r>
          </a:p>
          <a:p>
            <a:r>
              <a:rPr lang="en-US" altLang="zh-CN" b="1" dirty="0">
                <a:solidFill>
                  <a:schemeClr val="accent1"/>
                </a:solidFill>
              </a:rPr>
              <a:t>M - </a:t>
            </a:r>
            <a:r>
              <a:rPr lang="en-US" altLang="zh-CN" dirty="0">
                <a:solidFill>
                  <a:schemeClr val="accent1"/>
                </a:solidFill>
              </a:rPr>
              <a:t>Medium </a:t>
            </a:r>
            <a:r>
              <a:rPr lang="zh-CN" altLang="en-US" dirty="0">
                <a:solidFill>
                  <a:schemeClr val="accent1"/>
                </a:solidFill>
              </a:rPr>
              <a:t>中等</a:t>
            </a:r>
          </a:p>
          <a:p>
            <a:r>
              <a:rPr lang="en-US" altLang="zh-CN" b="1" dirty="0">
                <a:solidFill>
                  <a:schemeClr val="accent1"/>
                </a:solidFill>
              </a:rPr>
              <a:t>L - </a:t>
            </a:r>
            <a:r>
              <a:rPr lang="en-US" altLang="zh-CN" dirty="0">
                <a:solidFill>
                  <a:schemeClr val="accent1"/>
                </a:solidFill>
              </a:rPr>
              <a:t>Low </a:t>
            </a:r>
            <a:r>
              <a:rPr lang="zh-CN" altLang="en-US" dirty="0">
                <a:solidFill>
                  <a:schemeClr val="accent1"/>
                </a:solidFill>
              </a:rPr>
              <a:t>低</a:t>
            </a:r>
          </a:p>
          <a:p>
            <a:r>
              <a:rPr lang="en-US" altLang="zh-CN" b="1" dirty="0">
                <a:solidFill>
                  <a:schemeClr val="accent1"/>
                </a:solidFill>
              </a:rPr>
              <a:t>O - </a:t>
            </a:r>
            <a:r>
              <a:rPr lang="en-US" altLang="zh-CN" dirty="0">
                <a:solidFill>
                  <a:schemeClr val="accent1"/>
                </a:solidFill>
              </a:rPr>
              <a:t>Optional </a:t>
            </a:r>
            <a:r>
              <a:rPr lang="zh-CN" altLang="en-US" dirty="0">
                <a:solidFill>
                  <a:schemeClr val="accent1"/>
                </a:solidFill>
              </a:rPr>
              <a:t>可选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b="1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  <a:latin typeface="+mn-ea"/>
              </a:rPr>
              <a:t>以下是我们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已经实现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的功能列表。</a:t>
            </a:r>
          </a:p>
        </p:txBody>
      </p:sp>
    </p:spTree>
    <p:extLst>
      <p:ext uri="{BB962C8B-B14F-4D97-AF65-F5344CB8AC3E}">
        <p14:creationId xmlns:p14="http://schemas.microsoft.com/office/powerpoint/2010/main" val="3448467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40291-7E9E-401D-9F26-1292DE1D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316DA-E6AA-4C36-AB4A-66E0AE713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测试工具：</a:t>
            </a:r>
            <a:r>
              <a:rPr lang="en-US" altLang="zh-CN" dirty="0"/>
              <a:t>Junit </a:t>
            </a:r>
            <a:r>
              <a:rPr lang="zh-CN" altLang="en-US" dirty="0"/>
              <a:t>（前后端）</a:t>
            </a:r>
            <a:endParaRPr lang="en-US" altLang="zh-CN" dirty="0"/>
          </a:p>
          <a:p>
            <a:r>
              <a:rPr lang="zh-CN" altLang="en-US" dirty="0"/>
              <a:t>主要测试对象：</a:t>
            </a:r>
            <a:endParaRPr lang="en-US" altLang="zh-CN" dirty="0"/>
          </a:p>
          <a:p>
            <a:pPr lvl="1"/>
            <a:r>
              <a:rPr lang="zh-CN" altLang="en-US" dirty="0"/>
              <a:t>工具类</a:t>
            </a:r>
            <a:endParaRPr lang="en-US" altLang="zh-CN" dirty="0"/>
          </a:p>
          <a:p>
            <a:pPr lvl="1"/>
            <a:r>
              <a:rPr lang="zh-CN" altLang="en-US" dirty="0"/>
              <a:t>数据库连接</a:t>
            </a:r>
            <a:endParaRPr lang="en-US" altLang="zh-CN" dirty="0"/>
          </a:p>
          <a:p>
            <a:pPr lvl="1"/>
            <a:r>
              <a:rPr lang="zh-CN" altLang="en-US" dirty="0"/>
              <a:t>序列化</a:t>
            </a:r>
            <a:endParaRPr lang="en-US" altLang="zh-CN" dirty="0"/>
          </a:p>
          <a:p>
            <a:pPr lvl="1"/>
            <a:r>
              <a:rPr lang="zh-CN" altLang="en-US" dirty="0"/>
              <a:t>邀请码链接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933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40291-7E9E-401D-9F26-1292DE1D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应用性能和可用性分析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316DA-E6AA-4C36-AB4A-66E0AE713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、可用性分析：我们通过以下几个方面来看：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易学性和易记性：在开发过程中，我们考虑到了新用户，通过言简意赅的设计，可以使新用户很快学会有效的完成一些基本操作；当然老用户也可以很容易的记得如何再次有效利用，而不必重新学习所有的东西。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、有效性：可以帮助用户准确找到所要的信息，使得用户完整地找到自己所要的信息或实现特定的目的。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、效率：可以较快的使用户完成任务。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、性能分析：我们通过对应用响应时间、吞吐量、用户并发数量等一些指标的分析，应用基本性能较好，但仍有上升空间。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、通过以上关于应用可用性与性能的分析，基本情况较好，但可以通过优化数据库、优化程序等方式去完善和提升应用的可用性与性能。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39913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4EBBD-5DD8-4A17-BD10-CC97309D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安全性与性能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E59EF-5642-4050-B069-F916381E0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为了保证良好的安全性，后端在每次处理操作时都会验证操作是否合法。</a:t>
            </a:r>
            <a:endParaRPr lang="en-US" altLang="zh-CN" dirty="0"/>
          </a:p>
          <a:p>
            <a:pPr lvl="1"/>
            <a:r>
              <a:rPr lang="zh-CN" altLang="en-US" dirty="0"/>
              <a:t>包括验证用户是否处于对应的用户组，以及登录是否还有效</a:t>
            </a:r>
            <a:endParaRPr lang="en-US" altLang="zh-CN" dirty="0"/>
          </a:p>
          <a:p>
            <a:pPr lvl="1"/>
            <a:r>
              <a:rPr lang="zh-CN" altLang="en-US" dirty="0"/>
              <a:t>工作组拥有唯一的组长，只有组长能够进行删除用户组、更改用户组名称等敏感的操作。</a:t>
            </a:r>
            <a:endParaRPr lang="en-US" altLang="zh-CN" dirty="0"/>
          </a:p>
          <a:p>
            <a:pPr lvl="1"/>
            <a:r>
              <a:rPr lang="zh-CN" altLang="en-US" dirty="0"/>
              <a:t>组长身份可以自愿转移</a:t>
            </a:r>
            <a:endParaRPr lang="en-US" altLang="zh-CN" dirty="0"/>
          </a:p>
          <a:p>
            <a:r>
              <a:rPr lang="zh-CN" altLang="en-US" dirty="0"/>
              <a:t>通过良好的数据库结构，懒加载等机制来提升后端性能</a:t>
            </a:r>
            <a:endParaRPr lang="en-US" altLang="zh-CN" dirty="0"/>
          </a:p>
          <a:p>
            <a:r>
              <a:rPr lang="zh-CN" altLang="en-US" dirty="0"/>
              <a:t>通过异步操作，分离文本请求和图片请求以及缓存等机制提升客户端性能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UUID</a:t>
            </a:r>
            <a:r>
              <a:rPr lang="zh-CN" altLang="en-US" dirty="0"/>
              <a:t>作为主键以确保可移植性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7510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40291-7E9E-401D-9F26-1292DE1D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316DA-E6AA-4C36-AB4A-66E0AE713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应用部署情况：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应用已部署于</a:t>
            </a:r>
            <a:r>
              <a:rPr lang="en-US" altLang="zh-CN" dirty="0"/>
              <a:t>tomcat</a:t>
            </a:r>
            <a:r>
              <a:rPr lang="zh-CN" altLang="en-US" dirty="0"/>
              <a:t>，已稳定运行数天</a:t>
            </a:r>
            <a:endParaRPr lang="en-US" altLang="zh-CN" dirty="0"/>
          </a:p>
          <a:p>
            <a:r>
              <a:rPr lang="zh-CN" altLang="en-US" dirty="0"/>
              <a:t>客户端已经打包签名</a:t>
            </a:r>
          </a:p>
        </p:txBody>
      </p:sp>
    </p:spTree>
    <p:extLst>
      <p:ext uri="{BB962C8B-B14F-4D97-AF65-F5344CB8AC3E}">
        <p14:creationId xmlns:p14="http://schemas.microsoft.com/office/powerpoint/2010/main" val="2056445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40291-7E9E-401D-9F26-1292DE1D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316DA-E6AA-4C36-AB4A-66E0AE713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现场演示</a:t>
            </a:r>
          </a:p>
        </p:txBody>
      </p:sp>
    </p:spTree>
    <p:extLst>
      <p:ext uri="{BB962C8B-B14F-4D97-AF65-F5344CB8AC3E}">
        <p14:creationId xmlns:p14="http://schemas.microsoft.com/office/powerpoint/2010/main" val="2950905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AC77C819-3A74-49D3-B2A4-83E6E93B64E6}"/>
              </a:ext>
            </a:extLst>
          </p:cNvPr>
          <p:cNvGrpSpPr/>
          <p:nvPr/>
        </p:nvGrpSpPr>
        <p:grpSpPr>
          <a:xfrm rot="20460791">
            <a:off x="2004164" y="-1091960"/>
            <a:ext cx="8183671" cy="3561764"/>
            <a:chOff x="7420932" y="3601610"/>
            <a:chExt cx="8183671" cy="3561764"/>
          </a:xfrm>
          <a:solidFill>
            <a:schemeClr val="accent1">
              <a:lumMod val="60000"/>
              <a:lumOff val="40000"/>
              <a:alpha val="20000"/>
            </a:schemeClr>
          </a:solidFill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02972CD1-A2A5-440D-B785-B35266C7F8C5}"/>
                </a:ext>
              </a:extLst>
            </p:cNvPr>
            <p:cNvSpPr/>
            <p:nvPr/>
          </p:nvSpPr>
          <p:spPr>
            <a:xfrm>
              <a:off x="7420932" y="5556315"/>
              <a:ext cx="1608273" cy="1607059"/>
            </a:xfrm>
            <a:custGeom>
              <a:avLst/>
              <a:gdLst>
                <a:gd name="connsiteX0" fmla="*/ 1550349 w 1608273"/>
                <a:gd name="connsiteY0" fmla="*/ 312380 h 1607059"/>
                <a:gd name="connsiteX1" fmla="*/ 746550 w 1608273"/>
                <a:gd name="connsiteY1" fmla="*/ 1116178 h 1607059"/>
                <a:gd name="connsiteX2" fmla="*/ 633215 w 1608273"/>
                <a:gd name="connsiteY2" fmla="*/ 1116178 h 1607059"/>
                <a:gd name="connsiteX3" fmla="*/ 405740 w 1608273"/>
                <a:gd name="connsiteY3" fmla="*/ 888703 h 1607059"/>
                <a:gd name="connsiteX4" fmla="*/ 405740 w 1608273"/>
                <a:gd name="connsiteY4" fmla="*/ 775368 h 1607059"/>
                <a:gd name="connsiteX5" fmla="*/ 405740 w 1608273"/>
                <a:gd name="connsiteY5" fmla="*/ 775368 h 1607059"/>
                <a:gd name="connsiteX6" fmla="*/ 519075 w 1608273"/>
                <a:gd name="connsiteY6" fmla="*/ 775368 h 1607059"/>
                <a:gd name="connsiteX7" fmla="*/ 689481 w 1608273"/>
                <a:gd name="connsiteY7" fmla="*/ 945773 h 1607059"/>
                <a:gd name="connsiteX8" fmla="*/ 1436209 w 1608273"/>
                <a:gd name="connsiteY8" fmla="*/ 199044 h 1607059"/>
                <a:gd name="connsiteX9" fmla="*/ 1549545 w 1608273"/>
                <a:gd name="connsiteY9" fmla="*/ 199044 h 1607059"/>
                <a:gd name="connsiteX10" fmla="*/ 1549545 w 1608273"/>
                <a:gd name="connsiteY10" fmla="*/ 199044 h 1607059"/>
                <a:gd name="connsiteX11" fmla="*/ 1550349 w 1608273"/>
                <a:gd name="connsiteY11" fmla="*/ 312380 h 1607059"/>
                <a:gd name="connsiteX12" fmla="*/ 1106652 w 1608273"/>
                <a:gd name="connsiteY12" fmla="*/ 59183 h 1607059"/>
                <a:gd name="connsiteX13" fmla="*/ 655721 w 1608273"/>
                <a:gd name="connsiteY13" fmla="*/ 13367 h 1607059"/>
                <a:gd name="connsiteX14" fmla="*/ 11879 w 1608273"/>
                <a:gd name="connsiteY14" fmla="*/ 662836 h 1607059"/>
                <a:gd name="connsiteX15" fmla="*/ 911329 w 1608273"/>
                <a:gd name="connsiteY15" fmla="*/ 1600065 h 1607059"/>
                <a:gd name="connsiteX16" fmla="*/ 1580089 w 1608273"/>
                <a:gd name="connsiteY16" fmla="*/ 1012488 h 1607059"/>
                <a:gd name="connsiteX17" fmla="*/ 1596969 w 1608273"/>
                <a:gd name="connsiteY17" fmla="*/ 673285 h 1607059"/>
                <a:gd name="connsiteX18" fmla="*/ 1460323 w 1608273"/>
                <a:gd name="connsiteY18" fmla="*/ 629880 h 1607059"/>
                <a:gd name="connsiteX19" fmla="*/ 1460323 w 1608273"/>
                <a:gd name="connsiteY19" fmla="*/ 629880 h 1607059"/>
                <a:gd name="connsiteX20" fmla="*/ 1438621 w 1608273"/>
                <a:gd name="connsiteY20" fmla="*/ 701418 h 1607059"/>
                <a:gd name="connsiteX21" fmla="*/ 1396823 w 1608273"/>
                <a:gd name="connsiteY21" fmla="*/ 1043836 h 1607059"/>
                <a:gd name="connsiteX22" fmla="*/ 865512 w 1608273"/>
                <a:gd name="connsiteY22" fmla="*/ 1443324 h 1607059"/>
                <a:gd name="connsiteX23" fmla="*/ 166208 w 1608273"/>
                <a:gd name="connsiteY23" fmla="*/ 721513 h 1607059"/>
                <a:gd name="connsiteX24" fmla="*/ 713594 w 1608273"/>
                <a:gd name="connsiteY24" fmla="*/ 166089 h 1607059"/>
                <a:gd name="connsiteX25" fmla="*/ 1097006 w 1608273"/>
                <a:gd name="connsiteY25" fmla="*/ 231196 h 1607059"/>
                <a:gd name="connsiteX26" fmla="*/ 1191051 w 1608273"/>
                <a:gd name="connsiteY26" fmla="*/ 216728 h 1607059"/>
                <a:gd name="connsiteX27" fmla="*/ 1191051 w 1608273"/>
                <a:gd name="connsiteY27" fmla="*/ 216728 h 1607059"/>
                <a:gd name="connsiteX28" fmla="*/ 1171760 w 1608273"/>
                <a:gd name="connsiteY28" fmla="*/ 88120 h 1607059"/>
                <a:gd name="connsiteX29" fmla="*/ 1106652 w 1608273"/>
                <a:gd name="connsiteY29" fmla="*/ 59183 h 160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08273" h="1607059">
                  <a:moveTo>
                    <a:pt x="1550349" y="312380"/>
                  </a:moveTo>
                  <a:lnTo>
                    <a:pt x="746550" y="1116178"/>
                  </a:lnTo>
                  <a:cubicBezTo>
                    <a:pt x="715202" y="1147526"/>
                    <a:pt x="664563" y="1147526"/>
                    <a:pt x="633215" y="1116178"/>
                  </a:cubicBezTo>
                  <a:lnTo>
                    <a:pt x="405740" y="888703"/>
                  </a:lnTo>
                  <a:cubicBezTo>
                    <a:pt x="374392" y="857355"/>
                    <a:pt x="374392" y="806716"/>
                    <a:pt x="405740" y="775368"/>
                  </a:cubicBezTo>
                  <a:lnTo>
                    <a:pt x="405740" y="775368"/>
                  </a:lnTo>
                  <a:cubicBezTo>
                    <a:pt x="437088" y="744020"/>
                    <a:pt x="487727" y="744020"/>
                    <a:pt x="519075" y="775368"/>
                  </a:cubicBezTo>
                  <a:lnTo>
                    <a:pt x="689481" y="945773"/>
                  </a:lnTo>
                  <a:lnTo>
                    <a:pt x="1436209" y="199044"/>
                  </a:lnTo>
                  <a:cubicBezTo>
                    <a:pt x="1467557" y="167696"/>
                    <a:pt x="1518197" y="167696"/>
                    <a:pt x="1549545" y="199044"/>
                  </a:cubicBezTo>
                  <a:lnTo>
                    <a:pt x="1549545" y="199044"/>
                  </a:lnTo>
                  <a:cubicBezTo>
                    <a:pt x="1581697" y="230392"/>
                    <a:pt x="1581697" y="281032"/>
                    <a:pt x="1550349" y="312380"/>
                  </a:cubicBezTo>
                  <a:close/>
                  <a:moveTo>
                    <a:pt x="1106652" y="59183"/>
                  </a:moveTo>
                  <a:cubicBezTo>
                    <a:pt x="970810" y="3721"/>
                    <a:pt x="816481" y="-15570"/>
                    <a:pt x="655721" y="13367"/>
                  </a:cubicBezTo>
                  <a:cubicBezTo>
                    <a:pt x="328575" y="72044"/>
                    <a:pt x="67341" y="335690"/>
                    <a:pt x="11879" y="662836"/>
                  </a:cubicBezTo>
                  <a:cubicBezTo>
                    <a:pt x="-79755" y="1205400"/>
                    <a:pt x="371980" y="1669995"/>
                    <a:pt x="911329" y="1600065"/>
                  </a:cubicBezTo>
                  <a:cubicBezTo>
                    <a:pt x="1229633" y="1559071"/>
                    <a:pt x="1496494" y="1321951"/>
                    <a:pt x="1580089" y="1012488"/>
                  </a:cubicBezTo>
                  <a:cubicBezTo>
                    <a:pt x="1612241" y="894330"/>
                    <a:pt x="1615456" y="780191"/>
                    <a:pt x="1596969" y="673285"/>
                  </a:cubicBezTo>
                  <a:cubicBezTo>
                    <a:pt x="1586519" y="608981"/>
                    <a:pt x="1506943" y="584064"/>
                    <a:pt x="1460323" y="629880"/>
                  </a:cubicBezTo>
                  <a:lnTo>
                    <a:pt x="1460323" y="629880"/>
                  </a:lnTo>
                  <a:cubicBezTo>
                    <a:pt x="1441836" y="648368"/>
                    <a:pt x="1433798" y="675697"/>
                    <a:pt x="1438621" y="701418"/>
                  </a:cubicBezTo>
                  <a:cubicBezTo>
                    <a:pt x="1456304" y="808324"/>
                    <a:pt x="1448266" y="922463"/>
                    <a:pt x="1396823" y="1043836"/>
                  </a:cubicBezTo>
                  <a:cubicBezTo>
                    <a:pt x="1303582" y="1261666"/>
                    <a:pt x="1101025" y="1421622"/>
                    <a:pt x="865512" y="1443324"/>
                  </a:cubicBezTo>
                  <a:cubicBezTo>
                    <a:pt x="455575" y="1481103"/>
                    <a:pt x="115568" y="1133862"/>
                    <a:pt x="166208" y="721513"/>
                  </a:cubicBezTo>
                  <a:cubicBezTo>
                    <a:pt x="200771" y="436969"/>
                    <a:pt x="429854" y="205475"/>
                    <a:pt x="713594" y="166089"/>
                  </a:cubicBezTo>
                  <a:cubicBezTo>
                    <a:pt x="852652" y="146797"/>
                    <a:pt x="984475" y="173323"/>
                    <a:pt x="1097006" y="231196"/>
                  </a:cubicBezTo>
                  <a:cubicBezTo>
                    <a:pt x="1128355" y="247272"/>
                    <a:pt x="1166133" y="241646"/>
                    <a:pt x="1191051" y="216728"/>
                  </a:cubicBezTo>
                  <a:lnTo>
                    <a:pt x="1191051" y="216728"/>
                  </a:lnTo>
                  <a:cubicBezTo>
                    <a:pt x="1229633" y="178146"/>
                    <a:pt x="1219987" y="113038"/>
                    <a:pt x="1171760" y="88120"/>
                  </a:cubicBezTo>
                  <a:cubicBezTo>
                    <a:pt x="1150057" y="78475"/>
                    <a:pt x="1128355" y="68025"/>
                    <a:pt x="1106652" y="59183"/>
                  </a:cubicBezTo>
                  <a:close/>
                </a:path>
              </a:pathLst>
            </a:custGeom>
            <a:grpFill/>
            <a:ln w="80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AE3A85BF-F161-4CF5-8F75-817DE451EAE9}"/>
                </a:ext>
              </a:extLst>
            </p:cNvPr>
            <p:cNvSpPr/>
            <p:nvPr/>
          </p:nvSpPr>
          <p:spPr>
            <a:xfrm>
              <a:off x="7420932" y="3601610"/>
              <a:ext cx="1609486" cy="1609486"/>
            </a:xfrm>
            <a:custGeom>
              <a:avLst/>
              <a:gdLst>
                <a:gd name="connsiteX0" fmla="*/ 844457 w 1688913"/>
                <a:gd name="connsiteY0" fmla="*/ 0 h 1688913"/>
                <a:gd name="connsiteX1" fmla="*/ 0 w 1688913"/>
                <a:gd name="connsiteY1" fmla="*/ 844457 h 1688913"/>
                <a:gd name="connsiteX2" fmla="*/ 844457 w 1688913"/>
                <a:gd name="connsiteY2" fmla="*/ 1688913 h 1688913"/>
                <a:gd name="connsiteX3" fmla="*/ 1688913 w 1688913"/>
                <a:gd name="connsiteY3" fmla="*/ 844457 h 1688913"/>
                <a:gd name="connsiteX4" fmla="*/ 844457 w 1688913"/>
                <a:gd name="connsiteY4" fmla="*/ 0 h 1688913"/>
                <a:gd name="connsiteX5" fmla="*/ 844457 w 1688913"/>
                <a:gd name="connsiteY5" fmla="*/ 1520022 h 1688913"/>
                <a:gd name="connsiteX6" fmla="*/ 168891 w 1688913"/>
                <a:gd name="connsiteY6" fmla="*/ 844457 h 1688913"/>
                <a:gd name="connsiteX7" fmla="*/ 844457 w 1688913"/>
                <a:gd name="connsiteY7" fmla="*/ 168891 h 1688913"/>
                <a:gd name="connsiteX8" fmla="*/ 1520022 w 1688913"/>
                <a:gd name="connsiteY8" fmla="*/ 844457 h 1688913"/>
                <a:gd name="connsiteX9" fmla="*/ 844457 w 1688913"/>
                <a:gd name="connsiteY9" fmla="*/ 1520022 h 168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8913" h="1688913">
                  <a:moveTo>
                    <a:pt x="844457" y="0"/>
                  </a:moveTo>
                  <a:cubicBezTo>
                    <a:pt x="378317" y="0"/>
                    <a:pt x="0" y="378317"/>
                    <a:pt x="0" y="844457"/>
                  </a:cubicBezTo>
                  <a:cubicBezTo>
                    <a:pt x="0" y="1310597"/>
                    <a:pt x="378317" y="1688913"/>
                    <a:pt x="844457" y="1688913"/>
                  </a:cubicBezTo>
                  <a:cubicBezTo>
                    <a:pt x="1310597" y="1688913"/>
                    <a:pt x="1688913" y="1310597"/>
                    <a:pt x="1688913" y="844457"/>
                  </a:cubicBezTo>
                  <a:cubicBezTo>
                    <a:pt x="1688913" y="378317"/>
                    <a:pt x="1310597" y="0"/>
                    <a:pt x="844457" y="0"/>
                  </a:cubicBezTo>
                  <a:close/>
                  <a:moveTo>
                    <a:pt x="844457" y="1520022"/>
                  </a:moveTo>
                  <a:cubicBezTo>
                    <a:pt x="471207" y="1520022"/>
                    <a:pt x="168891" y="1217707"/>
                    <a:pt x="168891" y="844457"/>
                  </a:cubicBezTo>
                  <a:cubicBezTo>
                    <a:pt x="168891" y="471207"/>
                    <a:pt x="471207" y="168891"/>
                    <a:pt x="844457" y="168891"/>
                  </a:cubicBezTo>
                  <a:cubicBezTo>
                    <a:pt x="1217707" y="168891"/>
                    <a:pt x="1520022" y="471207"/>
                    <a:pt x="1520022" y="844457"/>
                  </a:cubicBezTo>
                  <a:cubicBezTo>
                    <a:pt x="1520022" y="1217707"/>
                    <a:pt x="1217707" y="1520022"/>
                    <a:pt x="844457" y="1520022"/>
                  </a:cubicBezTo>
                  <a:close/>
                </a:path>
              </a:pathLst>
            </a:custGeom>
            <a:grpFill/>
            <a:ln w="84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2E5DA87-8188-400F-BEE5-16CDE962BCBC}"/>
                </a:ext>
              </a:extLst>
            </p:cNvPr>
            <p:cNvSpPr/>
            <p:nvPr/>
          </p:nvSpPr>
          <p:spPr>
            <a:xfrm>
              <a:off x="9620491" y="4179661"/>
              <a:ext cx="5984112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E2D0797-A20D-4C93-A461-486A8D9FF329}"/>
                </a:ext>
              </a:extLst>
            </p:cNvPr>
            <p:cNvSpPr/>
            <p:nvPr/>
          </p:nvSpPr>
          <p:spPr>
            <a:xfrm>
              <a:off x="9620491" y="6220947"/>
              <a:ext cx="5984112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8CB6CDF-7D23-45A8-A97C-8849F523E036}"/>
              </a:ext>
            </a:extLst>
          </p:cNvPr>
          <p:cNvGrpSpPr/>
          <p:nvPr/>
        </p:nvGrpSpPr>
        <p:grpSpPr>
          <a:xfrm rot="20460791">
            <a:off x="3300346" y="2700035"/>
            <a:ext cx="8183671" cy="3561764"/>
            <a:chOff x="7420932" y="3601610"/>
            <a:chExt cx="8183671" cy="3561764"/>
          </a:xfrm>
          <a:solidFill>
            <a:schemeClr val="accent1">
              <a:lumMod val="60000"/>
              <a:lumOff val="40000"/>
              <a:alpha val="20000"/>
            </a:schemeClr>
          </a:solidFill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4017826-A9DF-45CF-A91E-57352987A5D8}"/>
                </a:ext>
              </a:extLst>
            </p:cNvPr>
            <p:cNvSpPr/>
            <p:nvPr/>
          </p:nvSpPr>
          <p:spPr>
            <a:xfrm>
              <a:off x="7420932" y="5556315"/>
              <a:ext cx="1608273" cy="1607059"/>
            </a:xfrm>
            <a:custGeom>
              <a:avLst/>
              <a:gdLst>
                <a:gd name="connsiteX0" fmla="*/ 1550349 w 1608273"/>
                <a:gd name="connsiteY0" fmla="*/ 312380 h 1607059"/>
                <a:gd name="connsiteX1" fmla="*/ 746550 w 1608273"/>
                <a:gd name="connsiteY1" fmla="*/ 1116178 h 1607059"/>
                <a:gd name="connsiteX2" fmla="*/ 633215 w 1608273"/>
                <a:gd name="connsiteY2" fmla="*/ 1116178 h 1607059"/>
                <a:gd name="connsiteX3" fmla="*/ 405740 w 1608273"/>
                <a:gd name="connsiteY3" fmla="*/ 888703 h 1607059"/>
                <a:gd name="connsiteX4" fmla="*/ 405740 w 1608273"/>
                <a:gd name="connsiteY4" fmla="*/ 775368 h 1607059"/>
                <a:gd name="connsiteX5" fmla="*/ 405740 w 1608273"/>
                <a:gd name="connsiteY5" fmla="*/ 775368 h 1607059"/>
                <a:gd name="connsiteX6" fmla="*/ 519075 w 1608273"/>
                <a:gd name="connsiteY6" fmla="*/ 775368 h 1607059"/>
                <a:gd name="connsiteX7" fmla="*/ 689481 w 1608273"/>
                <a:gd name="connsiteY7" fmla="*/ 945773 h 1607059"/>
                <a:gd name="connsiteX8" fmla="*/ 1436209 w 1608273"/>
                <a:gd name="connsiteY8" fmla="*/ 199044 h 1607059"/>
                <a:gd name="connsiteX9" fmla="*/ 1549545 w 1608273"/>
                <a:gd name="connsiteY9" fmla="*/ 199044 h 1607059"/>
                <a:gd name="connsiteX10" fmla="*/ 1549545 w 1608273"/>
                <a:gd name="connsiteY10" fmla="*/ 199044 h 1607059"/>
                <a:gd name="connsiteX11" fmla="*/ 1550349 w 1608273"/>
                <a:gd name="connsiteY11" fmla="*/ 312380 h 1607059"/>
                <a:gd name="connsiteX12" fmla="*/ 1106652 w 1608273"/>
                <a:gd name="connsiteY12" fmla="*/ 59183 h 1607059"/>
                <a:gd name="connsiteX13" fmla="*/ 655721 w 1608273"/>
                <a:gd name="connsiteY13" fmla="*/ 13367 h 1607059"/>
                <a:gd name="connsiteX14" fmla="*/ 11879 w 1608273"/>
                <a:gd name="connsiteY14" fmla="*/ 662836 h 1607059"/>
                <a:gd name="connsiteX15" fmla="*/ 911329 w 1608273"/>
                <a:gd name="connsiteY15" fmla="*/ 1600065 h 1607059"/>
                <a:gd name="connsiteX16" fmla="*/ 1580089 w 1608273"/>
                <a:gd name="connsiteY16" fmla="*/ 1012488 h 1607059"/>
                <a:gd name="connsiteX17" fmla="*/ 1596969 w 1608273"/>
                <a:gd name="connsiteY17" fmla="*/ 673285 h 1607059"/>
                <a:gd name="connsiteX18" fmla="*/ 1460323 w 1608273"/>
                <a:gd name="connsiteY18" fmla="*/ 629880 h 1607059"/>
                <a:gd name="connsiteX19" fmla="*/ 1460323 w 1608273"/>
                <a:gd name="connsiteY19" fmla="*/ 629880 h 1607059"/>
                <a:gd name="connsiteX20" fmla="*/ 1438621 w 1608273"/>
                <a:gd name="connsiteY20" fmla="*/ 701418 h 1607059"/>
                <a:gd name="connsiteX21" fmla="*/ 1396823 w 1608273"/>
                <a:gd name="connsiteY21" fmla="*/ 1043836 h 1607059"/>
                <a:gd name="connsiteX22" fmla="*/ 865512 w 1608273"/>
                <a:gd name="connsiteY22" fmla="*/ 1443324 h 1607059"/>
                <a:gd name="connsiteX23" fmla="*/ 166208 w 1608273"/>
                <a:gd name="connsiteY23" fmla="*/ 721513 h 1607059"/>
                <a:gd name="connsiteX24" fmla="*/ 713594 w 1608273"/>
                <a:gd name="connsiteY24" fmla="*/ 166089 h 1607059"/>
                <a:gd name="connsiteX25" fmla="*/ 1097006 w 1608273"/>
                <a:gd name="connsiteY25" fmla="*/ 231196 h 1607059"/>
                <a:gd name="connsiteX26" fmla="*/ 1191051 w 1608273"/>
                <a:gd name="connsiteY26" fmla="*/ 216728 h 1607059"/>
                <a:gd name="connsiteX27" fmla="*/ 1191051 w 1608273"/>
                <a:gd name="connsiteY27" fmla="*/ 216728 h 1607059"/>
                <a:gd name="connsiteX28" fmla="*/ 1171760 w 1608273"/>
                <a:gd name="connsiteY28" fmla="*/ 88120 h 1607059"/>
                <a:gd name="connsiteX29" fmla="*/ 1106652 w 1608273"/>
                <a:gd name="connsiteY29" fmla="*/ 59183 h 160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08273" h="1607059">
                  <a:moveTo>
                    <a:pt x="1550349" y="312380"/>
                  </a:moveTo>
                  <a:lnTo>
                    <a:pt x="746550" y="1116178"/>
                  </a:lnTo>
                  <a:cubicBezTo>
                    <a:pt x="715202" y="1147526"/>
                    <a:pt x="664563" y="1147526"/>
                    <a:pt x="633215" y="1116178"/>
                  </a:cubicBezTo>
                  <a:lnTo>
                    <a:pt x="405740" y="888703"/>
                  </a:lnTo>
                  <a:cubicBezTo>
                    <a:pt x="374392" y="857355"/>
                    <a:pt x="374392" y="806716"/>
                    <a:pt x="405740" y="775368"/>
                  </a:cubicBezTo>
                  <a:lnTo>
                    <a:pt x="405740" y="775368"/>
                  </a:lnTo>
                  <a:cubicBezTo>
                    <a:pt x="437088" y="744020"/>
                    <a:pt x="487727" y="744020"/>
                    <a:pt x="519075" y="775368"/>
                  </a:cubicBezTo>
                  <a:lnTo>
                    <a:pt x="689481" y="945773"/>
                  </a:lnTo>
                  <a:lnTo>
                    <a:pt x="1436209" y="199044"/>
                  </a:lnTo>
                  <a:cubicBezTo>
                    <a:pt x="1467557" y="167696"/>
                    <a:pt x="1518197" y="167696"/>
                    <a:pt x="1549545" y="199044"/>
                  </a:cubicBezTo>
                  <a:lnTo>
                    <a:pt x="1549545" y="199044"/>
                  </a:lnTo>
                  <a:cubicBezTo>
                    <a:pt x="1581697" y="230392"/>
                    <a:pt x="1581697" y="281032"/>
                    <a:pt x="1550349" y="312380"/>
                  </a:cubicBezTo>
                  <a:close/>
                  <a:moveTo>
                    <a:pt x="1106652" y="59183"/>
                  </a:moveTo>
                  <a:cubicBezTo>
                    <a:pt x="970810" y="3721"/>
                    <a:pt x="816481" y="-15570"/>
                    <a:pt x="655721" y="13367"/>
                  </a:cubicBezTo>
                  <a:cubicBezTo>
                    <a:pt x="328575" y="72044"/>
                    <a:pt x="67341" y="335690"/>
                    <a:pt x="11879" y="662836"/>
                  </a:cubicBezTo>
                  <a:cubicBezTo>
                    <a:pt x="-79755" y="1205400"/>
                    <a:pt x="371980" y="1669995"/>
                    <a:pt x="911329" y="1600065"/>
                  </a:cubicBezTo>
                  <a:cubicBezTo>
                    <a:pt x="1229633" y="1559071"/>
                    <a:pt x="1496494" y="1321951"/>
                    <a:pt x="1580089" y="1012488"/>
                  </a:cubicBezTo>
                  <a:cubicBezTo>
                    <a:pt x="1612241" y="894330"/>
                    <a:pt x="1615456" y="780191"/>
                    <a:pt x="1596969" y="673285"/>
                  </a:cubicBezTo>
                  <a:cubicBezTo>
                    <a:pt x="1586519" y="608981"/>
                    <a:pt x="1506943" y="584064"/>
                    <a:pt x="1460323" y="629880"/>
                  </a:cubicBezTo>
                  <a:lnTo>
                    <a:pt x="1460323" y="629880"/>
                  </a:lnTo>
                  <a:cubicBezTo>
                    <a:pt x="1441836" y="648368"/>
                    <a:pt x="1433798" y="675697"/>
                    <a:pt x="1438621" y="701418"/>
                  </a:cubicBezTo>
                  <a:cubicBezTo>
                    <a:pt x="1456304" y="808324"/>
                    <a:pt x="1448266" y="922463"/>
                    <a:pt x="1396823" y="1043836"/>
                  </a:cubicBezTo>
                  <a:cubicBezTo>
                    <a:pt x="1303582" y="1261666"/>
                    <a:pt x="1101025" y="1421622"/>
                    <a:pt x="865512" y="1443324"/>
                  </a:cubicBezTo>
                  <a:cubicBezTo>
                    <a:pt x="455575" y="1481103"/>
                    <a:pt x="115568" y="1133862"/>
                    <a:pt x="166208" y="721513"/>
                  </a:cubicBezTo>
                  <a:cubicBezTo>
                    <a:pt x="200771" y="436969"/>
                    <a:pt x="429854" y="205475"/>
                    <a:pt x="713594" y="166089"/>
                  </a:cubicBezTo>
                  <a:cubicBezTo>
                    <a:pt x="852652" y="146797"/>
                    <a:pt x="984475" y="173323"/>
                    <a:pt x="1097006" y="231196"/>
                  </a:cubicBezTo>
                  <a:cubicBezTo>
                    <a:pt x="1128355" y="247272"/>
                    <a:pt x="1166133" y="241646"/>
                    <a:pt x="1191051" y="216728"/>
                  </a:cubicBezTo>
                  <a:lnTo>
                    <a:pt x="1191051" y="216728"/>
                  </a:lnTo>
                  <a:cubicBezTo>
                    <a:pt x="1229633" y="178146"/>
                    <a:pt x="1219987" y="113038"/>
                    <a:pt x="1171760" y="88120"/>
                  </a:cubicBezTo>
                  <a:cubicBezTo>
                    <a:pt x="1150057" y="78475"/>
                    <a:pt x="1128355" y="68025"/>
                    <a:pt x="1106652" y="59183"/>
                  </a:cubicBezTo>
                  <a:close/>
                </a:path>
              </a:pathLst>
            </a:custGeom>
            <a:grpFill/>
            <a:ln w="80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4A46EF2E-BCF8-44F6-968B-8063F167F1CC}"/>
                </a:ext>
              </a:extLst>
            </p:cNvPr>
            <p:cNvSpPr/>
            <p:nvPr/>
          </p:nvSpPr>
          <p:spPr>
            <a:xfrm>
              <a:off x="7420932" y="3601610"/>
              <a:ext cx="1609486" cy="1609486"/>
            </a:xfrm>
            <a:custGeom>
              <a:avLst/>
              <a:gdLst>
                <a:gd name="connsiteX0" fmla="*/ 844457 w 1688913"/>
                <a:gd name="connsiteY0" fmla="*/ 0 h 1688913"/>
                <a:gd name="connsiteX1" fmla="*/ 0 w 1688913"/>
                <a:gd name="connsiteY1" fmla="*/ 844457 h 1688913"/>
                <a:gd name="connsiteX2" fmla="*/ 844457 w 1688913"/>
                <a:gd name="connsiteY2" fmla="*/ 1688913 h 1688913"/>
                <a:gd name="connsiteX3" fmla="*/ 1688913 w 1688913"/>
                <a:gd name="connsiteY3" fmla="*/ 844457 h 1688913"/>
                <a:gd name="connsiteX4" fmla="*/ 844457 w 1688913"/>
                <a:gd name="connsiteY4" fmla="*/ 0 h 1688913"/>
                <a:gd name="connsiteX5" fmla="*/ 844457 w 1688913"/>
                <a:gd name="connsiteY5" fmla="*/ 1520022 h 1688913"/>
                <a:gd name="connsiteX6" fmla="*/ 168891 w 1688913"/>
                <a:gd name="connsiteY6" fmla="*/ 844457 h 1688913"/>
                <a:gd name="connsiteX7" fmla="*/ 844457 w 1688913"/>
                <a:gd name="connsiteY7" fmla="*/ 168891 h 1688913"/>
                <a:gd name="connsiteX8" fmla="*/ 1520022 w 1688913"/>
                <a:gd name="connsiteY8" fmla="*/ 844457 h 1688913"/>
                <a:gd name="connsiteX9" fmla="*/ 844457 w 1688913"/>
                <a:gd name="connsiteY9" fmla="*/ 1520022 h 168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8913" h="1688913">
                  <a:moveTo>
                    <a:pt x="844457" y="0"/>
                  </a:moveTo>
                  <a:cubicBezTo>
                    <a:pt x="378317" y="0"/>
                    <a:pt x="0" y="378317"/>
                    <a:pt x="0" y="844457"/>
                  </a:cubicBezTo>
                  <a:cubicBezTo>
                    <a:pt x="0" y="1310597"/>
                    <a:pt x="378317" y="1688913"/>
                    <a:pt x="844457" y="1688913"/>
                  </a:cubicBezTo>
                  <a:cubicBezTo>
                    <a:pt x="1310597" y="1688913"/>
                    <a:pt x="1688913" y="1310597"/>
                    <a:pt x="1688913" y="844457"/>
                  </a:cubicBezTo>
                  <a:cubicBezTo>
                    <a:pt x="1688913" y="378317"/>
                    <a:pt x="1310597" y="0"/>
                    <a:pt x="844457" y="0"/>
                  </a:cubicBezTo>
                  <a:close/>
                  <a:moveTo>
                    <a:pt x="844457" y="1520022"/>
                  </a:moveTo>
                  <a:cubicBezTo>
                    <a:pt x="471207" y="1520022"/>
                    <a:pt x="168891" y="1217707"/>
                    <a:pt x="168891" y="844457"/>
                  </a:cubicBezTo>
                  <a:cubicBezTo>
                    <a:pt x="168891" y="471207"/>
                    <a:pt x="471207" y="168891"/>
                    <a:pt x="844457" y="168891"/>
                  </a:cubicBezTo>
                  <a:cubicBezTo>
                    <a:pt x="1217707" y="168891"/>
                    <a:pt x="1520022" y="471207"/>
                    <a:pt x="1520022" y="844457"/>
                  </a:cubicBezTo>
                  <a:cubicBezTo>
                    <a:pt x="1520022" y="1217707"/>
                    <a:pt x="1217707" y="1520022"/>
                    <a:pt x="844457" y="1520022"/>
                  </a:cubicBezTo>
                  <a:close/>
                </a:path>
              </a:pathLst>
            </a:custGeom>
            <a:grpFill/>
            <a:ln w="84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DD6828F-1194-4A02-A1B9-85A6DACEC79D}"/>
                </a:ext>
              </a:extLst>
            </p:cNvPr>
            <p:cNvSpPr/>
            <p:nvPr/>
          </p:nvSpPr>
          <p:spPr>
            <a:xfrm>
              <a:off x="9620491" y="4179661"/>
              <a:ext cx="5984112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DEC56C5-1733-433C-A3CA-52FE175ABC32}"/>
                </a:ext>
              </a:extLst>
            </p:cNvPr>
            <p:cNvSpPr/>
            <p:nvPr/>
          </p:nvSpPr>
          <p:spPr>
            <a:xfrm>
              <a:off x="9620491" y="6220947"/>
              <a:ext cx="5984112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DA8A477-3DE9-4240-A7B0-7F57469BA1B0}"/>
              </a:ext>
            </a:extLst>
          </p:cNvPr>
          <p:cNvSpPr txBox="1"/>
          <p:nvPr/>
        </p:nvSpPr>
        <p:spPr>
          <a:xfrm>
            <a:off x="602313" y="2657924"/>
            <a:ext cx="10546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You!</a:t>
            </a:r>
            <a:endParaRPr lang="zh-CN" altLang="en-US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9037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F8163-0F15-48A4-8858-31393EF4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AA1C3-AA60-43E1-AC93-0CA47E1B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8551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制作一个云端待办清单应用，可以使多人在云端协同工作。</a:t>
            </a:r>
            <a:endParaRPr lang="en-US" altLang="zh-CN" dirty="0"/>
          </a:p>
          <a:p>
            <a:r>
              <a:rPr lang="zh-CN" altLang="en-US" dirty="0"/>
              <a:t>待办事项可以有多种状态，同时可以拥有子任务</a:t>
            </a:r>
            <a:r>
              <a:rPr lang="en-US" altLang="zh-CN" dirty="0"/>
              <a:t>(Task)</a:t>
            </a:r>
            <a:r>
              <a:rPr lang="zh-CN" altLang="en-US" dirty="0"/>
              <a:t>，子任务可以有完成和未完成两种状态。</a:t>
            </a:r>
            <a:endParaRPr lang="en-US" altLang="zh-CN" dirty="0"/>
          </a:p>
          <a:p>
            <a:r>
              <a:rPr lang="zh-CN" altLang="en-US" dirty="0"/>
              <a:t>对于待办事项的操作（包括创建、删除子任务，完成、取消完成子任务等）都会被记录并能够被别人查阅到。</a:t>
            </a:r>
            <a:endParaRPr lang="en-US" altLang="zh-CN" dirty="0"/>
          </a:p>
          <a:p>
            <a:r>
              <a:rPr lang="zh-CN" altLang="en-US" dirty="0"/>
              <a:t>可以为待办事项添加评论。</a:t>
            </a:r>
            <a:endParaRPr lang="en-US" altLang="zh-CN" dirty="0"/>
          </a:p>
          <a:p>
            <a:r>
              <a:rPr lang="zh-CN" altLang="en-US" dirty="0"/>
              <a:t>一个用户可以加入多个工作组</a:t>
            </a:r>
            <a:r>
              <a:rPr lang="en-US" altLang="zh-CN" dirty="0"/>
              <a:t>(</a:t>
            </a:r>
            <a:r>
              <a:rPr lang="en-US" altLang="zh-CN" dirty="0" err="1"/>
              <a:t>WorkGroup</a:t>
            </a:r>
            <a:r>
              <a:rPr lang="en-US" altLang="zh-CN" dirty="0"/>
              <a:t>)</a:t>
            </a:r>
            <a:r>
              <a:rPr lang="zh-CN" altLang="en-US" dirty="0"/>
              <a:t>。用户可以通过工作组的唯一标识加入工作组，工作组组员也可以邀请别的成员加入。工作组组长拥有管理权限。</a:t>
            </a:r>
            <a:endParaRPr lang="en-US" altLang="zh-CN" dirty="0"/>
          </a:p>
          <a:p>
            <a:r>
              <a:rPr lang="zh-CN" altLang="en-US" dirty="0"/>
              <a:t>拥有用户名和密码以及访问令牌（</a:t>
            </a:r>
            <a:r>
              <a:rPr lang="en-US" altLang="zh-CN" dirty="0"/>
              <a:t>Token</a:t>
            </a:r>
            <a:r>
              <a:rPr lang="zh-CN" altLang="en-US" dirty="0"/>
              <a:t>）两种工作方式，后者会自动生成并在本地存储以自动登录，一段时间后自动失效需要再次用密码登录。</a:t>
            </a:r>
          </a:p>
        </p:txBody>
      </p:sp>
    </p:spTree>
    <p:extLst>
      <p:ext uri="{BB962C8B-B14F-4D97-AF65-F5344CB8AC3E}">
        <p14:creationId xmlns:p14="http://schemas.microsoft.com/office/powerpoint/2010/main" val="2490829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9D310A5-A779-495D-81A7-669BDD69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项目建议书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7A7DFB-76B2-4B7D-B5B9-F52CE24A6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目标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/>
              <a:t>市场上的待办事项应用很多，但很少有能提供多人协作管理事项的，因此本项目的云端待办清单系统显得尤为重要。</a:t>
            </a:r>
          </a:p>
          <a:p>
            <a:r>
              <a:rPr lang="zh-CN" altLang="en-US" dirty="0"/>
              <a:t>主要面向对象是在家庭、公司或团队中需要多人合作的成员，拥有一个多人共同维护的待办清单可以加强沟通并避免重复的劳动，提高工作效率。在适当的时候显示通知，避免遗忘重要的事项。</a:t>
            </a:r>
          </a:p>
        </p:txBody>
      </p:sp>
    </p:spTree>
    <p:extLst>
      <p:ext uri="{BB962C8B-B14F-4D97-AF65-F5344CB8AC3E}">
        <p14:creationId xmlns:p14="http://schemas.microsoft.com/office/powerpoint/2010/main" val="2018610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9D310A5-A779-495D-81A7-669BDD69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项目建议书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7A7DFB-76B2-4B7D-B5B9-F52CE24A6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业务建议</a:t>
            </a:r>
          </a:p>
          <a:p>
            <a:r>
              <a:rPr lang="zh-CN" altLang="en-US" sz="2000" dirty="0">
                <a:latin typeface="+mn-ea"/>
              </a:rPr>
              <a:t>可以使多人在云端协同工作，类似于现阶段已经有的在线表格，当然具体功能要强大的多。</a:t>
            </a:r>
          </a:p>
          <a:p>
            <a:r>
              <a:rPr lang="zh-CN" altLang="en-US" sz="2000" dirty="0">
                <a:latin typeface="+mn-ea"/>
              </a:rPr>
              <a:t>待办事项可以有多种状态，同时可以拥有子任务</a:t>
            </a:r>
            <a:r>
              <a:rPr lang="en-US" altLang="zh-CN" sz="2000" dirty="0">
                <a:latin typeface="+mn-ea"/>
              </a:rPr>
              <a:t>(Task)</a:t>
            </a:r>
            <a:r>
              <a:rPr lang="zh-CN" altLang="en-US" sz="2000" dirty="0">
                <a:latin typeface="+mn-ea"/>
              </a:rPr>
              <a:t>，子任务可以有完成和未完成两种状态，使用者可以通过查看任务状态，规划具体的任务分配与进度。</a:t>
            </a:r>
          </a:p>
          <a:p>
            <a:r>
              <a:rPr lang="zh-CN" altLang="en-US" sz="2000" dirty="0">
                <a:latin typeface="+mn-ea"/>
              </a:rPr>
              <a:t>管理员对待办事项的操作有（包括创建、删除子任务，完成、取消完成子任务等）都会被记录并能够被同组人员查阅到。</a:t>
            </a:r>
          </a:p>
          <a:p>
            <a:r>
              <a:rPr lang="zh-CN" altLang="en-US" sz="2000" dirty="0">
                <a:latin typeface="+mn-ea"/>
              </a:rPr>
              <a:t>同时具备为待办事项添加评论的功能，让所有成员对现阶段每个任务发表自己的见解。</a:t>
            </a:r>
          </a:p>
          <a:p>
            <a:r>
              <a:rPr lang="zh-CN" altLang="en-US" sz="2000" dirty="0">
                <a:latin typeface="+mn-ea"/>
              </a:rPr>
              <a:t>一个用户可以加入多个工作组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WorkGroup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。用户可以通过工作组的邀请码加入工作组，工作组组员也可以邀请别的成员加入，工作组组长拥有管理权限。</a:t>
            </a:r>
          </a:p>
          <a:p>
            <a:r>
              <a:rPr lang="zh-CN" altLang="en-US" sz="2000" dirty="0">
                <a:latin typeface="+mn-ea"/>
              </a:rPr>
              <a:t>拥有类似于</a:t>
            </a:r>
            <a:r>
              <a:rPr lang="en-US" altLang="zh-CN" sz="2000" dirty="0">
                <a:latin typeface="+mn-ea"/>
              </a:rPr>
              <a:t>steam</a:t>
            </a:r>
            <a:r>
              <a:rPr lang="zh-CN" altLang="en-US" sz="2000" dirty="0">
                <a:latin typeface="+mn-ea"/>
              </a:rPr>
              <a:t>游戏平台的登陆模式，即用户名和密码以及访问令牌（</a:t>
            </a:r>
            <a:r>
              <a:rPr lang="en-US" altLang="zh-CN" sz="2000" dirty="0">
                <a:latin typeface="+mn-ea"/>
              </a:rPr>
              <a:t>Token</a:t>
            </a:r>
            <a:r>
              <a:rPr lang="zh-CN" altLang="en-US" sz="2000" dirty="0">
                <a:latin typeface="+mn-ea"/>
              </a:rPr>
              <a:t>）两种工作方式，后者会自动生成并在本地存储以自动登录，一段时间后自动失效需要再次用密码登录</a:t>
            </a:r>
            <a:r>
              <a:rPr lang="zh-CN" altLang="en-US" sz="2000" dirty="0">
                <a:latin typeface="+mj-ea"/>
                <a:ea typeface="+mj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03775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9D310A5-A779-495D-81A7-669BDD69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用户分析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7A7DFB-76B2-4B7D-B5B9-F52CE24A6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主要客户：企业、软件开发团队、家庭等</a:t>
            </a:r>
          </a:p>
          <a:p>
            <a:r>
              <a:rPr lang="zh-CN" altLang="en-US" sz="2400" dirty="0">
                <a:latin typeface="+mn-ea"/>
              </a:rPr>
              <a:t>使用场景：协同开发、家庭交流、购物清单、企业事项等</a:t>
            </a:r>
          </a:p>
          <a:p>
            <a:r>
              <a:rPr lang="zh-CN" altLang="en-US" sz="2400" dirty="0">
                <a:latin typeface="+mn-ea"/>
              </a:rPr>
              <a:t>管理和界面操作应该尽可能方便，手机客户端便是不错的平台，方便随时进行操作</a:t>
            </a:r>
          </a:p>
          <a:p>
            <a:r>
              <a:rPr lang="zh-CN" altLang="en-US" sz="2400" dirty="0">
                <a:latin typeface="+mn-ea"/>
              </a:rPr>
              <a:t>客户端便于数据的呈现和修改，避免需要重复开启网页的问题</a:t>
            </a:r>
          </a:p>
          <a:p>
            <a:r>
              <a:rPr lang="zh-CN" altLang="en-US" sz="2400" dirty="0">
                <a:latin typeface="+mn-ea"/>
              </a:rPr>
              <a:t>国际化：客户端支持多语言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提供较多的设置项，所有名称都支持修改（用户名、待办事项名称等）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界面美观，操作流畅，同时支持夜间模式即暗色主题（默认跟随系统设置）</a:t>
            </a:r>
          </a:p>
        </p:txBody>
      </p:sp>
    </p:spTree>
    <p:extLst>
      <p:ext uri="{BB962C8B-B14F-4D97-AF65-F5344CB8AC3E}">
        <p14:creationId xmlns:p14="http://schemas.microsoft.com/office/powerpoint/2010/main" val="1286972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9D310A5-A779-495D-81A7-669BDD69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交互设计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7A7DFB-76B2-4B7D-B5B9-F52CE24A6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登录界面：可以登录和注册</a:t>
            </a:r>
          </a:p>
          <a:p>
            <a:r>
              <a:rPr lang="zh-CN" altLang="en-US" sz="2400" dirty="0">
                <a:latin typeface="+mn-ea"/>
              </a:rPr>
              <a:t>工作组视图：登录后可以看到当前登录的用户加入的所有工作组</a:t>
            </a:r>
          </a:p>
          <a:p>
            <a:r>
              <a:rPr lang="zh-CN" altLang="en-US" sz="2400" dirty="0">
                <a:latin typeface="+mn-ea"/>
              </a:rPr>
              <a:t>待办事项视图：点击一个工作组后跳转，可以看到当前工作组维护的所有待办事项</a:t>
            </a:r>
          </a:p>
          <a:p>
            <a:r>
              <a:rPr lang="zh-CN" altLang="en-US" sz="2400" dirty="0">
                <a:latin typeface="+mn-ea"/>
              </a:rPr>
              <a:t>事项详情视图：点击一个待办事项后跳转，可以看到当前事项的详情，包括子任务和评论等，并且可以对当前的待办事项进行编辑。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用户管理视图：工作组的组长可以管理组内各个用户，包括邀请用户、踢出用户、转移组长职位等。其他用户可以查看组员列表。</a:t>
            </a:r>
          </a:p>
          <a:p>
            <a:r>
              <a:rPr lang="zh-CN" altLang="en-US" sz="2400" dirty="0">
                <a:latin typeface="+mn-ea"/>
              </a:rPr>
              <a:t>设置视图：可以进行一些基本的设置，并且可以更改用户信息（头像、名称</a:t>
            </a:r>
            <a:r>
              <a:rPr lang="zh-CN" altLang="en-US" sz="2400">
                <a:latin typeface="+mn-ea"/>
              </a:rPr>
              <a:t>等）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8503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CBD5C-74D6-4FAA-961F-77AB1A53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A1E84-6033-4A4F-A9CA-F09D5507D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本项目的数据呈现方式并非网页而是客户端，这么选择主要是考虑到如下因素：</a:t>
            </a:r>
            <a:endParaRPr lang="en-US" altLang="zh-CN" sz="2400" dirty="0"/>
          </a:p>
          <a:p>
            <a:pPr lvl="1"/>
            <a:r>
              <a:rPr lang="zh-CN" altLang="en-US" sz="2000" dirty="0"/>
              <a:t>由于本项目是待办事项，要求能够随时便捷地访问，而网页很难做到这一点。</a:t>
            </a:r>
            <a:endParaRPr lang="en-US" altLang="zh-CN" sz="2000" dirty="0"/>
          </a:p>
          <a:p>
            <a:pPr lvl="1"/>
            <a:r>
              <a:rPr lang="zh-CN" altLang="en-US" sz="2000" dirty="0"/>
              <a:t>后续可以添加通知系统、桌面小部件等功能使用户能够便捷地访问数据，而这些网页都做不到</a:t>
            </a:r>
            <a:endParaRPr lang="en-US" altLang="zh-CN" sz="2000" dirty="0"/>
          </a:p>
          <a:p>
            <a:pPr lvl="1"/>
            <a:r>
              <a:rPr lang="zh-CN" altLang="en-US" sz="2000" dirty="0"/>
              <a:t>使用移动客户端便于持久化登录，对于应用中大量的列表视图，显然客户端进行操作更加方便。</a:t>
            </a:r>
            <a:endParaRPr lang="en-US" altLang="zh-CN" sz="2000" dirty="0"/>
          </a:p>
          <a:p>
            <a:r>
              <a:rPr lang="zh-CN" altLang="en-US" sz="2400" dirty="0"/>
              <a:t>比起网页，使用客户端有大量的难点：</a:t>
            </a:r>
            <a:endParaRPr lang="en-US" altLang="zh-CN" sz="2400" dirty="0"/>
          </a:p>
          <a:p>
            <a:pPr lvl="1"/>
            <a:r>
              <a:rPr lang="zh-CN" altLang="en-US" sz="2000" dirty="0"/>
              <a:t>多线程的同步问题，网络请求需要新开线程进行，而</a:t>
            </a:r>
            <a:r>
              <a:rPr lang="en-US" altLang="zh-CN" sz="2000" dirty="0"/>
              <a:t>UI</a:t>
            </a:r>
            <a:r>
              <a:rPr lang="zh-CN" altLang="en-US" sz="2000" dirty="0"/>
              <a:t>更新只能在主线程。对此我们决定使用较新的技术</a:t>
            </a:r>
            <a:r>
              <a:rPr lang="en-US" altLang="zh-CN" sz="2000" dirty="0" err="1"/>
              <a:t>ViewModel</a:t>
            </a:r>
            <a:r>
              <a:rPr lang="zh-CN" altLang="en-US" sz="2000" dirty="0"/>
              <a:t>来解决问题。</a:t>
            </a:r>
            <a:endParaRPr lang="en-US" altLang="zh-CN" sz="2000" dirty="0"/>
          </a:p>
          <a:p>
            <a:pPr lvl="1"/>
            <a:r>
              <a:rPr lang="zh-CN" altLang="en-US" sz="2000" dirty="0"/>
              <a:t>编写界面以及交互逻辑更加费时，布局的过多嵌套也会导致性能问题</a:t>
            </a:r>
            <a:endParaRPr lang="en-US" altLang="zh-CN" sz="2000" dirty="0"/>
          </a:p>
          <a:p>
            <a:pPr lvl="1"/>
            <a:r>
              <a:rPr lang="zh-CN" altLang="en-US" sz="2000" dirty="0"/>
              <a:t>很多地方都需要编写动画，同时视图间的转换也不是网页的跳转链接这么简单</a:t>
            </a:r>
            <a:endParaRPr lang="en-US" altLang="zh-CN" sz="2000" dirty="0"/>
          </a:p>
          <a:p>
            <a:pPr lvl="1"/>
            <a:r>
              <a:rPr lang="zh-CN" altLang="en-US" sz="2000" dirty="0"/>
              <a:t>客户端的程序结构设计也是我们需要重点考虑的问题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35676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40291-7E9E-401D-9F26-1292DE1D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技术选型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316DA-E6AA-4C36-AB4A-66E0AE713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我们采取了一些较新的技术来降低开发的工作量。</a:t>
            </a:r>
            <a:endParaRPr lang="en-US" altLang="zh-CN" dirty="0"/>
          </a:p>
          <a:p>
            <a:r>
              <a:rPr lang="zh-CN" altLang="en-US" dirty="0"/>
              <a:t>前端：</a:t>
            </a:r>
            <a:r>
              <a:rPr lang="en-US" altLang="zh-CN" dirty="0"/>
              <a:t>Android</a:t>
            </a:r>
            <a:r>
              <a:rPr lang="zh-CN" altLang="en-US" dirty="0"/>
              <a:t>客户端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OkHttp</a:t>
            </a:r>
            <a:r>
              <a:rPr lang="zh-CN" altLang="en-US" dirty="0"/>
              <a:t>处理网络请求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SharedPreferences</a:t>
            </a:r>
            <a:r>
              <a:rPr lang="zh-CN" altLang="en-US" dirty="0"/>
              <a:t>进行持久化存储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ViewModel</a:t>
            </a:r>
            <a:r>
              <a:rPr lang="zh-CN" altLang="en-US" dirty="0"/>
              <a:t>实时更新视图数据</a:t>
            </a:r>
          </a:p>
          <a:p>
            <a:r>
              <a:rPr lang="zh-CN" altLang="en-US" dirty="0"/>
              <a:t>后端：</a:t>
            </a:r>
            <a:r>
              <a:rPr lang="en-US" altLang="zh-CN" dirty="0"/>
              <a:t>Spring Boot</a:t>
            </a:r>
          </a:p>
          <a:p>
            <a:pPr lvl="1"/>
            <a:r>
              <a:rPr lang="zh-CN" altLang="en-US" dirty="0"/>
              <a:t>数据库采用</a:t>
            </a:r>
            <a:r>
              <a:rPr lang="en-US" altLang="zh-CN" dirty="0"/>
              <a:t>MySQL</a:t>
            </a:r>
          </a:p>
          <a:p>
            <a:pPr lvl="1"/>
            <a:r>
              <a:rPr lang="zh-CN" altLang="en-US" dirty="0"/>
              <a:t>语言：客户端和后端都以</a:t>
            </a:r>
            <a:r>
              <a:rPr lang="en-US" altLang="zh-CN" dirty="0"/>
              <a:t>Kotlin</a:t>
            </a:r>
            <a:r>
              <a:rPr lang="zh-CN" altLang="en-US" dirty="0"/>
              <a:t>为主</a:t>
            </a:r>
          </a:p>
        </p:txBody>
      </p:sp>
    </p:spTree>
    <p:extLst>
      <p:ext uri="{BB962C8B-B14F-4D97-AF65-F5344CB8AC3E}">
        <p14:creationId xmlns:p14="http://schemas.microsoft.com/office/powerpoint/2010/main" val="3724012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82C21-81CF-4495-888F-A06D2550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关系建模 </a:t>
            </a:r>
            <a:r>
              <a:rPr lang="en-US" altLang="zh-CN" dirty="0"/>
              <a:t>– </a:t>
            </a:r>
            <a:r>
              <a:rPr lang="zh-CN" altLang="en-US" dirty="0"/>
              <a:t>核心逻辑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5667ACC-EAEE-4A7F-9B2B-036151640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122" y="1820278"/>
            <a:ext cx="7075756" cy="424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68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5">
      <a:majorFont>
        <a:latin typeface="Trebuchet MS"/>
        <a:ea typeface="Noto Sans CJK SC Bold"/>
        <a:cs typeface=""/>
      </a:majorFont>
      <a:minorFont>
        <a:latin typeface="Segoe UI"/>
        <a:ea typeface="Noto Sans CJK SC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1564</Words>
  <Application>Microsoft Office PowerPoint</Application>
  <PresentationFormat>宽屏</PresentationFormat>
  <Paragraphs>132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Noto Sans CJK SC Bold</vt:lpstr>
      <vt:lpstr>Noto Sans CJK SC Regular</vt:lpstr>
      <vt:lpstr>Arial</vt:lpstr>
      <vt:lpstr>Segoe UI</vt:lpstr>
      <vt:lpstr>Trebuchet MS</vt:lpstr>
      <vt:lpstr>Office 主题​​</vt:lpstr>
      <vt:lpstr>PowerPoint 演示文稿</vt:lpstr>
      <vt:lpstr>功能描述</vt:lpstr>
      <vt:lpstr>项目建议书</vt:lpstr>
      <vt:lpstr>项目建议书</vt:lpstr>
      <vt:lpstr>用户分析</vt:lpstr>
      <vt:lpstr>交互设计</vt:lpstr>
      <vt:lpstr>客户端</vt:lpstr>
      <vt:lpstr>技术选型</vt:lpstr>
      <vt:lpstr>关系建模 – 核心逻辑</vt:lpstr>
      <vt:lpstr>关系建模 – 后端</vt:lpstr>
      <vt:lpstr>交互设计 – 客户端</vt:lpstr>
      <vt:lpstr>实现的功能</vt:lpstr>
      <vt:lpstr>应用测试</vt:lpstr>
      <vt:lpstr>应用性能和可用性分析</vt:lpstr>
      <vt:lpstr>安全性与性能</vt:lpstr>
      <vt:lpstr>应用部署</vt:lpstr>
      <vt:lpstr>应用演示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TCreopargh</dc:creator>
  <cp:lastModifiedBy>Liu TCreopargh</cp:lastModifiedBy>
  <cp:revision>49</cp:revision>
  <dcterms:created xsi:type="dcterms:W3CDTF">2021-04-19T05:12:09Z</dcterms:created>
  <dcterms:modified xsi:type="dcterms:W3CDTF">2021-06-07T03:54:34Z</dcterms:modified>
</cp:coreProperties>
</file>