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4" r:id="rId6"/>
    <p:sldId id="265" r:id="rId7"/>
    <p:sldId id="266" r:id="rId8"/>
    <p:sldId id="267" r:id="rId9"/>
    <p:sldId id="269" r:id="rId10"/>
    <p:sldId id="261" r:id="rId11"/>
    <p:sldId id="257" r:id="rId12"/>
    <p:sldId id="258" r:id="rId13"/>
    <p:sldId id="262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90571-6E02-41DF-94CC-3D1B65857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DB6B03-ABF0-4C71-A1C2-8ADC4B02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112CC-F979-4A61-B811-FB5B57F0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89B13-5A45-4BEF-B316-9862DE5B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05299-7A92-4647-91E0-91066AB4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14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BAED1-A035-418E-BB2B-3503D851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7BDFEB-6437-468F-B5A7-D2835E245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F10B0-FF52-4733-A196-CB868358E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6F9F75-54A8-41DB-9216-EDC20EB7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F7500-3B5F-4654-9C3D-5BBA2DFF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2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5C3D3F-EDB1-4B76-8B32-C01977126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C59AC0-A4BA-4BFD-892A-2E4109EBC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3F0BB-4CF5-4A80-8C9E-84617CE8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03816-A131-4BEA-9DCF-6A68C1AB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54C87-39EB-411D-B3EF-807BA461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5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798F6AD-694F-433B-8772-EC30DC6042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0CE514-8FD7-4E2A-8134-72D490FE93A6}"/>
              </a:ext>
            </a:extLst>
          </p:cNvPr>
          <p:cNvSpPr/>
          <p:nvPr userDrawn="1"/>
        </p:nvSpPr>
        <p:spPr>
          <a:xfrm>
            <a:off x="606670" y="1089660"/>
            <a:ext cx="10978661" cy="5260463"/>
          </a:xfrm>
          <a:custGeom>
            <a:avLst/>
            <a:gdLst>
              <a:gd name="connsiteX0" fmla="*/ 0 w 10747131"/>
              <a:gd name="connsiteY0" fmla="*/ 191313 h 5631815"/>
              <a:gd name="connsiteX1" fmla="*/ 191313 w 10747131"/>
              <a:gd name="connsiteY1" fmla="*/ 0 h 5631815"/>
              <a:gd name="connsiteX2" fmla="*/ 10555818 w 10747131"/>
              <a:gd name="connsiteY2" fmla="*/ 0 h 5631815"/>
              <a:gd name="connsiteX3" fmla="*/ 10747131 w 10747131"/>
              <a:gd name="connsiteY3" fmla="*/ 191313 h 5631815"/>
              <a:gd name="connsiteX4" fmla="*/ 10747131 w 10747131"/>
              <a:gd name="connsiteY4" fmla="*/ 5440502 h 5631815"/>
              <a:gd name="connsiteX5" fmla="*/ 10555818 w 10747131"/>
              <a:gd name="connsiteY5" fmla="*/ 5631815 h 5631815"/>
              <a:gd name="connsiteX6" fmla="*/ 191313 w 10747131"/>
              <a:gd name="connsiteY6" fmla="*/ 5631815 h 5631815"/>
              <a:gd name="connsiteX7" fmla="*/ 0 w 10747131"/>
              <a:gd name="connsiteY7" fmla="*/ 5440502 h 5631815"/>
              <a:gd name="connsiteX8" fmla="*/ 0 w 10747131"/>
              <a:gd name="connsiteY8" fmla="*/ 191313 h 5631815"/>
              <a:gd name="connsiteX0" fmla="*/ 17583 w 10764714"/>
              <a:gd name="connsiteY0" fmla="*/ 191313 h 5631815"/>
              <a:gd name="connsiteX1" fmla="*/ 208896 w 10764714"/>
              <a:gd name="connsiteY1" fmla="*/ 0 h 5631815"/>
              <a:gd name="connsiteX2" fmla="*/ 10573401 w 10764714"/>
              <a:gd name="connsiteY2" fmla="*/ 0 h 5631815"/>
              <a:gd name="connsiteX3" fmla="*/ 10764714 w 10764714"/>
              <a:gd name="connsiteY3" fmla="*/ 191313 h 5631815"/>
              <a:gd name="connsiteX4" fmla="*/ 10764714 w 10764714"/>
              <a:gd name="connsiteY4" fmla="*/ 5440502 h 5631815"/>
              <a:gd name="connsiteX5" fmla="*/ 10573401 w 10764714"/>
              <a:gd name="connsiteY5" fmla="*/ 5631815 h 5631815"/>
              <a:gd name="connsiteX6" fmla="*/ 208896 w 10764714"/>
              <a:gd name="connsiteY6" fmla="*/ 5631815 h 5631815"/>
              <a:gd name="connsiteX7" fmla="*/ 17583 w 10764714"/>
              <a:gd name="connsiteY7" fmla="*/ 5440502 h 5631815"/>
              <a:gd name="connsiteX8" fmla="*/ 0 w 10764714"/>
              <a:gd name="connsiteY8" fmla="*/ 440202 h 5631815"/>
              <a:gd name="connsiteX9" fmla="*/ 17583 w 10764714"/>
              <a:gd name="connsiteY9" fmla="*/ 191313 h 5631815"/>
              <a:gd name="connsiteX0" fmla="*/ 175844 w 10764714"/>
              <a:gd name="connsiteY0" fmla="*/ 200105 h 5631815"/>
              <a:gd name="connsiteX1" fmla="*/ 208896 w 10764714"/>
              <a:gd name="connsiteY1" fmla="*/ 0 h 5631815"/>
              <a:gd name="connsiteX2" fmla="*/ 10573401 w 10764714"/>
              <a:gd name="connsiteY2" fmla="*/ 0 h 5631815"/>
              <a:gd name="connsiteX3" fmla="*/ 10764714 w 10764714"/>
              <a:gd name="connsiteY3" fmla="*/ 191313 h 5631815"/>
              <a:gd name="connsiteX4" fmla="*/ 10764714 w 10764714"/>
              <a:gd name="connsiteY4" fmla="*/ 5440502 h 5631815"/>
              <a:gd name="connsiteX5" fmla="*/ 10573401 w 10764714"/>
              <a:gd name="connsiteY5" fmla="*/ 5631815 h 5631815"/>
              <a:gd name="connsiteX6" fmla="*/ 208896 w 10764714"/>
              <a:gd name="connsiteY6" fmla="*/ 5631815 h 5631815"/>
              <a:gd name="connsiteX7" fmla="*/ 17583 w 10764714"/>
              <a:gd name="connsiteY7" fmla="*/ 5440502 h 5631815"/>
              <a:gd name="connsiteX8" fmla="*/ 0 w 10764714"/>
              <a:gd name="connsiteY8" fmla="*/ 440202 h 5631815"/>
              <a:gd name="connsiteX9" fmla="*/ 175844 w 10764714"/>
              <a:gd name="connsiteY9" fmla="*/ 200105 h 5631815"/>
              <a:gd name="connsiteX0" fmla="*/ 0 w 10764714"/>
              <a:gd name="connsiteY0" fmla="*/ 440202 h 5631815"/>
              <a:gd name="connsiteX1" fmla="*/ 208896 w 10764714"/>
              <a:gd name="connsiteY1" fmla="*/ 0 h 5631815"/>
              <a:gd name="connsiteX2" fmla="*/ 10573401 w 10764714"/>
              <a:gd name="connsiteY2" fmla="*/ 0 h 5631815"/>
              <a:gd name="connsiteX3" fmla="*/ 10764714 w 10764714"/>
              <a:gd name="connsiteY3" fmla="*/ 191313 h 5631815"/>
              <a:gd name="connsiteX4" fmla="*/ 10764714 w 10764714"/>
              <a:gd name="connsiteY4" fmla="*/ 5440502 h 5631815"/>
              <a:gd name="connsiteX5" fmla="*/ 10573401 w 10764714"/>
              <a:gd name="connsiteY5" fmla="*/ 5631815 h 5631815"/>
              <a:gd name="connsiteX6" fmla="*/ 208896 w 10764714"/>
              <a:gd name="connsiteY6" fmla="*/ 5631815 h 5631815"/>
              <a:gd name="connsiteX7" fmla="*/ 17583 w 10764714"/>
              <a:gd name="connsiteY7" fmla="*/ 5440502 h 5631815"/>
              <a:gd name="connsiteX8" fmla="*/ 0 w 10764714"/>
              <a:gd name="connsiteY8" fmla="*/ 440202 h 5631815"/>
              <a:gd name="connsiteX0" fmla="*/ 0 w 10747499"/>
              <a:gd name="connsiteY0" fmla="*/ 477854 h 5631815"/>
              <a:gd name="connsiteX1" fmla="*/ 191681 w 10747499"/>
              <a:gd name="connsiteY1" fmla="*/ 0 h 5631815"/>
              <a:gd name="connsiteX2" fmla="*/ 10556186 w 10747499"/>
              <a:gd name="connsiteY2" fmla="*/ 0 h 5631815"/>
              <a:gd name="connsiteX3" fmla="*/ 10747499 w 10747499"/>
              <a:gd name="connsiteY3" fmla="*/ 191313 h 5631815"/>
              <a:gd name="connsiteX4" fmla="*/ 10747499 w 10747499"/>
              <a:gd name="connsiteY4" fmla="*/ 5440502 h 5631815"/>
              <a:gd name="connsiteX5" fmla="*/ 10556186 w 10747499"/>
              <a:gd name="connsiteY5" fmla="*/ 5631815 h 5631815"/>
              <a:gd name="connsiteX6" fmla="*/ 191681 w 10747499"/>
              <a:gd name="connsiteY6" fmla="*/ 5631815 h 5631815"/>
              <a:gd name="connsiteX7" fmla="*/ 368 w 10747499"/>
              <a:gd name="connsiteY7" fmla="*/ 5440502 h 5631815"/>
              <a:gd name="connsiteX8" fmla="*/ 0 w 10747499"/>
              <a:gd name="connsiteY8" fmla="*/ 477854 h 563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47499" h="5631815">
                <a:moveTo>
                  <a:pt x="0" y="477854"/>
                </a:moveTo>
                <a:lnTo>
                  <a:pt x="191681" y="0"/>
                </a:lnTo>
                <a:lnTo>
                  <a:pt x="10556186" y="0"/>
                </a:lnTo>
                <a:cubicBezTo>
                  <a:pt x="10661845" y="0"/>
                  <a:pt x="10747499" y="85654"/>
                  <a:pt x="10747499" y="191313"/>
                </a:cubicBezTo>
                <a:lnTo>
                  <a:pt x="10747499" y="5440502"/>
                </a:lnTo>
                <a:cubicBezTo>
                  <a:pt x="10747499" y="5546161"/>
                  <a:pt x="10661845" y="5631815"/>
                  <a:pt x="10556186" y="5631815"/>
                </a:cubicBezTo>
                <a:lnTo>
                  <a:pt x="191681" y="5631815"/>
                </a:lnTo>
                <a:cubicBezTo>
                  <a:pt x="86022" y="5631815"/>
                  <a:pt x="368" y="5546161"/>
                  <a:pt x="368" y="5440502"/>
                </a:cubicBezTo>
                <a:cubicBezTo>
                  <a:pt x="245" y="3786286"/>
                  <a:pt x="123" y="2132070"/>
                  <a:pt x="0" y="4778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7AE4C4AA-E03D-4D39-8FD9-B10AA106C5C7}"/>
              </a:ext>
            </a:extLst>
          </p:cNvPr>
          <p:cNvSpPr/>
          <p:nvPr userDrawn="1"/>
        </p:nvSpPr>
        <p:spPr>
          <a:xfrm>
            <a:off x="606669" y="507877"/>
            <a:ext cx="7332784" cy="1040057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AF8857-796C-4204-913D-59888FA8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569" y="365125"/>
            <a:ext cx="1026062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54153-7611-4081-8A5B-CBB802B5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3B269-96C4-46B6-9AC3-7A2254D6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10971-8B32-401F-93F8-E082D8B3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6AFA5-DB8E-4800-990B-EB284156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C4148566-372D-4AB2-B6B5-A4C98B0765E9}"/>
              </a:ext>
            </a:extLst>
          </p:cNvPr>
          <p:cNvSpPr/>
          <p:nvPr userDrawn="1"/>
        </p:nvSpPr>
        <p:spPr>
          <a:xfrm>
            <a:off x="7812376" y="507877"/>
            <a:ext cx="798224" cy="1040057"/>
          </a:xfrm>
          <a:prstGeom prst="parallelogram">
            <a:avLst>
              <a:gd name="adj" fmla="val 3050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C9E11D4F-7146-41F4-842C-6355BC396CD2}"/>
              </a:ext>
            </a:extLst>
          </p:cNvPr>
          <p:cNvSpPr/>
          <p:nvPr userDrawn="1"/>
        </p:nvSpPr>
        <p:spPr>
          <a:xfrm>
            <a:off x="8512829" y="507877"/>
            <a:ext cx="329302" cy="1040057"/>
          </a:xfrm>
          <a:prstGeom prst="parallelogram">
            <a:avLst>
              <a:gd name="adj" fmla="val 6788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3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C6545-1214-43E4-9B18-0DBCBC98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21499D-975E-4FA2-B2BB-ADCA8AEC8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94CD2-E234-4449-AE56-381E6621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6D8B08-42F1-4987-91B9-D2AFBC9B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58A84-E224-40F1-B575-33536E29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53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C034D-681F-414A-A3FC-5DA70430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83102-E839-43A9-8ED2-2BB941232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32E335-4253-4263-8DE1-F92590A44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9E80BC-EA5D-4351-A203-70AD58E0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FACA92-5293-4A36-83DE-647B50B2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EC569-675D-47FA-8A52-B83D03DD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59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C5A42-F76B-4824-8B2F-BDBF9C192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0D892-9FEC-4896-892A-560A31A3C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B3F779-64C3-4BE0-93A2-34781C705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59DD31-37D9-4978-9F72-E7EEC9EFC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F56961-1291-4B32-A454-9ABC25488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FB1518-BDD2-4F49-8709-E6AB0E2E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C0ADF0-C2AC-48E5-8A04-FB7F4C57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D3950-A353-4604-B67F-0549EB1F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45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B0B14-CF76-41AD-95AB-CA80DF34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73757F-6441-4520-B495-43589B54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DBE742-AAA6-443B-A5CF-16799D382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3CE4F1-6A89-4546-A8FF-06F7D30E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62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14959F-F6D7-4FF6-A8D4-DD316B47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D740A0-325F-47A0-A282-415B232E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9042D4-F9C1-47D1-BFDC-E163E647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63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C6972-D6AA-4BD4-89AF-6CE30712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903B1-50FB-478E-A286-0C0495C78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EDED84-85C9-4A8E-8B10-B599CD071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17B308-B5C2-4514-88D7-BAED5094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302643-DF1A-420E-99C2-691BBD87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758B02-CA7D-4C2F-8534-088C85B8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97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18B5D-225D-4262-8EBF-BC4D90C9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6C64F2-4EE3-4868-A47F-E9E3CA1D4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8FAA7A-7435-45DF-9B5F-B447ED4DE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E552A-5757-4AFE-ABB5-FF04E8CF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3B25-F9AC-4CA9-B7F4-FDD61862F3B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E7D64A-0E6D-499F-8D31-4F61F350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8A77F-B2EC-4585-B415-A74445B9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95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A82567-C8C0-458F-8995-35E6DA46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A1BC70-E472-4FCF-A3AD-499406947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86129-848D-47A7-9610-584086F8F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F3B25-F9AC-4CA9-B7F4-FDD61862F3B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1035F7-E8BC-4B0A-9C6D-A500F33A4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E5947-C11C-42DB-9372-EC9DD7070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02BF-0485-481F-B246-5BB7C5CBF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59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AC77C819-3A74-49D3-B2A4-83E6E93B64E6}"/>
              </a:ext>
            </a:extLst>
          </p:cNvPr>
          <p:cNvGrpSpPr/>
          <p:nvPr/>
        </p:nvGrpSpPr>
        <p:grpSpPr>
          <a:xfrm rot="20460791">
            <a:off x="2004164" y="-1091960"/>
            <a:ext cx="8183671" cy="3561764"/>
            <a:chOff x="7420932" y="3601610"/>
            <a:chExt cx="8183671" cy="3561764"/>
          </a:xfrm>
          <a:solidFill>
            <a:schemeClr val="accent1">
              <a:lumMod val="60000"/>
              <a:lumOff val="40000"/>
              <a:alpha val="20000"/>
            </a:schemeClr>
          </a:solidFill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02972CD1-A2A5-440D-B785-B35266C7F8C5}"/>
                </a:ext>
              </a:extLst>
            </p:cNvPr>
            <p:cNvSpPr/>
            <p:nvPr/>
          </p:nvSpPr>
          <p:spPr>
            <a:xfrm>
              <a:off x="7420932" y="5556315"/>
              <a:ext cx="1608273" cy="1607059"/>
            </a:xfrm>
            <a:custGeom>
              <a:avLst/>
              <a:gdLst>
                <a:gd name="connsiteX0" fmla="*/ 1550349 w 1608273"/>
                <a:gd name="connsiteY0" fmla="*/ 312380 h 1607059"/>
                <a:gd name="connsiteX1" fmla="*/ 746550 w 1608273"/>
                <a:gd name="connsiteY1" fmla="*/ 1116178 h 1607059"/>
                <a:gd name="connsiteX2" fmla="*/ 633215 w 1608273"/>
                <a:gd name="connsiteY2" fmla="*/ 1116178 h 1607059"/>
                <a:gd name="connsiteX3" fmla="*/ 405740 w 1608273"/>
                <a:gd name="connsiteY3" fmla="*/ 888703 h 1607059"/>
                <a:gd name="connsiteX4" fmla="*/ 405740 w 1608273"/>
                <a:gd name="connsiteY4" fmla="*/ 775368 h 1607059"/>
                <a:gd name="connsiteX5" fmla="*/ 405740 w 1608273"/>
                <a:gd name="connsiteY5" fmla="*/ 775368 h 1607059"/>
                <a:gd name="connsiteX6" fmla="*/ 519075 w 1608273"/>
                <a:gd name="connsiteY6" fmla="*/ 775368 h 1607059"/>
                <a:gd name="connsiteX7" fmla="*/ 689481 w 1608273"/>
                <a:gd name="connsiteY7" fmla="*/ 945773 h 1607059"/>
                <a:gd name="connsiteX8" fmla="*/ 1436209 w 1608273"/>
                <a:gd name="connsiteY8" fmla="*/ 199044 h 1607059"/>
                <a:gd name="connsiteX9" fmla="*/ 1549545 w 1608273"/>
                <a:gd name="connsiteY9" fmla="*/ 199044 h 1607059"/>
                <a:gd name="connsiteX10" fmla="*/ 1549545 w 1608273"/>
                <a:gd name="connsiteY10" fmla="*/ 199044 h 1607059"/>
                <a:gd name="connsiteX11" fmla="*/ 1550349 w 1608273"/>
                <a:gd name="connsiteY11" fmla="*/ 312380 h 1607059"/>
                <a:gd name="connsiteX12" fmla="*/ 1106652 w 1608273"/>
                <a:gd name="connsiteY12" fmla="*/ 59183 h 1607059"/>
                <a:gd name="connsiteX13" fmla="*/ 655721 w 1608273"/>
                <a:gd name="connsiteY13" fmla="*/ 13367 h 1607059"/>
                <a:gd name="connsiteX14" fmla="*/ 11879 w 1608273"/>
                <a:gd name="connsiteY14" fmla="*/ 662836 h 1607059"/>
                <a:gd name="connsiteX15" fmla="*/ 911329 w 1608273"/>
                <a:gd name="connsiteY15" fmla="*/ 1600065 h 1607059"/>
                <a:gd name="connsiteX16" fmla="*/ 1580089 w 1608273"/>
                <a:gd name="connsiteY16" fmla="*/ 1012488 h 1607059"/>
                <a:gd name="connsiteX17" fmla="*/ 1596969 w 1608273"/>
                <a:gd name="connsiteY17" fmla="*/ 673285 h 1607059"/>
                <a:gd name="connsiteX18" fmla="*/ 1460323 w 1608273"/>
                <a:gd name="connsiteY18" fmla="*/ 629880 h 1607059"/>
                <a:gd name="connsiteX19" fmla="*/ 1460323 w 1608273"/>
                <a:gd name="connsiteY19" fmla="*/ 629880 h 1607059"/>
                <a:gd name="connsiteX20" fmla="*/ 1438621 w 1608273"/>
                <a:gd name="connsiteY20" fmla="*/ 701418 h 1607059"/>
                <a:gd name="connsiteX21" fmla="*/ 1396823 w 1608273"/>
                <a:gd name="connsiteY21" fmla="*/ 1043836 h 1607059"/>
                <a:gd name="connsiteX22" fmla="*/ 865512 w 1608273"/>
                <a:gd name="connsiteY22" fmla="*/ 1443324 h 1607059"/>
                <a:gd name="connsiteX23" fmla="*/ 166208 w 1608273"/>
                <a:gd name="connsiteY23" fmla="*/ 721513 h 1607059"/>
                <a:gd name="connsiteX24" fmla="*/ 713594 w 1608273"/>
                <a:gd name="connsiteY24" fmla="*/ 166089 h 1607059"/>
                <a:gd name="connsiteX25" fmla="*/ 1097006 w 1608273"/>
                <a:gd name="connsiteY25" fmla="*/ 231196 h 1607059"/>
                <a:gd name="connsiteX26" fmla="*/ 1191051 w 1608273"/>
                <a:gd name="connsiteY26" fmla="*/ 216728 h 1607059"/>
                <a:gd name="connsiteX27" fmla="*/ 1191051 w 1608273"/>
                <a:gd name="connsiteY27" fmla="*/ 216728 h 1607059"/>
                <a:gd name="connsiteX28" fmla="*/ 1171760 w 1608273"/>
                <a:gd name="connsiteY28" fmla="*/ 88120 h 1607059"/>
                <a:gd name="connsiteX29" fmla="*/ 1106652 w 1608273"/>
                <a:gd name="connsiteY29" fmla="*/ 59183 h 160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08273" h="1607059">
                  <a:moveTo>
                    <a:pt x="1550349" y="312380"/>
                  </a:moveTo>
                  <a:lnTo>
                    <a:pt x="746550" y="1116178"/>
                  </a:lnTo>
                  <a:cubicBezTo>
                    <a:pt x="715202" y="1147526"/>
                    <a:pt x="664563" y="1147526"/>
                    <a:pt x="633215" y="1116178"/>
                  </a:cubicBezTo>
                  <a:lnTo>
                    <a:pt x="405740" y="888703"/>
                  </a:lnTo>
                  <a:cubicBezTo>
                    <a:pt x="374392" y="857355"/>
                    <a:pt x="374392" y="806716"/>
                    <a:pt x="405740" y="775368"/>
                  </a:cubicBezTo>
                  <a:lnTo>
                    <a:pt x="405740" y="775368"/>
                  </a:lnTo>
                  <a:cubicBezTo>
                    <a:pt x="437088" y="744020"/>
                    <a:pt x="487727" y="744020"/>
                    <a:pt x="519075" y="775368"/>
                  </a:cubicBezTo>
                  <a:lnTo>
                    <a:pt x="689481" y="945773"/>
                  </a:lnTo>
                  <a:lnTo>
                    <a:pt x="1436209" y="199044"/>
                  </a:lnTo>
                  <a:cubicBezTo>
                    <a:pt x="1467557" y="167696"/>
                    <a:pt x="1518197" y="167696"/>
                    <a:pt x="1549545" y="199044"/>
                  </a:cubicBezTo>
                  <a:lnTo>
                    <a:pt x="1549545" y="199044"/>
                  </a:lnTo>
                  <a:cubicBezTo>
                    <a:pt x="1581697" y="230392"/>
                    <a:pt x="1581697" y="281032"/>
                    <a:pt x="1550349" y="312380"/>
                  </a:cubicBezTo>
                  <a:close/>
                  <a:moveTo>
                    <a:pt x="1106652" y="59183"/>
                  </a:moveTo>
                  <a:cubicBezTo>
                    <a:pt x="970810" y="3721"/>
                    <a:pt x="816481" y="-15570"/>
                    <a:pt x="655721" y="13367"/>
                  </a:cubicBezTo>
                  <a:cubicBezTo>
                    <a:pt x="328575" y="72044"/>
                    <a:pt x="67341" y="335690"/>
                    <a:pt x="11879" y="662836"/>
                  </a:cubicBezTo>
                  <a:cubicBezTo>
                    <a:pt x="-79755" y="1205400"/>
                    <a:pt x="371980" y="1669995"/>
                    <a:pt x="911329" y="1600065"/>
                  </a:cubicBezTo>
                  <a:cubicBezTo>
                    <a:pt x="1229633" y="1559071"/>
                    <a:pt x="1496494" y="1321951"/>
                    <a:pt x="1580089" y="1012488"/>
                  </a:cubicBezTo>
                  <a:cubicBezTo>
                    <a:pt x="1612241" y="894330"/>
                    <a:pt x="1615456" y="780191"/>
                    <a:pt x="1596969" y="673285"/>
                  </a:cubicBezTo>
                  <a:cubicBezTo>
                    <a:pt x="1586519" y="608981"/>
                    <a:pt x="1506943" y="584064"/>
                    <a:pt x="1460323" y="629880"/>
                  </a:cubicBezTo>
                  <a:lnTo>
                    <a:pt x="1460323" y="629880"/>
                  </a:lnTo>
                  <a:cubicBezTo>
                    <a:pt x="1441836" y="648368"/>
                    <a:pt x="1433798" y="675697"/>
                    <a:pt x="1438621" y="701418"/>
                  </a:cubicBezTo>
                  <a:cubicBezTo>
                    <a:pt x="1456304" y="808324"/>
                    <a:pt x="1448266" y="922463"/>
                    <a:pt x="1396823" y="1043836"/>
                  </a:cubicBezTo>
                  <a:cubicBezTo>
                    <a:pt x="1303582" y="1261666"/>
                    <a:pt x="1101025" y="1421622"/>
                    <a:pt x="865512" y="1443324"/>
                  </a:cubicBezTo>
                  <a:cubicBezTo>
                    <a:pt x="455575" y="1481103"/>
                    <a:pt x="115568" y="1133862"/>
                    <a:pt x="166208" y="721513"/>
                  </a:cubicBezTo>
                  <a:cubicBezTo>
                    <a:pt x="200771" y="436969"/>
                    <a:pt x="429854" y="205475"/>
                    <a:pt x="713594" y="166089"/>
                  </a:cubicBezTo>
                  <a:cubicBezTo>
                    <a:pt x="852652" y="146797"/>
                    <a:pt x="984475" y="173323"/>
                    <a:pt x="1097006" y="231196"/>
                  </a:cubicBezTo>
                  <a:cubicBezTo>
                    <a:pt x="1128355" y="247272"/>
                    <a:pt x="1166133" y="241646"/>
                    <a:pt x="1191051" y="216728"/>
                  </a:cubicBezTo>
                  <a:lnTo>
                    <a:pt x="1191051" y="216728"/>
                  </a:lnTo>
                  <a:cubicBezTo>
                    <a:pt x="1229633" y="178146"/>
                    <a:pt x="1219987" y="113038"/>
                    <a:pt x="1171760" y="88120"/>
                  </a:cubicBezTo>
                  <a:cubicBezTo>
                    <a:pt x="1150057" y="78475"/>
                    <a:pt x="1128355" y="68025"/>
                    <a:pt x="1106652" y="59183"/>
                  </a:cubicBezTo>
                  <a:close/>
                </a:path>
              </a:pathLst>
            </a:custGeom>
            <a:grpFill/>
            <a:ln w="80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AE3A85BF-F161-4CF5-8F75-817DE451EAE9}"/>
                </a:ext>
              </a:extLst>
            </p:cNvPr>
            <p:cNvSpPr/>
            <p:nvPr/>
          </p:nvSpPr>
          <p:spPr>
            <a:xfrm>
              <a:off x="7420932" y="3601610"/>
              <a:ext cx="1609486" cy="1609486"/>
            </a:xfrm>
            <a:custGeom>
              <a:avLst/>
              <a:gdLst>
                <a:gd name="connsiteX0" fmla="*/ 844457 w 1688913"/>
                <a:gd name="connsiteY0" fmla="*/ 0 h 1688913"/>
                <a:gd name="connsiteX1" fmla="*/ 0 w 1688913"/>
                <a:gd name="connsiteY1" fmla="*/ 844457 h 1688913"/>
                <a:gd name="connsiteX2" fmla="*/ 844457 w 1688913"/>
                <a:gd name="connsiteY2" fmla="*/ 1688913 h 1688913"/>
                <a:gd name="connsiteX3" fmla="*/ 1688913 w 1688913"/>
                <a:gd name="connsiteY3" fmla="*/ 844457 h 1688913"/>
                <a:gd name="connsiteX4" fmla="*/ 844457 w 1688913"/>
                <a:gd name="connsiteY4" fmla="*/ 0 h 1688913"/>
                <a:gd name="connsiteX5" fmla="*/ 844457 w 1688913"/>
                <a:gd name="connsiteY5" fmla="*/ 1520022 h 1688913"/>
                <a:gd name="connsiteX6" fmla="*/ 168891 w 1688913"/>
                <a:gd name="connsiteY6" fmla="*/ 844457 h 1688913"/>
                <a:gd name="connsiteX7" fmla="*/ 844457 w 1688913"/>
                <a:gd name="connsiteY7" fmla="*/ 168891 h 1688913"/>
                <a:gd name="connsiteX8" fmla="*/ 1520022 w 1688913"/>
                <a:gd name="connsiteY8" fmla="*/ 844457 h 1688913"/>
                <a:gd name="connsiteX9" fmla="*/ 844457 w 1688913"/>
                <a:gd name="connsiteY9" fmla="*/ 1520022 h 168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8913" h="1688913">
                  <a:moveTo>
                    <a:pt x="844457" y="0"/>
                  </a:moveTo>
                  <a:cubicBezTo>
                    <a:pt x="378317" y="0"/>
                    <a:pt x="0" y="378317"/>
                    <a:pt x="0" y="844457"/>
                  </a:cubicBezTo>
                  <a:cubicBezTo>
                    <a:pt x="0" y="1310597"/>
                    <a:pt x="378317" y="1688913"/>
                    <a:pt x="844457" y="1688913"/>
                  </a:cubicBezTo>
                  <a:cubicBezTo>
                    <a:pt x="1310597" y="1688913"/>
                    <a:pt x="1688913" y="1310597"/>
                    <a:pt x="1688913" y="844457"/>
                  </a:cubicBezTo>
                  <a:cubicBezTo>
                    <a:pt x="1688913" y="378317"/>
                    <a:pt x="1310597" y="0"/>
                    <a:pt x="844457" y="0"/>
                  </a:cubicBezTo>
                  <a:close/>
                  <a:moveTo>
                    <a:pt x="844457" y="1520022"/>
                  </a:moveTo>
                  <a:cubicBezTo>
                    <a:pt x="471207" y="1520022"/>
                    <a:pt x="168891" y="1217707"/>
                    <a:pt x="168891" y="844457"/>
                  </a:cubicBezTo>
                  <a:cubicBezTo>
                    <a:pt x="168891" y="471207"/>
                    <a:pt x="471207" y="168891"/>
                    <a:pt x="844457" y="168891"/>
                  </a:cubicBezTo>
                  <a:cubicBezTo>
                    <a:pt x="1217707" y="168891"/>
                    <a:pt x="1520022" y="471207"/>
                    <a:pt x="1520022" y="844457"/>
                  </a:cubicBezTo>
                  <a:cubicBezTo>
                    <a:pt x="1520022" y="1217707"/>
                    <a:pt x="1217707" y="1520022"/>
                    <a:pt x="844457" y="1520022"/>
                  </a:cubicBezTo>
                  <a:close/>
                </a:path>
              </a:pathLst>
            </a:custGeom>
            <a:grpFill/>
            <a:ln w="84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2E5DA87-8188-400F-BEE5-16CDE962BCBC}"/>
                </a:ext>
              </a:extLst>
            </p:cNvPr>
            <p:cNvSpPr/>
            <p:nvPr/>
          </p:nvSpPr>
          <p:spPr>
            <a:xfrm>
              <a:off x="9620491" y="4179661"/>
              <a:ext cx="5984112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E2D0797-A20D-4C93-A461-486A8D9FF329}"/>
                </a:ext>
              </a:extLst>
            </p:cNvPr>
            <p:cNvSpPr/>
            <p:nvPr/>
          </p:nvSpPr>
          <p:spPr>
            <a:xfrm>
              <a:off x="9620491" y="6220947"/>
              <a:ext cx="5984112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8CB6CDF-7D23-45A8-A97C-8849F523E036}"/>
              </a:ext>
            </a:extLst>
          </p:cNvPr>
          <p:cNvGrpSpPr/>
          <p:nvPr/>
        </p:nvGrpSpPr>
        <p:grpSpPr>
          <a:xfrm rot="20460791">
            <a:off x="3300346" y="2700035"/>
            <a:ext cx="8183671" cy="3561764"/>
            <a:chOff x="7420932" y="3601610"/>
            <a:chExt cx="8183671" cy="3561764"/>
          </a:xfrm>
          <a:solidFill>
            <a:schemeClr val="accent1">
              <a:lumMod val="60000"/>
              <a:lumOff val="40000"/>
              <a:alpha val="20000"/>
            </a:schemeClr>
          </a:solidFill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4017826-A9DF-45CF-A91E-57352987A5D8}"/>
                </a:ext>
              </a:extLst>
            </p:cNvPr>
            <p:cNvSpPr/>
            <p:nvPr/>
          </p:nvSpPr>
          <p:spPr>
            <a:xfrm>
              <a:off x="7420932" y="5556315"/>
              <a:ext cx="1608273" cy="1607059"/>
            </a:xfrm>
            <a:custGeom>
              <a:avLst/>
              <a:gdLst>
                <a:gd name="connsiteX0" fmla="*/ 1550349 w 1608273"/>
                <a:gd name="connsiteY0" fmla="*/ 312380 h 1607059"/>
                <a:gd name="connsiteX1" fmla="*/ 746550 w 1608273"/>
                <a:gd name="connsiteY1" fmla="*/ 1116178 h 1607059"/>
                <a:gd name="connsiteX2" fmla="*/ 633215 w 1608273"/>
                <a:gd name="connsiteY2" fmla="*/ 1116178 h 1607059"/>
                <a:gd name="connsiteX3" fmla="*/ 405740 w 1608273"/>
                <a:gd name="connsiteY3" fmla="*/ 888703 h 1607059"/>
                <a:gd name="connsiteX4" fmla="*/ 405740 w 1608273"/>
                <a:gd name="connsiteY4" fmla="*/ 775368 h 1607059"/>
                <a:gd name="connsiteX5" fmla="*/ 405740 w 1608273"/>
                <a:gd name="connsiteY5" fmla="*/ 775368 h 1607059"/>
                <a:gd name="connsiteX6" fmla="*/ 519075 w 1608273"/>
                <a:gd name="connsiteY6" fmla="*/ 775368 h 1607059"/>
                <a:gd name="connsiteX7" fmla="*/ 689481 w 1608273"/>
                <a:gd name="connsiteY7" fmla="*/ 945773 h 1607059"/>
                <a:gd name="connsiteX8" fmla="*/ 1436209 w 1608273"/>
                <a:gd name="connsiteY8" fmla="*/ 199044 h 1607059"/>
                <a:gd name="connsiteX9" fmla="*/ 1549545 w 1608273"/>
                <a:gd name="connsiteY9" fmla="*/ 199044 h 1607059"/>
                <a:gd name="connsiteX10" fmla="*/ 1549545 w 1608273"/>
                <a:gd name="connsiteY10" fmla="*/ 199044 h 1607059"/>
                <a:gd name="connsiteX11" fmla="*/ 1550349 w 1608273"/>
                <a:gd name="connsiteY11" fmla="*/ 312380 h 1607059"/>
                <a:gd name="connsiteX12" fmla="*/ 1106652 w 1608273"/>
                <a:gd name="connsiteY12" fmla="*/ 59183 h 1607059"/>
                <a:gd name="connsiteX13" fmla="*/ 655721 w 1608273"/>
                <a:gd name="connsiteY13" fmla="*/ 13367 h 1607059"/>
                <a:gd name="connsiteX14" fmla="*/ 11879 w 1608273"/>
                <a:gd name="connsiteY14" fmla="*/ 662836 h 1607059"/>
                <a:gd name="connsiteX15" fmla="*/ 911329 w 1608273"/>
                <a:gd name="connsiteY15" fmla="*/ 1600065 h 1607059"/>
                <a:gd name="connsiteX16" fmla="*/ 1580089 w 1608273"/>
                <a:gd name="connsiteY16" fmla="*/ 1012488 h 1607059"/>
                <a:gd name="connsiteX17" fmla="*/ 1596969 w 1608273"/>
                <a:gd name="connsiteY17" fmla="*/ 673285 h 1607059"/>
                <a:gd name="connsiteX18" fmla="*/ 1460323 w 1608273"/>
                <a:gd name="connsiteY18" fmla="*/ 629880 h 1607059"/>
                <a:gd name="connsiteX19" fmla="*/ 1460323 w 1608273"/>
                <a:gd name="connsiteY19" fmla="*/ 629880 h 1607059"/>
                <a:gd name="connsiteX20" fmla="*/ 1438621 w 1608273"/>
                <a:gd name="connsiteY20" fmla="*/ 701418 h 1607059"/>
                <a:gd name="connsiteX21" fmla="*/ 1396823 w 1608273"/>
                <a:gd name="connsiteY21" fmla="*/ 1043836 h 1607059"/>
                <a:gd name="connsiteX22" fmla="*/ 865512 w 1608273"/>
                <a:gd name="connsiteY22" fmla="*/ 1443324 h 1607059"/>
                <a:gd name="connsiteX23" fmla="*/ 166208 w 1608273"/>
                <a:gd name="connsiteY23" fmla="*/ 721513 h 1607059"/>
                <a:gd name="connsiteX24" fmla="*/ 713594 w 1608273"/>
                <a:gd name="connsiteY24" fmla="*/ 166089 h 1607059"/>
                <a:gd name="connsiteX25" fmla="*/ 1097006 w 1608273"/>
                <a:gd name="connsiteY25" fmla="*/ 231196 h 1607059"/>
                <a:gd name="connsiteX26" fmla="*/ 1191051 w 1608273"/>
                <a:gd name="connsiteY26" fmla="*/ 216728 h 1607059"/>
                <a:gd name="connsiteX27" fmla="*/ 1191051 w 1608273"/>
                <a:gd name="connsiteY27" fmla="*/ 216728 h 1607059"/>
                <a:gd name="connsiteX28" fmla="*/ 1171760 w 1608273"/>
                <a:gd name="connsiteY28" fmla="*/ 88120 h 1607059"/>
                <a:gd name="connsiteX29" fmla="*/ 1106652 w 1608273"/>
                <a:gd name="connsiteY29" fmla="*/ 59183 h 160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08273" h="1607059">
                  <a:moveTo>
                    <a:pt x="1550349" y="312380"/>
                  </a:moveTo>
                  <a:lnTo>
                    <a:pt x="746550" y="1116178"/>
                  </a:lnTo>
                  <a:cubicBezTo>
                    <a:pt x="715202" y="1147526"/>
                    <a:pt x="664563" y="1147526"/>
                    <a:pt x="633215" y="1116178"/>
                  </a:cubicBezTo>
                  <a:lnTo>
                    <a:pt x="405740" y="888703"/>
                  </a:lnTo>
                  <a:cubicBezTo>
                    <a:pt x="374392" y="857355"/>
                    <a:pt x="374392" y="806716"/>
                    <a:pt x="405740" y="775368"/>
                  </a:cubicBezTo>
                  <a:lnTo>
                    <a:pt x="405740" y="775368"/>
                  </a:lnTo>
                  <a:cubicBezTo>
                    <a:pt x="437088" y="744020"/>
                    <a:pt x="487727" y="744020"/>
                    <a:pt x="519075" y="775368"/>
                  </a:cubicBezTo>
                  <a:lnTo>
                    <a:pt x="689481" y="945773"/>
                  </a:lnTo>
                  <a:lnTo>
                    <a:pt x="1436209" y="199044"/>
                  </a:lnTo>
                  <a:cubicBezTo>
                    <a:pt x="1467557" y="167696"/>
                    <a:pt x="1518197" y="167696"/>
                    <a:pt x="1549545" y="199044"/>
                  </a:cubicBezTo>
                  <a:lnTo>
                    <a:pt x="1549545" y="199044"/>
                  </a:lnTo>
                  <a:cubicBezTo>
                    <a:pt x="1581697" y="230392"/>
                    <a:pt x="1581697" y="281032"/>
                    <a:pt x="1550349" y="312380"/>
                  </a:cubicBezTo>
                  <a:close/>
                  <a:moveTo>
                    <a:pt x="1106652" y="59183"/>
                  </a:moveTo>
                  <a:cubicBezTo>
                    <a:pt x="970810" y="3721"/>
                    <a:pt x="816481" y="-15570"/>
                    <a:pt x="655721" y="13367"/>
                  </a:cubicBezTo>
                  <a:cubicBezTo>
                    <a:pt x="328575" y="72044"/>
                    <a:pt x="67341" y="335690"/>
                    <a:pt x="11879" y="662836"/>
                  </a:cubicBezTo>
                  <a:cubicBezTo>
                    <a:pt x="-79755" y="1205400"/>
                    <a:pt x="371980" y="1669995"/>
                    <a:pt x="911329" y="1600065"/>
                  </a:cubicBezTo>
                  <a:cubicBezTo>
                    <a:pt x="1229633" y="1559071"/>
                    <a:pt x="1496494" y="1321951"/>
                    <a:pt x="1580089" y="1012488"/>
                  </a:cubicBezTo>
                  <a:cubicBezTo>
                    <a:pt x="1612241" y="894330"/>
                    <a:pt x="1615456" y="780191"/>
                    <a:pt x="1596969" y="673285"/>
                  </a:cubicBezTo>
                  <a:cubicBezTo>
                    <a:pt x="1586519" y="608981"/>
                    <a:pt x="1506943" y="584064"/>
                    <a:pt x="1460323" y="629880"/>
                  </a:cubicBezTo>
                  <a:lnTo>
                    <a:pt x="1460323" y="629880"/>
                  </a:lnTo>
                  <a:cubicBezTo>
                    <a:pt x="1441836" y="648368"/>
                    <a:pt x="1433798" y="675697"/>
                    <a:pt x="1438621" y="701418"/>
                  </a:cubicBezTo>
                  <a:cubicBezTo>
                    <a:pt x="1456304" y="808324"/>
                    <a:pt x="1448266" y="922463"/>
                    <a:pt x="1396823" y="1043836"/>
                  </a:cubicBezTo>
                  <a:cubicBezTo>
                    <a:pt x="1303582" y="1261666"/>
                    <a:pt x="1101025" y="1421622"/>
                    <a:pt x="865512" y="1443324"/>
                  </a:cubicBezTo>
                  <a:cubicBezTo>
                    <a:pt x="455575" y="1481103"/>
                    <a:pt x="115568" y="1133862"/>
                    <a:pt x="166208" y="721513"/>
                  </a:cubicBezTo>
                  <a:cubicBezTo>
                    <a:pt x="200771" y="436969"/>
                    <a:pt x="429854" y="205475"/>
                    <a:pt x="713594" y="166089"/>
                  </a:cubicBezTo>
                  <a:cubicBezTo>
                    <a:pt x="852652" y="146797"/>
                    <a:pt x="984475" y="173323"/>
                    <a:pt x="1097006" y="231196"/>
                  </a:cubicBezTo>
                  <a:cubicBezTo>
                    <a:pt x="1128355" y="247272"/>
                    <a:pt x="1166133" y="241646"/>
                    <a:pt x="1191051" y="216728"/>
                  </a:cubicBezTo>
                  <a:lnTo>
                    <a:pt x="1191051" y="216728"/>
                  </a:lnTo>
                  <a:cubicBezTo>
                    <a:pt x="1229633" y="178146"/>
                    <a:pt x="1219987" y="113038"/>
                    <a:pt x="1171760" y="88120"/>
                  </a:cubicBezTo>
                  <a:cubicBezTo>
                    <a:pt x="1150057" y="78475"/>
                    <a:pt x="1128355" y="68025"/>
                    <a:pt x="1106652" y="59183"/>
                  </a:cubicBezTo>
                  <a:close/>
                </a:path>
              </a:pathLst>
            </a:custGeom>
            <a:grpFill/>
            <a:ln w="80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4A46EF2E-BCF8-44F6-968B-8063F167F1CC}"/>
                </a:ext>
              </a:extLst>
            </p:cNvPr>
            <p:cNvSpPr/>
            <p:nvPr/>
          </p:nvSpPr>
          <p:spPr>
            <a:xfrm>
              <a:off x="7420932" y="3601610"/>
              <a:ext cx="1609486" cy="1609486"/>
            </a:xfrm>
            <a:custGeom>
              <a:avLst/>
              <a:gdLst>
                <a:gd name="connsiteX0" fmla="*/ 844457 w 1688913"/>
                <a:gd name="connsiteY0" fmla="*/ 0 h 1688913"/>
                <a:gd name="connsiteX1" fmla="*/ 0 w 1688913"/>
                <a:gd name="connsiteY1" fmla="*/ 844457 h 1688913"/>
                <a:gd name="connsiteX2" fmla="*/ 844457 w 1688913"/>
                <a:gd name="connsiteY2" fmla="*/ 1688913 h 1688913"/>
                <a:gd name="connsiteX3" fmla="*/ 1688913 w 1688913"/>
                <a:gd name="connsiteY3" fmla="*/ 844457 h 1688913"/>
                <a:gd name="connsiteX4" fmla="*/ 844457 w 1688913"/>
                <a:gd name="connsiteY4" fmla="*/ 0 h 1688913"/>
                <a:gd name="connsiteX5" fmla="*/ 844457 w 1688913"/>
                <a:gd name="connsiteY5" fmla="*/ 1520022 h 1688913"/>
                <a:gd name="connsiteX6" fmla="*/ 168891 w 1688913"/>
                <a:gd name="connsiteY6" fmla="*/ 844457 h 1688913"/>
                <a:gd name="connsiteX7" fmla="*/ 844457 w 1688913"/>
                <a:gd name="connsiteY7" fmla="*/ 168891 h 1688913"/>
                <a:gd name="connsiteX8" fmla="*/ 1520022 w 1688913"/>
                <a:gd name="connsiteY8" fmla="*/ 844457 h 1688913"/>
                <a:gd name="connsiteX9" fmla="*/ 844457 w 1688913"/>
                <a:gd name="connsiteY9" fmla="*/ 1520022 h 168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8913" h="1688913">
                  <a:moveTo>
                    <a:pt x="844457" y="0"/>
                  </a:moveTo>
                  <a:cubicBezTo>
                    <a:pt x="378317" y="0"/>
                    <a:pt x="0" y="378317"/>
                    <a:pt x="0" y="844457"/>
                  </a:cubicBezTo>
                  <a:cubicBezTo>
                    <a:pt x="0" y="1310597"/>
                    <a:pt x="378317" y="1688913"/>
                    <a:pt x="844457" y="1688913"/>
                  </a:cubicBezTo>
                  <a:cubicBezTo>
                    <a:pt x="1310597" y="1688913"/>
                    <a:pt x="1688913" y="1310597"/>
                    <a:pt x="1688913" y="844457"/>
                  </a:cubicBezTo>
                  <a:cubicBezTo>
                    <a:pt x="1688913" y="378317"/>
                    <a:pt x="1310597" y="0"/>
                    <a:pt x="844457" y="0"/>
                  </a:cubicBezTo>
                  <a:close/>
                  <a:moveTo>
                    <a:pt x="844457" y="1520022"/>
                  </a:moveTo>
                  <a:cubicBezTo>
                    <a:pt x="471207" y="1520022"/>
                    <a:pt x="168891" y="1217707"/>
                    <a:pt x="168891" y="844457"/>
                  </a:cubicBezTo>
                  <a:cubicBezTo>
                    <a:pt x="168891" y="471207"/>
                    <a:pt x="471207" y="168891"/>
                    <a:pt x="844457" y="168891"/>
                  </a:cubicBezTo>
                  <a:cubicBezTo>
                    <a:pt x="1217707" y="168891"/>
                    <a:pt x="1520022" y="471207"/>
                    <a:pt x="1520022" y="844457"/>
                  </a:cubicBezTo>
                  <a:cubicBezTo>
                    <a:pt x="1520022" y="1217707"/>
                    <a:pt x="1217707" y="1520022"/>
                    <a:pt x="844457" y="1520022"/>
                  </a:cubicBezTo>
                  <a:close/>
                </a:path>
              </a:pathLst>
            </a:custGeom>
            <a:grpFill/>
            <a:ln w="84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DD6828F-1194-4A02-A1B9-85A6DACEC79D}"/>
                </a:ext>
              </a:extLst>
            </p:cNvPr>
            <p:cNvSpPr/>
            <p:nvPr/>
          </p:nvSpPr>
          <p:spPr>
            <a:xfrm>
              <a:off x="9620491" y="4179661"/>
              <a:ext cx="5984112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DEC56C5-1733-433C-A3CA-52FE175ABC32}"/>
                </a:ext>
              </a:extLst>
            </p:cNvPr>
            <p:cNvSpPr/>
            <p:nvPr/>
          </p:nvSpPr>
          <p:spPr>
            <a:xfrm>
              <a:off x="9620491" y="6220947"/>
              <a:ext cx="5984112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DA8A477-3DE9-4240-A7B0-7F57469BA1B0}"/>
              </a:ext>
            </a:extLst>
          </p:cNvPr>
          <p:cNvSpPr txBox="1"/>
          <p:nvPr/>
        </p:nvSpPr>
        <p:spPr>
          <a:xfrm>
            <a:off x="461638" y="2148395"/>
            <a:ext cx="10546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 Million Things To Do</a:t>
            </a:r>
            <a:endParaRPr lang="zh-CN" altLang="en-US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9BE7D6-501D-49D7-B7E0-C1592F8E3BDF}"/>
              </a:ext>
            </a:extLst>
          </p:cNvPr>
          <p:cNvSpPr txBox="1"/>
          <p:nvPr/>
        </p:nvSpPr>
        <p:spPr>
          <a:xfrm>
            <a:off x="461638" y="3672227"/>
            <a:ext cx="47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云端待办清单系统</a:t>
            </a:r>
          </a:p>
        </p:txBody>
      </p:sp>
    </p:spTree>
    <p:extLst>
      <p:ext uri="{BB962C8B-B14F-4D97-AF65-F5344CB8AC3E}">
        <p14:creationId xmlns:p14="http://schemas.microsoft.com/office/powerpoint/2010/main" val="94001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82C21-81CF-4495-888F-A06D2550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关系建模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5667ACC-EAEE-4A7F-9B2B-036151640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122" y="1820278"/>
            <a:ext cx="7075756" cy="424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6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9D310A5-A779-495D-81A7-669BDD69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技术选型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7A7DFB-76B2-4B7D-B5B9-F52CE24A6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前端：</a:t>
            </a:r>
            <a:r>
              <a:rPr lang="en-US" altLang="zh-CN" dirty="0"/>
              <a:t>Android</a:t>
            </a:r>
            <a:r>
              <a:rPr lang="zh-CN" altLang="en-US" dirty="0"/>
              <a:t>客户端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OkHttp</a:t>
            </a:r>
            <a:r>
              <a:rPr lang="zh-CN" altLang="en-US" dirty="0"/>
              <a:t>处理网络请求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SharedPrefs</a:t>
            </a:r>
            <a:r>
              <a:rPr lang="zh-CN" altLang="en-US" dirty="0"/>
              <a:t>和</a:t>
            </a:r>
            <a:r>
              <a:rPr lang="en-US" altLang="zh-CN" dirty="0"/>
              <a:t>SQLite</a:t>
            </a:r>
            <a:r>
              <a:rPr lang="zh-CN" altLang="en-US" dirty="0"/>
              <a:t>进行持久化存储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ViewModel</a:t>
            </a:r>
            <a:r>
              <a:rPr lang="zh-CN" altLang="en-US" dirty="0"/>
              <a:t>实时更新视图数据</a:t>
            </a:r>
            <a:endParaRPr lang="en-US" altLang="zh-CN" dirty="0"/>
          </a:p>
          <a:p>
            <a:r>
              <a:rPr lang="zh-CN" altLang="en-US" dirty="0"/>
              <a:t>后端：</a:t>
            </a:r>
            <a:r>
              <a:rPr lang="en-US" altLang="zh-CN" dirty="0"/>
              <a:t>Spring Boot</a:t>
            </a:r>
          </a:p>
          <a:p>
            <a:pPr lvl="1"/>
            <a:r>
              <a:rPr lang="zh-CN" altLang="en-US" dirty="0"/>
              <a:t>大部分交互数据为</a:t>
            </a:r>
            <a:r>
              <a:rPr lang="en-US" altLang="zh-CN" dirty="0"/>
              <a:t>JSON</a:t>
            </a:r>
            <a:r>
              <a:rPr lang="zh-CN" altLang="en-US" dirty="0"/>
              <a:t>格式</a:t>
            </a:r>
            <a:endParaRPr lang="en-US" altLang="zh-CN" dirty="0"/>
          </a:p>
          <a:p>
            <a:pPr lvl="1"/>
            <a:r>
              <a:rPr lang="zh-CN" altLang="en-US" dirty="0"/>
              <a:t>数据库采用</a:t>
            </a:r>
            <a:r>
              <a:rPr lang="en-US" altLang="zh-CN" dirty="0"/>
              <a:t>MySQL</a:t>
            </a:r>
          </a:p>
          <a:p>
            <a:endParaRPr lang="en-US" altLang="zh-CN" dirty="0"/>
          </a:p>
          <a:p>
            <a:r>
              <a:rPr lang="zh-CN" altLang="en-US" dirty="0"/>
              <a:t>语言：客户端和后端均为</a:t>
            </a:r>
            <a:r>
              <a:rPr lang="en-US" altLang="zh-CN" dirty="0"/>
              <a:t>Kotlin + Java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219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0D6FA-9B64-4E8A-9684-2F239625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BBB9A-811C-4F8A-8CCD-2A0FE80F7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客户端</a:t>
            </a:r>
            <a:r>
              <a:rPr lang="zh-CN" altLang="en-US" dirty="0"/>
              <a:t>需要较多使用</a:t>
            </a:r>
            <a:r>
              <a:rPr lang="en-US" altLang="zh-CN" dirty="0"/>
              <a:t>Handler</a:t>
            </a:r>
            <a:r>
              <a:rPr lang="zh-CN" altLang="en-US" dirty="0"/>
              <a:t>进行异步更新</a:t>
            </a:r>
            <a:r>
              <a:rPr lang="en-US" altLang="zh-CN" dirty="0"/>
              <a:t>UI</a:t>
            </a:r>
            <a:r>
              <a:rPr lang="zh-CN" altLang="en-US" dirty="0"/>
              <a:t>，网络请求不得在主线程进行</a:t>
            </a:r>
            <a:endParaRPr lang="en-US" altLang="zh-CN" dirty="0"/>
          </a:p>
          <a:p>
            <a:r>
              <a:rPr lang="zh-CN" altLang="en-US" dirty="0"/>
              <a:t>无页面可供访问，只提供</a:t>
            </a:r>
            <a:r>
              <a:rPr lang="en-US" altLang="zh-CN" dirty="0"/>
              <a:t>POST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en-US" altLang="zh-CN" dirty="0"/>
              <a:t>UI</a:t>
            </a:r>
            <a:r>
              <a:rPr lang="zh-CN" altLang="en-US" dirty="0"/>
              <a:t>主要使用</a:t>
            </a:r>
            <a:r>
              <a:rPr lang="en-US" altLang="zh-CN" dirty="0" err="1"/>
              <a:t>RecyclerView</a:t>
            </a:r>
            <a:r>
              <a:rPr lang="zh-CN" altLang="en-US" dirty="0"/>
              <a:t>处理长视图</a:t>
            </a:r>
          </a:p>
        </p:txBody>
      </p:sp>
    </p:spTree>
    <p:extLst>
      <p:ext uri="{BB962C8B-B14F-4D97-AF65-F5344CB8AC3E}">
        <p14:creationId xmlns:p14="http://schemas.microsoft.com/office/powerpoint/2010/main" val="1737163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0D6FA-9B64-4E8A-9684-2F239625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技术难点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BBB9A-811C-4F8A-8CCD-2A0FE80F7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RecyclerView</a:t>
            </a:r>
            <a:r>
              <a:rPr lang="zh-CN" altLang="en-US" dirty="0"/>
              <a:t>长视图的优化？</a:t>
            </a:r>
            <a:endParaRPr lang="en-US" altLang="zh-CN" dirty="0"/>
          </a:p>
          <a:p>
            <a:r>
              <a:rPr lang="zh-CN" altLang="en-US" dirty="0"/>
              <a:t>异步更新</a:t>
            </a:r>
            <a:r>
              <a:rPr lang="en-US" altLang="zh-CN" dirty="0"/>
              <a:t>UI</a:t>
            </a:r>
            <a:r>
              <a:rPr lang="zh-CN" altLang="en-US" dirty="0"/>
              <a:t>内容？线程安全性如何保证？</a:t>
            </a:r>
            <a:endParaRPr lang="en-US" altLang="zh-CN" dirty="0"/>
          </a:p>
          <a:p>
            <a:r>
              <a:rPr lang="zh-CN" altLang="en-US" dirty="0"/>
              <a:t>提高数据库的查询效率（合理建表，索引）</a:t>
            </a:r>
            <a:endParaRPr lang="en-US" altLang="zh-CN" dirty="0"/>
          </a:p>
          <a:p>
            <a:r>
              <a:rPr lang="zh-CN" altLang="en-US" dirty="0"/>
              <a:t>邀请码的生成、存储和生命周期？根据邀请码生成二维码并实现</a:t>
            </a:r>
            <a:r>
              <a:rPr lang="en-US" altLang="zh-CN" dirty="0"/>
              <a:t>URL</a:t>
            </a:r>
            <a:r>
              <a:rPr lang="zh-CN" altLang="en-US" dirty="0"/>
              <a:t>跳转到应用？</a:t>
            </a:r>
            <a:endParaRPr lang="en-US" altLang="zh-CN" dirty="0"/>
          </a:p>
          <a:p>
            <a:r>
              <a:rPr lang="zh-CN" altLang="en-US" dirty="0"/>
              <a:t>如何使布局美观合理？</a:t>
            </a:r>
            <a:endParaRPr lang="en-US" altLang="zh-CN" dirty="0"/>
          </a:p>
          <a:p>
            <a:r>
              <a:rPr lang="zh-CN" altLang="en-US" dirty="0"/>
              <a:t>通知系统如何实现？怎么通知，何时通知？</a:t>
            </a:r>
            <a:endParaRPr lang="en-US" altLang="zh-CN" dirty="0"/>
          </a:p>
          <a:p>
            <a:r>
              <a:rPr lang="zh-CN" altLang="en-US" dirty="0"/>
              <a:t>避免数据过多时数据库查询耗时长、</a:t>
            </a:r>
            <a:r>
              <a:rPr lang="en-US" altLang="zh-CN" dirty="0"/>
              <a:t>JSON</a:t>
            </a:r>
            <a:r>
              <a:rPr lang="zh-CN" altLang="en-US" dirty="0"/>
              <a:t>过大以及内存溢出问题？</a:t>
            </a:r>
            <a:endParaRPr lang="en-US" altLang="zh-CN" dirty="0"/>
          </a:p>
          <a:p>
            <a:r>
              <a:rPr lang="zh-CN" altLang="en-US" dirty="0"/>
              <a:t>多语言、夜间模式、个性化设置的实现？（服务器不传递中文字符串，所有本地化在客户端实现）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835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AC77C819-3A74-49D3-B2A4-83E6E93B64E6}"/>
              </a:ext>
            </a:extLst>
          </p:cNvPr>
          <p:cNvGrpSpPr/>
          <p:nvPr/>
        </p:nvGrpSpPr>
        <p:grpSpPr>
          <a:xfrm rot="20460791">
            <a:off x="2004164" y="-1091960"/>
            <a:ext cx="8183671" cy="3561764"/>
            <a:chOff x="7420932" y="3601610"/>
            <a:chExt cx="8183671" cy="3561764"/>
          </a:xfrm>
          <a:solidFill>
            <a:schemeClr val="accent1">
              <a:lumMod val="60000"/>
              <a:lumOff val="40000"/>
              <a:alpha val="20000"/>
            </a:schemeClr>
          </a:solidFill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02972CD1-A2A5-440D-B785-B35266C7F8C5}"/>
                </a:ext>
              </a:extLst>
            </p:cNvPr>
            <p:cNvSpPr/>
            <p:nvPr/>
          </p:nvSpPr>
          <p:spPr>
            <a:xfrm>
              <a:off x="7420932" y="5556315"/>
              <a:ext cx="1608273" cy="1607059"/>
            </a:xfrm>
            <a:custGeom>
              <a:avLst/>
              <a:gdLst>
                <a:gd name="connsiteX0" fmla="*/ 1550349 w 1608273"/>
                <a:gd name="connsiteY0" fmla="*/ 312380 h 1607059"/>
                <a:gd name="connsiteX1" fmla="*/ 746550 w 1608273"/>
                <a:gd name="connsiteY1" fmla="*/ 1116178 h 1607059"/>
                <a:gd name="connsiteX2" fmla="*/ 633215 w 1608273"/>
                <a:gd name="connsiteY2" fmla="*/ 1116178 h 1607059"/>
                <a:gd name="connsiteX3" fmla="*/ 405740 w 1608273"/>
                <a:gd name="connsiteY3" fmla="*/ 888703 h 1607059"/>
                <a:gd name="connsiteX4" fmla="*/ 405740 w 1608273"/>
                <a:gd name="connsiteY4" fmla="*/ 775368 h 1607059"/>
                <a:gd name="connsiteX5" fmla="*/ 405740 w 1608273"/>
                <a:gd name="connsiteY5" fmla="*/ 775368 h 1607059"/>
                <a:gd name="connsiteX6" fmla="*/ 519075 w 1608273"/>
                <a:gd name="connsiteY6" fmla="*/ 775368 h 1607059"/>
                <a:gd name="connsiteX7" fmla="*/ 689481 w 1608273"/>
                <a:gd name="connsiteY7" fmla="*/ 945773 h 1607059"/>
                <a:gd name="connsiteX8" fmla="*/ 1436209 w 1608273"/>
                <a:gd name="connsiteY8" fmla="*/ 199044 h 1607059"/>
                <a:gd name="connsiteX9" fmla="*/ 1549545 w 1608273"/>
                <a:gd name="connsiteY9" fmla="*/ 199044 h 1607059"/>
                <a:gd name="connsiteX10" fmla="*/ 1549545 w 1608273"/>
                <a:gd name="connsiteY10" fmla="*/ 199044 h 1607059"/>
                <a:gd name="connsiteX11" fmla="*/ 1550349 w 1608273"/>
                <a:gd name="connsiteY11" fmla="*/ 312380 h 1607059"/>
                <a:gd name="connsiteX12" fmla="*/ 1106652 w 1608273"/>
                <a:gd name="connsiteY12" fmla="*/ 59183 h 1607059"/>
                <a:gd name="connsiteX13" fmla="*/ 655721 w 1608273"/>
                <a:gd name="connsiteY13" fmla="*/ 13367 h 1607059"/>
                <a:gd name="connsiteX14" fmla="*/ 11879 w 1608273"/>
                <a:gd name="connsiteY14" fmla="*/ 662836 h 1607059"/>
                <a:gd name="connsiteX15" fmla="*/ 911329 w 1608273"/>
                <a:gd name="connsiteY15" fmla="*/ 1600065 h 1607059"/>
                <a:gd name="connsiteX16" fmla="*/ 1580089 w 1608273"/>
                <a:gd name="connsiteY16" fmla="*/ 1012488 h 1607059"/>
                <a:gd name="connsiteX17" fmla="*/ 1596969 w 1608273"/>
                <a:gd name="connsiteY17" fmla="*/ 673285 h 1607059"/>
                <a:gd name="connsiteX18" fmla="*/ 1460323 w 1608273"/>
                <a:gd name="connsiteY18" fmla="*/ 629880 h 1607059"/>
                <a:gd name="connsiteX19" fmla="*/ 1460323 w 1608273"/>
                <a:gd name="connsiteY19" fmla="*/ 629880 h 1607059"/>
                <a:gd name="connsiteX20" fmla="*/ 1438621 w 1608273"/>
                <a:gd name="connsiteY20" fmla="*/ 701418 h 1607059"/>
                <a:gd name="connsiteX21" fmla="*/ 1396823 w 1608273"/>
                <a:gd name="connsiteY21" fmla="*/ 1043836 h 1607059"/>
                <a:gd name="connsiteX22" fmla="*/ 865512 w 1608273"/>
                <a:gd name="connsiteY22" fmla="*/ 1443324 h 1607059"/>
                <a:gd name="connsiteX23" fmla="*/ 166208 w 1608273"/>
                <a:gd name="connsiteY23" fmla="*/ 721513 h 1607059"/>
                <a:gd name="connsiteX24" fmla="*/ 713594 w 1608273"/>
                <a:gd name="connsiteY24" fmla="*/ 166089 h 1607059"/>
                <a:gd name="connsiteX25" fmla="*/ 1097006 w 1608273"/>
                <a:gd name="connsiteY25" fmla="*/ 231196 h 1607059"/>
                <a:gd name="connsiteX26" fmla="*/ 1191051 w 1608273"/>
                <a:gd name="connsiteY26" fmla="*/ 216728 h 1607059"/>
                <a:gd name="connsiteX27" fmla="*/ 1191051 w 1608273"/>
                <a:gd name="connsiteY27" fmla="*/ 216728 h 1607059"/>
                <a:gd name="connsiteX28" fmla="*/ 1171760 w 1608273"/>
                <a:gd name="connsiteY28" fmla="*/ 88120 h 1607059"/>
                <a:gd name="connsiteX29" fmla="*/ 1106652 w 1608273"/>
                <a:gd name="connsiteY29" fmla="*/ 59183 h 160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08273" h="1607059">
                  <a:moveTo>
                    <a:pt x="1550349" y="312380"/>
                  </a:moveTo>
                  <a:lnTo>
                    <a:pt x="746550" y="1116178"/>
                  </a:lnTo>
                  <a:cubicBezTo>
                    <a:pt x="715202" y="1147526"/>
                    <a:pt x="664563" y="1147526"/>
                    <a:pt x="633215" y="1116178"/>
                  </a:cubicBezTo>
                  <a:lnTo>
                    <a:pt x="405740" y="888703"/>
                  </a:lnTo>
                  <a:cubicBezTo>
                    <a:pt x="374392" y="857355"/>
                    <a:pt x="374392" y="806716"/>
                    <a:pt x="405740" y="775368"/>
                  </a:cubicBezTo>
                  <a:lnTo>
                    <a:pt x="405740" y="775368"/>
                  </a:lnTo>
                  <a:cubicBezTo>
                    <a:pt x="437088" y="744020"/>
                    <a:pt x="487727" y="744020"/>
                    <a:pt x="519075" y="775368"/>
                  </a:cubicBezTo>
                  <a:lnTo>
                    <a:pt x="689481" y="945773"/>
                  </a:lnTo>
                  <a:lnTo>
                    <a:pt x="1436209" y="199044"/>
                  </a:lnTo>
                  <a:cubicBezTo>
                    <a:pt x="1467557" y="167696"/>
                    <a:pt x="1518197" y="167696"/>
                    <a:pt x="1549545" y="199044"/>
                  </a:cubicBezTo>
                  <a:lnTo>
                    <a:pt x="1549545" y="199044"/>
                  </a:lnTo>
                  <a:cubicBezTo>
                    <a:pt x="1581697" y="230392"/>
                    <a:pt x="1581697" y="281032"/>
                    <a:pt x="1550349" y="312380"/>
                  </a:cubicBezTo>
                  <a:close/>
                  <a:moveTo>
                    <a:pt x="1106652" y="59183"/>
                  </a:moveTo>
                  <a:cubicBezTo>
                    <a:pt x="970810" y="3721"/>
                    <a:pt x="816481" y="-15570"/>
                    <a:pt x="655721" y="13367"/>
                  </a:cubicBezTo>
                  <a:cubicBezTo>
                    <a:pt x="328575" y="72044"/>
                    <a:pt x="67341" y="335690"/>
                    <a:pt x="11879" y="662836"/>
                  </a:cubicBezTo>
                  <a:cubicBezTo>
                    <a:pt x="-79755" y="1205400"/>
                    <a:pt x="371980" y="1669995"/>
                    <a:pt x="911329" y="1600065"/>
                  </a:cubicBezTo>
                  <a:cubicBezTo>
                    <a:pt x="1229633" y="1559071"/>
                    <a:pt x="1496494" y="1321951"/>
                    <a:pt x="1580089" y="1012488"/>
                  </a:cubicBezTo>
                  <a:cubicBezTo>
                    <a:pt x="1612241" y="894330"/>
                    <a:pt x="1615456" y="780191"/>
                    <a:pt x="1596969" y="673285"/>
                  </a:cubicBezTo>
                  <a:cubicBezTo>
                    <a:pt x="1586519" y="608981"/>
                    <a:pt x="1506943" y="584064"/>
                    <a:pt x="1460323" y="629880"/>
                  </a:cubicBezTo>
                  <a:lnTo>
                    <a:pt x="1460323" y="629880"/>
                  </a:lnTo>
                  <a:cubicBezTo>
                    <a:pt x="1441836" y="648368"/>
                    <a:pt x="1433798" y="675697"/>
                    <a:pt x="1438621" y="701418"/>
                  </a:cubicBezTo>
                  <a:cubicBezTo>
                    <a:pt x="1456304" y="808324"/>
                    <a:pt x="1448266" y="922463"/>
                    <a:pt x="1396823" y="1043836"/>
                  </a:cubicBezTo>
                  <a:cubicBezTo>
                    <a:pt x="1303582" y="1261666"/>
                    <a:pt x="1101025" y="1421622"/>
                    <a:pt x="865512" y="1443324"/>
                  </a:cubicBezTo>
                  <a:cubicBezTo>
                    <a:pt x="455575" y="1481103"/>
                    <a:pt x="115568" y="1133862"/>
                    <a:pt x="166208" y="721513"/>
                  </a:cubicBezTo>
                  <a:cubicBezTo>
                    <a:pt x="200771" y="436969"/>
                    <a:pt x="429854" y="205475"/>
                    <a:pt x="713594" y="166089"/>
                  </a:cubicBezTo>
                  <a:cubicBezTo>
                    <a:pt x="852652" y="146797"/>
                    <a:pt x="984475" y="173323"/>
                    <a:pt x="1097006" y="231196"/>
                  </a:cubicBezTo>
                  <a:cubicBezTo>
                    <a:pt x="1128355" y="247272"/>
                    <a:pt x="1166133" y="241646"/>
                    <a:pt x="1191051" y="216728"/>
                  </a:cubicBezTo>
                  <a:lnTo>
                    <a:pt x="1191051" y="216728"/>
                  </a:lnTo>
                  <a:cubicBezTo>
                    <a:pt x="1229633" y="178146"/>
                    <a:pt x="1219987" y="113038"/>
                    <a:pt x="1171760" y="88120"/>
                  </a:cubicBezTo>
                  <a:cubicBezTo>
                    <a:pt x="1150057" y="78475"/>
                    <a:pt x="1128355" y="68025"/>
                    <a:pt x="1106652" y="59183"/>
                  </a:cubicBezTo>
                  <a:close/>
                </a:path>
              </a:pathLst>
            </a:custGeom>
            <a:grpFill/>
            <a:ln w="80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AE3A85BF-F161-4CF5-8F75-817DE451EAE9}"/>
                </a:ext>
              </a:extLst>
            </p:cNvPr>
            <p:cNvSpPr/>
            <p:nvPr/>
          </p:nvSpPr>
          <p:spPr>
            <a:xfrm>
              <a:off x="7420932" y="3601610"/>
              <a:ext cx="1609486" cy="1609486"/>
            </a:xfrm>
            <a:custGeom>
              <a:avLst/>
              <a:gdLst>
                <a:gd name="connsiteX0" fmla="*/ 844457 w 1688913"/>
                <a:gd name="connsiteY0" fmla="*/ 0 h 1688913"/>
                <a:gd name="connsiteX1" fmla="*/ 0 w 1688913"/>
                <a:gd name="connsiteY1" fmla="*/ 844457 h 1688913"/>
                <a:gd name="connsiteX2" fmla="*/ 844457 w 1688913"/>
                <a:gd name="connsiteY2" fmla="*/ 1688913 h 1688913"/>
                <a:gd name="connsiteX3" fmla="*/ 1688913 w 1688913"/>
                <a:gd name="connsiteY3" fmla="*/ 844457 h 1688913"/>
                <a:gd name="connsiteX4" fmla="*/ 844457 w 1688913"/>
                <a:gd name="connsiteY4" fmla="*/ 0 h 1688913"/>
                <a:gd name="connsiteX5" fmla="*/ 844457 w 1688913"/>
                <a:gd name="connsiteY5" fmla="*/ 1520022 h 1688913"/>
                <a:gd name="connsiteX6" fmla="*/ 168891 w 1688913"/>
                <a:gd name="connsiteY6" fmla="*/ 844457 h 1688913"/>
                <a:gd name="connsiteX7" fmla="*/ 844457 w 1688913"/>
                <a:gd name="connsiteY7" fmla="*/ 168891 h 1688913"/>
                <a:gd name="connsiteX8" fmla="*/ 1520022 w 1688913"/>
                <a:gd name="connsiteY8" fmla="*/ 844457 h 1688913"/>
                <a:gd name="connsiteX9" fmla="*/ 844457 w 1688913"/>
                <a:gd name="connsiteY9" fmla="*/ 1520022 h 168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8913" h="1688913">
                  <a:moveTo>
                    <a:pt x="844457" y="0"/>
                  </a:moveTo>
                  <a:cubicBezTo>
                    <a:pt x="378317" y="0"/>
                    <a:pt x="0" y="378317"/>
                    <a:pt x="0" y="844457"/>
                  </a:cubicBezTo>
                  <a:cubicBezTo>
                    <a:pt x="0" y="1310597"/>
                    <a:pt x="378317" y="1688913"/>
                    <a:pt x="844457" y="1688913"/>
                  </a:cubicBezTo>
                  <a:cubicBezTo>
                    <a:pt x="1310597" y="1688913"/>
                    <a:pt x="1688913" y="1310597"/>
                    <a:pt x="1688913" y="844457"/>
                  </a:cubicBezTo>
                  <a:cubicBezTo>
                    <a:pt x="1688913" y="378317"/>
                    <a:pt x="1310597" y="0"/>
                    <a:pt x="844457" y="0"/>
                  </a:cubicBezTo>
                  <a:close/>
                  <a:moveTo>
                    <a:pt x="844457" y="1520022"/>
                  </a:moveTo>
                  <a:cubicBezTo>
                    <a:pt x="471207" y="1520022"/>
                    <a:pt x="168891" y="1217707"/>
                    <a:pt x="168891" y="844457"/>
                  </a:cubicBezTo>
                  <a:cubicBezTo>
                    <a:pt x="168891" y="471207"/>
                    <a:pt x="471207" y="168891"/>
                    <a:pt x="844457" y="168891"/>
                  </a:cubicBezTo>
                  <a:cubicBezTo>
                    <a:pt x="1217707" y="168891"/>
                    <a:pt x="1520022" y="471207"/>
                    <a:pt x="1520022" y="844457"/>
                  </a:cubicBezTo>
                  <a:cubicBezTo>
                    <a:pt x="1520022" y="1217707"/>
                    <a:pt x="1217707" y="1520022"/>
                    <a:pt x="844457" y="1520022"/>
                  </a:cubicBezTo>
                  <a:close/>
                </a:path>
              </a:pathLst>
            </a:custGeom>
            <a:grpFill/>
            <a:ln w="84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2E5DA87-8188-400F-BEE5-16CDE962BCBC}"/>
                </a:ext>
              </a:extLst>
            </p:cNvPr>
            <p:cNvSpPr/>
            <p:nvPr/>
          </p:nvSpPr>
          <p:spPr>
            <a:xfrm>
              <a:off x="9620491" y="4179661"/>
              <a:ext cx="5984112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E2D0797-A20D-4C93-A461-486A8D9FF329}"/>
                </a:ext>
              </a:extLst>
            </p:cNvPr>
            <p:cNvSpPr/>
            <p:nvPr/>
          </p:nvSpPr>
          <p:spPr>
            <a:xfrm>
              <a:off x="9620491" y="6220947"/>
              <a:ext cx="5984112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8CB6CDF-7D23-45A8-A97C-8849F523E036}"/>
              </a:ext>
            </a:extLst>
          </p:cNvPr>
          <p:cNvGrpSpPr/>
          <p:nvPr/>
        </p:nvGrpSpPr>
        <p:grpSpPr>
          <a:xfrm rot="20460791">
            <a:off x="3300346" y="2700035"/>
            <a:ext cx="8183671" cy="3561764"/>
            <a:chOff x="7420932" y="3601610"/>
            <a:chExt cx="8183671" cy="3561764"/>
          </a:xfrm>
          <a:solidFill>
            <a:schemeClr val="accent1">
              <a:lumMod val="60000"/>
              <a:lumOff val="40000"/>
              <a:alpha val="20000"/>
            </a:schemeClr>
          </a:solidFill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4017826-A9DF-45CF-A91E-57352987A5D8}"/>
                </a:ext>
              </a:extLst>
            </p:cNvPr>
            <p:cNvSpPr/>
            <p:nvPr/>
          </p:nvSpPr>
          <p:spPr>
            <a:xfrm>
              <a:off x="7420932" y="5556315"/>
              <a:ext cx="1608273" cy="1607059"/>
            </a:xfrm>
            <a:custGeom>
              <a:avLst/>
              <a:gdLst>
                <a:gd name="connsiteX0" fmla="*/ 1550349 w 1608273"/>
                <a:gd name="connsiteY0" fmla="*/ 312380 h 1607059"/>
                <a:gd name="connsiteX1" fmla="*/ 746550 w 1608273"/>
                <a:gd name="connsiteY1" fmla="*/ 1116178 h 1607059"/>
                <a:gd name="connsiteX2" fmla="*/ 633215 w 1608273"/>
                <a:gd name="connsiteY2" fmla="*/ 1116178 h 1607059"/>
                <a:gd name="connsiteX3" fmla="*/ 405740 w 1608273"/>
                <a:gd name="connsiteY3" fmla="*/ 888703 h 1607059"/>
                <a:gd name="connsiteX4" fmla="*/ 405740 w 1608273"/>
                <a:gd name="connsiteY4" fmla="*/ 775368 h 1607059"/>
                <a:gd name="connsiteX5" fmla="*/ 405740 w 1608273"/>
                <a:gd name="connsiteY5" fmla="*/ 775368 h 1607059"/>
                <a:gd name="connsiteX6" fmla="*/ 519075 w 1608273"/>
                <a:gd name="connsiteY6" fmla="*/ 775368 h 1607059"/>
                <a:gd name="connsiteX7" fmla="*/ 689481 w 1608273"/>
                <a:gd name="connsiteY7" fmla="*/ 945773 h 1607059"/>
                <a:gd name="connsiteX8" fmla="*/ 1436209 w 1608273"/>
                <a:gd name="connsiteY8" fmla="*/ 199044 h 1607059"/>
                <a:gd name="connsiteX9" fmla="*/ 1549545 w 1608273"/>
                <a:gd name="connsiteY9" fmla="*/ 199044 h 1607059"/>
                <a:gd name="connsiteX10" fmla="*/ 1549545 w 1608273"/>
                <a:gd name="connsiteY10" fmla="*/ 199044 h 1607059"/>
                <a:gd name="connsiteX11" fmla="*/ 1550349 w 1608273"/>
                <a:gd name="connsiteY11" fmla="*/ 312380 h 1607059"/>
                <a:gd name="connsiteX12" fmla="*/ 1106652 w 1608273"/>
                <a:gd name="connsiteY12" fmla="*/ 59183 h 1607059"/>
                <a:gd name="connsiteX13" fmla="*/ 655721 w 1608273"/>
                <a:gd name="connsiteY13" fmla="*/ 13367 h 1607059"/>
                <a:gd name="connsiteX14" fmla="*/ 11879 w 1608273"/>
                <a:gd name="connsiteY14" fmla="*/ 662836 h 1607059"/>
                <a:gd name="connsiteX15" fmla="*/ 911329 w 1608273"/>
                <a:gd name="connsiteY15" fmla="*/ 1600065 h 1607059"/>
                <a:gd name="connsiteX16" fmla="*/ 1580089 w 1608273"/>
                <a:gd name="connsiteY16" fmla="*/ 1012488 h 1607059"/>
                <a:gd name="connsiteX17" fmla="*/ 1596969 w 1608273"/>
                <a:gd name="connsiteY17" fmla="*/ 673285 h 1607059"/>
                <a:gd name="connsiteX18" fmla="*/ 1460323 w 1608273"/>
                <a:gd name="connsiteY18" fmla="*/ 629880 h 1607059"/>
                <a:gd name="connsiteX19" fmla="*/ 1460323 w 1608273"/>
                <a:gd name="connsiteY19" fmla="*/ 629880 h 1607059"/>
                <a:gd name="connsiteX20" fmla="*/ 1438621 w 1608273"/>
                <a:gd name="connsiteY20" fmla="*/ 701418 h 1607059"/>
                <a:gd name="connsiteX21" fmla="*/ 1396823 w 1608273"/>
                <a:gd name="connsiteY21" fmla="*/ 1043836 h 1607059"/>
                <a:gd name="connsiteX22" fmla="*/ 865512 w 1608273"/>
                <a:gd name="connsiteY22" fmla="*/ 1443324 h 1607059"/>
                <a:gd name="connsiteX23" fmla="*/ 166208 w 1608273"/>
                <a:gd name="connsiteY23" fmla="*/ 721513 h 1607059"/>
                <a:gd name="connsiteX24" fmla="*/ 713594 w 1608273"/>
                <a:gd name="connsiteY24" fmla="*/ 166089 h 1607059"/>
                <a:gd name="connsiteX25" fmla="*/ 1097006 w 1608273"/>
                <a:gd name="connsiteY25" fmla="*/ 231196 h 1607059"/>
                <a:gd name="connsiteX26" fmla="*/ 1191051 w 1608273"/>
                <a:gd name="connsiteY26" fmla="*/ 216728 h 1607059"/>
                <a:gd name="connsiteX27" fmla="*/ 1191051 w 1608273"/>
                <a:gd name="connsiteY27" fmla="*/ 216728 h 1607059"/>
                <a:gd name="connsiteX28" fmla="*/ 1171760 w 1608273"/>
                <a:gd name="connsiteY28" fmla="*/ 88120 h 1607059"/>
                <a:gd name="connsiteX29" fmla="*/ 1106652 w 1608273"/>
                <a:gd name="connsiteY29" fmla="*/ 59183 h 160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08273" h="1607059">
                  <a:moveTo>
                    <a:pt x="1550349" y="312380"/>
                  </a:moveTo>
                  <a:lnTo>
                    <a:pt x="746550" y="1116178"/>
                  </a:lnTo>
                  <a:cubicBezTo>
                    <a:pt x="715202" y="1147526"/>
                    <a:pt x="664563" y="1147526"/>
                    <a:pt x="633215" y="1116178"/>
                  </a:cubicBezTo>
                  <a:lnTo>
                    <a:pt x="405740" y="888703"/>
                  </a:lnTo>
                  <a:cubicBezTo>
                    <a:pt x="374392" y="857355"/>
                    <a:pt x="374392" y="806716"/>
                    <a:pt x="405740" y="775368"/>
                  </a:cubicBezTo>
                  <a:lnTo>
                    <a:pt x="405740" y="775368"/>
                  </a:lnTo>
                  <a:cubicBezTo>
                    <a:pt x="437088" y="744020"/>
                    <a:pt x="487727" y="744020"/>
                    <a:pt x="519075" y="775368"/>
                  </a:cubicBezTo>
                  <a:lnTo>
                    <a:pt x="689481" y="945773"/>
                  </a:lnTo>
                  <a:lnTo>
                    <a:pt x="1436209" y="199044"/>
                  </a:lnTo>
                  <a:cubicBezTo>
                    <a:pt x="1467557" y="167696"/>
                    <a:pt x="1518197" y="167696"/>
                    <a:pt x="1549545" y="199044"/>
                  </a:cubicBezTo>
                  <a:lnTo>
                    <a:pt x="1549545" y="199044"/>
                  </a:lnTo>
                  <a:cubicBezTo>
                    <a:pt x="1581697" y="230392"/>
                    <a:pt x="1581697" y="281032"/>
                    <a:pt x="1550349" y="312380"/>
                  </a:cubicBezTo>
                  <a:close/>
                  <a:moveTo>
                    <a:pt x="1106652" y="59183"/>
                  </a:moveTo>
                  <a:cubicBezTo>
                    <a:pt x="970810" y="3721"/>
                    <a:pt x="816481" y="-15570"/>
                    <a:pt x="655721" y="13367"/>
                  </a:cubicBezTo>
                  <a:cubicBezTo>
                    <a:pt x="328575" y="72044"/>
                    <a:pt x="67341" y="335690"/>
                    <a:pt x="11879" y="662836"/>
                  </a:cubicBezTo>
                  <a:cubicBezTo>
                    <a:pt x="-79755" y="1205400"/>
                    <a:pt x="371980" y="1669995"/>
                    <a:pt x="911329" y="1600065"/>
                  </a:cubicBezTo>
                  <a:cubicBezTo>
                    <a:pt x="1229633" y="1559071"/>
                    <a:pt x="1496494" y="1321951"/>
                    <a:pt x="1580089" y="1012488"/>
                  </a:cubicBezTo>
                  <a:cubicBezTo>
                    <a:pt x="1612241" y="894330"/>
                    <a:pt x="1615456" y="780191"/>
                    <a:pt x="1596969" y="673285"/>
                  </a:cubicBezTo>
                  <a:cubicBezTo>
                    <a:pt x="1586519" y="608981"/>
                    <a:pt x="1506943" y="584064"/>
                    <a:pt x="1460323" y="629880"/>
                  </a:cubicBezTo>
                  <a:lnTo>
                    <a:pt x="1460323" y="629880"/>
                  </a:lnTo>
                  <a:cubicBezTo>
                    <a:pt x="1441836" y="648368"/>
                    <a:pt x="1433798" y="675697"/>
                    <a:pt x="1438621" y="701418"/>
                  </a:cubicBezTo>
                  <a:cubicBezTo>
                    <a:pt x="1456304" y="808324"/>
                    <a:pt x="1448266" y="922463"/>
                    <a:pt x="1396823" y="1043836"/>
                  </a:cubicBezTo>
                  <a:cubicBezTo>
                    <a:pt x="1303582" y="1261666"/>
                    <a:pt x="1101025" y="1421622"/>
                    <a:pt x="865512" y="1443324"/>
                  </a:cubicBezTo>
                  <a:cubicBezTo>
                    <a:pt x="455575" y="1481103"/>
                    <a:pt x="115568" y="1133862"/>
                    <a:pt x="166208" y="721513"/>
                  </a:cubicBezTo>
                  <a:cubicBezTo>
                    <a:pt x="200771" y="436969"/>
                    <a:pt x="429854" y="205475"/>
                    <a:pt x="713594" y="166089"/>
                  </a:cubicBezTo>
                  <a:cubicBezTo>
                    <a:pt x="852652" y="146797"/>
                    <a:pt x="984475" y="173323"/>
                    <a:pt x="1097006" y="231196"/>
                  </a:cubicBezTo>
                  <a:cubicBezTo>
                    <a:pt x="1128355" y="247272"/>
                    <a:pt x="1166133" y="241646"/>
                    <a:pt x="1191051" y="216728"/>
                  </a:cubicBezTo>
                  <a:lnTo>
                    <a:pt x="1191051" y="216728"/>
                  </a:lnTo>
                  <a:cubicBezTo>
                    <a:pt x="1229633" y="178146"/>
                    <a:pt x="1219987" y="113038"/>
                    <a:pt x="1171760" y="88120"/>
                  </a:cubicBezTo>
                  <a:cubicBezTo>
                    <a:pt x="1150057" y="78475"/>
                    <a:pt x="1128355" y="68025"/>
                    <a:pt x="1106652" y="59183"/>
                  </a:cubicBezTo>
                  <a:close/>
                </a:path>
              </a:pathLst>
            </a:custGeom>
            <a:grpFill/>
            <a:ln w="80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4A46EF2E-BCF8-44F6-968B-8063F167F1CC}"/>
                </a:ext>
              </a:extLst>
            </p:cNvPr>
            <p:cNvSpPr/>
            <p:nvPr/>
          </p:nvSpPr>
          <p:spPr>
            <a:xfrm>
              <a:off x="7420932" y="3601610"/>
              <a:ext cx="1609486" cy="1609486"/>
            </a:xfrm>
            <a:custGeom>
              <a:avLst/>
              <a:gdLst>
                <a:gd name="connsiteX0" fmla="*/ 844457 w 1688913"/>
                <a:gd name="connsiteY0" fmla="*/ 0 h 1688913"/>
                <a:gd name="connsiteX1" fmla="*/ 0 w 1688913"/>
                <a:gd name="connsiteY1" fmla="*/ 844457 h 1688913"/>
                <a:gd name="connsiteX2" fmla="*/ 844457 w 1688913"/>
                <a:gd name="connsiteY2" fmla="*/ 1688913 h 1688913"/>
                <a:gd name="connsiteX3" fmla="*/ 1688913 w 1688913"/>
                <a:gd name="connsiteY3" fmla="*/ 844457 h 1688913"/>
                <a:gd name="connsiteX4" fmla="*/ 844457 w 1688913"/>
                <a:gd name="connsiteY4" fmla="*/ 0 h 1688913"/>
                <a:gd name="connsiteX5" fmla="*/ 844457 w 1688913"/>
                <a:gd name="connsiteY5" fmla="*/ 1520022 h 1688913"/>
                <a:gd name="connsiteX6" fmla="*/ 168891 w 1688913"/>
                <a:gd name="connsiteY6" fmla="*/ 844457 h 1688913"/>
                <a:gd name="connsiteX7" fmla="*/ 844457 w 1688913"/>
                <a:gd name="connsiteY7" fmla="*/ 168891 h 1688913"/>
                <a:gd name="connsiteX8" fmla="*/ 1520022 w 1688913"/>
                <a:gd name="connsiteY8" fmla="*/ 844457 h 1688913"/>
                <a:gd name="connsiteX9" fmla="*/ 844457 w 1688913"/>
                <a:gd name="connsiteY9" fmla="*/ 1520022 h 168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8913" h="1688913">
                  <a:moveTo>
                    <a:pt x="844457" y="0"/>
                  </a:moveTo>
                  <a:cubicBezTo>
                    <a:pt x="378317" y="0"/>
                    <a:pt x="0" y="378317"/>
                    <a:pt x="0" y="844457"/>
                  </a:cubicBezTo>
                  <a:cubicBezTo>
                    <a:pt x="0" y="1310597"/>
                    <a:pt x="378317" y="1688913"/>
                    <a:pt x="844457" y="1688913"/>
                  </a:cubicBezTo>
                  <a:cubicBezTo>
                    <a:pt x="1310597" y="1688913"/>
                    <a:pt x="1688913" y="1310597"/>
                    <a:pt x="1688913" y="844457"/>
                  </a:cubicBezTo>
                  <a:cubicBezTo>
                    <a:pt x="1688913" y="378317"/>
                    <a:pt x="1310597" y="0"/>
                    <a:pt x="844457" y="0"/>
                  </a:cubicBezTo>
                  <a:close/>
                  <a:moveTo>
                    <a:pt x="844457" y="1520022"/>
                  </a:moveTo>
                  <a:cubicBezTo>
                    <a:pt x="471207" y="1520022"/>
                    <a:pt x="168891" y="1217707"/>
                    <a:pt x="168891" y="844457"/>
                  </a:cubicBezTo>
                  <a:cubicBezTo>
                    <a:pt x="168891" y="471207"/>
                    <a:pt x="471207" y="168891"/>
                    <a:pt x="844457" y="168891"/>
                  </a:cubicBezTo>
                  <a:cubicBezTo>
                    <a:pt x="1217707" y="168891"/>
                    <a:pt x="1520022" y="471207"/>
                    <a:pt x="1520022" y="844457"/>
                  </a:cubicBezTo>
                  <a:cubicBezTo>
                    <a:pt x="1520022" y="1217707"/>
                    <a:pt x="1217707" y="1520022"/>
                    <a:pt x="844457" y="1520022"/>
                  </a:cubicBezTo>
                  <a:close/>
                </a:path>
              </a:pathLst>
            </a:custGeom>
            <a:grpFill/>
            <a:ln w="84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DD6828F-1194-4A02-A1B9-85A6DACEC79D}"/>
                </a:ext>
              </a:extLst>
            </p:cNvPr>
            <p:cNvSpPr/>
            <p:nvPr/>
          </p:nvSpPr>
          <p:spPr>
            <a:xfrm>
              <a:off x="9620491" y="4179661"/>
              <a:ext cx="5984112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DEC56C5-1733-433C-A3CA-52FE175ABC32}"/>
                </a:ext>
              </a:extLst>
            </p:cNvPr>
            <p:cNvSpPr/>
            <p:nvPr/>
          </p:nvSpPr>
          <p:spPr>
            <a:xfrm>
              <a:off x="9620491" y="6220947"/>
              <a:ext cx="5984112" cy="2777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DA8A477-3DE9-4240-A7B0-7F57469BA1B0}"/>
              </a:ext>
            </a:extLst>
          </p:cNvPr>
          <p:cNvSpPr txBox="1"/>
          <p:nvPr/>
        </p:nvSpPr>
        <p:spPr>
          <a:xfrm>
            <a:off x="602313" y="2657924"/>
            <a:ext cx="10546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You!</a:t>
            </a:r>
            <a:endParaRPr lang="zh-CN" altLang="en-US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90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B5C39-9EE8-452A-8E63-C4BF3B7E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A113D-954A-4F79-8990-C7193DAF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市场上的待办事项应用很多，但很少有能提供多人协作管理事项的</a:t>
            </a:r>
            <a:endParaRPr lang="en-US" altLang="zh-CN" dirty="0"/>
          </a:p>
          <a:p>
            <a:r>
              <a:rPr lang="zh-CN" altLang="en-US" dirty="0"/>
              <a:t>在家庭、团队协作等场景下，拥有一个多人共同维护的待办清单可以加强沟通并避免重复的劳动</a:t>
            </a:r>
            <a:endParaRPr lang="en-US" altLang="zh-CN" dirty="0"/>
          </a:p>
          <a:p>
            <a:r>
              <a:rPr lang="zh-CN" altLang="en-US" dirty="0"/>
              <a:t>在适当的时候显示通知，避免遗忘重要的事项</a:t>
            </a:r>
          </a:p>
        </p:txBody>
      </p:sp>
    </p:spTree>
    <p:extLst>
      <p:ext uri="{BB962C8B-B14F-4D97-AF65-F5344CB8AC3E}">
        <p14:creationId xmlns:p14="http://schemas.microsoft.com/office/powerpoint/2010/main" val="184384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F8163-0F15-48A4-8858-31393EF4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AA1C3-AA60-43E1-AC93-0CA47E1B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8551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制作一个云端待办清单应用，可以使多人在云端协同工作。</a:t>
            </a:r>
            <a:endParaRPr lang="en-US" altLang="zh-CN" dirty="0"/>
          </a:p>
          <a:p>
            <a:r>
              <a:rPr lang="zh-CN" altLang="en-US" dirty="0"/>
              <a:t>待办事项可以有多种状态，同时可以拥有子任务</a:t>
            </a:r>
            <a:r>
              <a:rPr lang="en-US" altLang="zh-CN" dirty="0"/>
              <a:t>(Task)</a:t>
            </a:r>
            <a:r>
              <a:rPr lang="zh-CN" altLang="en-US" dirty="0"/>
              <a:t>，子任务可以有完成和未完成两种状态。</a:t>
            </a:r>
            <a:endParaRPr lang="en-US" altLang="zh-CN" dirty="0"/>
          </a:p>
          <a:p>
            <a:r>
              <a:rPr lang="zh-CN" altLang="en-US" dirty="0"/>
              <a:t>对于待办事项的操作（包括创建、删除子任务，完成、取消完成子任务等）都会被记录并能够被别人查阅到。</a:t>
            </a:r>
            <a:endParaRPr lang="en-US" altLang="zh-CN" dirty="0"/>
          </a:p>
          <a:p>
            <a:r>
              <a:rPr lang="zh-CN" altLang="en-US" dirty="0"/>
              <a:t>可以为待办事项添加评论。</a:t>
            </a:r>
            <a:endParaRPr lang="en-US" altLang="zh-CN" dirty="0"/>
          </a:p>
          <a:p>
            <a:r>
              <a:rPr lang="zh-CN" altLang="en-US" dirty="0"/>
              <a:t>一个用户可以加入多个工作组</a:t>
            </a:r>
            <a:r>
              <a:rPr lang="en-US" altLang="zh-CN" dirty="0"/>
              <a:t>(</a:t>
            </a:r>
            <a:r>
              <a:rPr lang="en-US" altLang="zh-CN" dirty="0" err="1"/>
              <a:t>WorkGroup</a:t>
            </a:r>
            <a:r>
              <a:rPr lang="en-US" altLang="zh-CN" dirty="0"/>
              <a:t>)</a:t>
            </a:r>
            <a:r>
              <a:rPr lang="zh-CN" altLang="en-US" dirty="0"/>
              <a:t>。用户可以通过工作组的唯一标识加入工作组，工作组组员也可以邀请别的成员加入。工作组组长拥有管理权限。</a:t>
            </a:r>
            <a:endParaRPr lang="en-US" altLang="zh-CN" dirty="0"/>
          </a:p>
          <a:p>
            <a:r>
              <a:rPr lang="zh-CN" altLang="en-US" dirty="0"/>
              <a:t>拥有用户名和密码以及访问令牌（</a:t>
            </a:r>
            <a:r>
              <a:rPr lang="en-US" altLang="zh-CN" dirty="0"/>
              <a:t>Token</a:t>
            </a:r>
            <a:r>
              <a:rPr lang="zh-CN" altLang="en-US" dirty="0"/>
              <a:t>）两种工作方式，后者会自动生成并在本地存储以自动登录，一段时间后自动失效需要再次用密码登录。</a:t>
            </a:r>
          </a:p>
        </p:txBody>
      </p:sp>
    </p:spTree>
    <p:extLst>
      <p:ext uri="{BB962C8B-B14F-4D97-AF65-F5344CB8AC3E}">
        <p14:creationId xmlns:p14="http://schemas.microsoft.com/office/powerpoint/2010/main" val="249082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9D310A5-A779-495D-81A7-669BDD69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用户分析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7A7DFB-76B2-4B7D-B5B9-F52CE24A6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主要客户：企业、软件开发团队、家庭等</a:t>
            </a:r>
            <a:endParaRPr lang="en-US" altLang="zh-CN" dirty="0"/>
          </a:p>
          <a:p>
            <a:r>
              <a:rPr lang="zh-CN" altLang="en-US" dirty="0"/>
              <a:t>使用场景：协同开发、家庭交流、购物清单、企业事项等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管理和界面操作应该尽可能方便，手机客户端便是不错的平台，方便随时进行操作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客户端便于数据的呈现和修改，避免需要重复开启网页的问题</a:t>
            </a:r>
            <a:endParaRPr lang="en-US" altLang="zh-CN" dirty="0"/>
          </a:p>
          <a:p>
            <a:r>
              <a:rPr lang="zh-CN" altLang="en-US" dirty="0"/>
              <a:t>国际化：客户端支持多语言</a:t>
            </a:r>
          </a:p>
        </p:txBody>
      </p:sp>
    </p:spTree>
    <p:extLst>
      <p:ext uri="{BB962C8B-B14F-4D97-AF65-F5344CB8AC3E}">
        <p14:creationId xmlns:p14="http://schemas.microsoft.com/office/powerpoint/2010/main" val="201861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9D310A5-A779-495D-81A7-669BDD69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交互设计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7A7DFB-76B2-4B7D-B5B9-F52CE24A6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登录界面：可以登录和注册</a:t>
            </a:r>
            <a:endParaRPr lang="en-US" altLang="zh-CN" dirty="0"/>
          </a:p>
          <a:p>
            <a:r>
              <a:rPr lang="zh-CN" altLang="en-US" dirty="0"/>
              <a:t>工作组视图：登录后可以看到当前登录的用户加入的所有工作组</a:t>
            </a:r>
            <a:endParaRPr lang="en-US" altLang="zh-CN" dirty="0"/>
          </a:p>
          <a:p>
            <a:r>
              <a:rPr lang="zh-CN" altLang="en-US" dirty="0"/>
              <a:t>待办事项视图：点击一个工作组后跳转，可以看到当前工作组维护的所有待办事项</a:t>
            </a:r>
            <a:endParaRPr lang="en-US" altLang="zh-CN" dirty="0"/>
          </a:p>
          <a:p>
            <a:r>
              <a:rPr lang="zh-CN" altLang="en-US" dirty="0"/>
              <a:t>事项详情视图：点击一个待办事项后跳转，可以看到当前事项的详情，包括子任务和评论等</a:t>
            </a:r>
            <a:endParaRPr lang="en-US" altLang="zh-CN" dirty="0"/>
          </a:p>
          <a:p>
            <a:r>
              <a:rPr lang="zh-CN" altLang="en-US" dirty="0"/>
              <a:t>设置视图：可以进行一些基本的设置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Fragment</a:t>
            </a:r>
            <a:r>
              <a:rPr lang="zh-CN" altLang="en-US" dirty="0"/>
              <a:t>路径：</a:t>
            </a:r>
            <a:r>
              <a:rPr lang="en-US" altLang="zh-CN" dirty="0" err="1"/>
              <a:t>GroupView</a:t>
            </a:r>
            <a:r>
              <a:rPr lang="en-US" altLang="zh-CN" dirty="0"/>
              <a:t> &gt;&gt; </a:t>
            </a:r>
            <a:r>
              <a:rPr lang="en-US" altLang="zh-CN" dirty="0" err="1"/>
              <a:t>TodoView</a:t>
            </a:r>
            <a:r>
              <a:rPr lang="en-US" altLang="zh-CN" dirty="0"/>
              <a:t> &gt;&gt; </a:t>
            </a:r>
            <a:r>
              <a:rPr lang="en-US" altLang="zh-CN" dirty="0" err="1"/>
              <a:t>DetailView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63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5D178-0A9A-4E6E-8D24-141666D1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登录界面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E0502E1-672C-4CA0-B175-A42E59D84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054" y="1763481"/>
            <a:ext cx="2136097" cy="442587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B900B6A-2FE0-455E-8D61-F40DE3292970}"/>
              </a:ext>
            </a:extLst>
          </p:cNvPr>
          <p:cNvSpPr txBox="1"/>
          <p:nvPr/>
        </p:nvSpPr>
        <p:spPr>
          <a:xfrm>
            <a:off x="5060271" y="2822255"/>
            <a:ext cx="4811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+mj-ea"/>
                <a:ea typeface="+mj-ea"/>
              </a:rPr>
              <a:t>密码合法性检查</a:t>
            </a:r>
            <a:endParaRPr lang="en-US" altLang="zh-CN" sz="3600" dirty="0">
              <a:latin typeface="+mj-ea"/>
              <a:ea typeface="+mj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+mj-ea"/>
                <a:ea typeface="+mj-ea"/>
              </a:rPr>
              <a:t>异步操作</a:t>
            </a:r>
            <a:endParaRPr lang="en-US" altLang="zh-CN" sz="3600" dirty="0">
              <a:latin typeface="+mj-ea"/>
              <a:ea typeface="+mj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 err="1">
                <a:latin typeface="+mj-ea"/>
                <a:ea typeface="+mj-ea"/>
              </a:rPr>
              <a:t>ViewModel</a:t>
            </a:r>
            <a:r>
              <a:rPr lang="zh-CN" altLang="en-US" sz="3600" dirty="0">
                <a:latin typeface="+mj-ea"/>
                <a:ea typeface="+mj-ea"/>
              </a:rPr>
              <a:t>的更新</a:t>
            </a:r>
            <a:endParaRPr lang="en-US" altLang="zh-CN" sz="3600" dirty="0">
              <a:latin typeface="+mj-ea"/>
              <a:ea typeface="+mj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+mj-ea"/>
                <a:ea typeface="+mj-ea"/>
              </a:rPr>
              <a:t>后端实现</a:t>
            </a:r>
          </a:p>
        </p:txBody>
      </p:sp>
    </p:spTree>
    <p:extLst>
      <p:ext uri="{BB962C8B-B14F-4D97-AF65-F5344CB8AC3E}">
        <p14:creationId xmlns:p14="http://schemas.microsoft.com/office/powerpoint/2010/main" val="178996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5D178-0A9A-4E6E-8D24-141666D1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主界面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900B6A-2FE0-455E-8D61-F40DE3292970}"/>
              </a:ext>
            </a:extLst>
          </p:cNvPr>
          <p:cNvSpPr txBox="1"/>
          <p:nvPr/>
        </p:nvSpPr>
        <p:spPr>
          <a:xfrm>
            <a:off x="5033639" y="2822255"/>
            <a:ext cx="5850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+mj-ea"/>
                <a:ea typeface="+mj-ea"/>
              </a:rPr>
              <a:t>后续将加入用户头像、设置等功能</a:t>
            </a:r>
            <a:endParaRPr lang="en-US" altLang="zh-CN" sz="3600" dirty="0">
              <a:latin typeface="+mj-ea"/>
              <a:ea typeface="+mj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+mj-ea"/>
                <a:ea typeface="+mj-ea"/>
              </a:rPr>
              <a:t>Fragment</a:t>
            </a:r>
            <a:r>
              <a:rPr lang="zh-CN" altLang="en-US" sz="3600" dirty="0">
                <a:latin typeface="+mj-ea"/>
                <a:ea typeface="+mj-ea"/>
              </a:rPr>
              <a:t>的替换</a:t>
            </a:r>
            <a:endParaRPr lang="en-US" altLang="zh-CN" sz="3600" dirty="0">
              <a:latin typeface="+mj-ea"/>
              <a:ea typeface="+mj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 err="1">
                <a:latin typeface="+mj-ea"/>
                <a:ea typeface="+mj-ea"/>
              </a:rPr>
              <a:t>RecyclerView</a:t>
            </a:r>
            <a:r>
              <a:rPr lang="zh-CN" altLang="en-US" sz="3600" dirty="0">
                <a:latin typeface="+mj-ea"/>
                <a:ea typeface="+mj-ea"/>
              </a:rPr>
              <a:t>实现细节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73E160C-9622-4F7E-B83D-727BC4F37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49" y="1800748"/>
            <a:ext cx="2382046" cy="4351338"/>
          </a:xfrm>
        </p:spPr>
      </p:pic>
    </p:spTree>
    <p:extLst>
      <p:ext uri="{BB962C8B-B14F-4D97-AF65-F5344CB8AC3E}">
        <p14:creationId xmlns:p14="http://schemas.microsoft.com/office/powerpoint/2010/main" val="174282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5D178-0A9A-4E6E-8D24-141666D1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待办界面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900B6A-2FE0-455E-8D61-F40DE3292970}"/>
              </a:ext>
            </a:extLst>
          </p:cNvPr>
          <p:cNvSpPr txBox="1"/>
          <p:nvPr/>
        </p:nvSpPr>
        <p:spPr>
          <a:xfrm>
            <a:off x="5033639" y="3077971"/>
            <a:ext cx="5850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+mj-ea"/>
                <a:ea typeface="+mj-ea"/>
              </a:rPr>
              <a:t>根据不同状态上色</a:t>
            </a:r>
            <a:endParaRPr lang="en-US" altLang="zh-CN" sz="3600" dirty="0">
              <a:latin typeface="+mj-ea"/>
              <a:ea typeface="+mj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+mj-ea"/>
                <a:ea typeface="+mj-ea"/>
              </a:rPr>
              <a:t>如何排序？</a:t>
            </a:r>
            <a:endParaRPr lang="en-US" altLang="zh-CN" sz="3600" dirty="0">
              <a:latin typeface="+mj-ea"/>
              <a:ea typeface="+mj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 err="1">
                <a:latin typeface="+mj-ea"/>
                <a:ea typeface="+mj-ea"/>
              </a:rPr>
              <a:t>RecyclerView</a:t>
            </a:r>
            <a:r>
              <a:rPr lang="zh-CN" altLang="en-US" sz="3600" dirty="0">
                <a:latin typeface="+mj-ea"/>
                <a:ea typeface="+mj-ea"/>
              </a:rPr>
              <a:t>实现细节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FF8B171-8C0A-48CD-851D-C5AA68FB9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050" y="1779465"/>
            <a:ext cx="2026509" cy="4351338"/>
          </a:xfrm>
        </p:spPr>
      </p:pic>
    </p:spTree>
    <p:extLst>
      <p:ext uri="{BB962C8B-B14F-4D97-AF65-F5344CB8AC3E}">
        <p14:creationId xmlns:p14="http://schemas.microsoft.com/office/powerpoint/2010/main" val="183653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5D178-0A9A-4E6E-8D24-141666D1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事项编辑界面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900B6A-2FE0-455E-8D61-F40DE3292970}"/>
              </a:ext>
            </a:extLst>
          </p:cNvPr>
          <p:cNvSpPr txBox="1"/>
          <p:nvPr/>
        </p:nvSpPr>
        <p:spPr>
          <a:xfrm>
            <a:off x="5033639" y="3077971"/>
            <a:ext cx="5850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+mj-ea"/>
                <a:ea typeface="+mj-ea"/>
              </a:rPr>
              <a:t>何时保存？</a:t>
            </a:r>
            <a:endParaRPr lang="en-US" altLang="zh-CN" sz="3600" dirty="0">
              <a:latin typeface="+mj-ea"/>
              <a:ea typeface="+mj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+mj-ea"/>
                <a:ea typeface="+mj-ea"/>
              </a:rPr>
              <a:t>JSON</a:t>
            </a:r>
            <a:r>
              <a:rPr lang="zh-CN" altLang="en-US" sz="3600" dirty="0">
                <a:latin typeface="+mj-ea"/>
                <a:ea typeface="+mj-ea"/>
              </a:rPr>
              <a:t>结构？</a:t>
            </a:r>
            <a:endParaRPr lang="en-US" altLang="zh-CN" sz="3600" dirty="0">
              <a:latin typeface="+mj-ea"/>
              <a:ea typeface="+mj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+mj-ea"/>
                <a:ea typeface="+mj-ea"/>
              </a:rPr>
              <a:t>后端实现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FB4B4C05-0349-4AF9-9B7B-5A1C92543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50" y="1690688"/>
            <a:ext cx="1995840" cy="4351338"/>
          </a:xfrm>
        </p:spPr>
      </p:pic>
    </p:spTree>
    <p:extLst>
      <p:ext uri="{BB962C8B-B14F-4D97-AF65-F5344CB8AC3E}">
        <p14:creationId xmlns:p14="http://schemas.microsoft.com/office/powerpoint/2010/main" val="123577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5">
      <a:majorFont>
        <a:latin typeface="Trebuchet MS"/>
        <a:ea typeface="Noto Sans CJK SC Bold"/>
        <a:cs typeface=""/>
      </a:majorFont>
      <a:minorFont>
        <a:latin typeface="Segoe UI"/>
        <a:ea typeface="Noto Sans CJK SC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633</Words>
  <Application>Microsoft Office PowerPoint</Application>
  <PresentationFormat>宽屏</PresentationFormat>
  <Paragraphs>71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Noto Sans CJK SC Bold</vt:lpstr>
      <vt:lpstr>Arial</vt:lpstr>
      <vt:lpstr>Segoe UI</vt:lpstr>
      <vt:lpstr>Trebuchet MS</vt:lpstr>
      <vt:lpstr>Office 主题​​</vt:lpstr>
      <vt:lpstr>PowerPoint 演示文稿</vt:lpstr>
      <vt:lpstr>需求分析</vt:lpstr>
      <vt:lpstr>功能描述</vt:lpstr>
      <vt:lpstr>用户分析</vt:lpstr>
      <vt:lpstr>交互设计</vt:lpstr>
      <vt:lpstr>登录界面</vt:lpstr>
      <vt:lpstr>主界面</vt:lpstr>
      <vt:lpstr>待办界面</vt:lpstr>
      <vt:lpstr>事项编辑界面</vt:lpstr>
      <vt:lpstr>关系建模</vt:lpstr>
      <vt:lpstr>技术选型</vt:lpstr>
      <vt:lpstr>系统结构</vt:lpstr>
      <vt:lpstr>技术难点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TCreopargh</dc:creator>
  <cp:lastModifiedBy>Liu TCreopargh</cp:lastModifiedBy>
  <cp:revision>27</cp:revision>
  <dcterms:created xsi:type="dcterms:W3CDTF">2021-04-19T05:12:09Z</dcterms:created>
  <dcterms:modified xsi:type="dcterms:W3CDTF">2021-04-26T04:38:28Z</dcterms:modified>
</cp:coreProperties>
</file>