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8"/>
  </p:notesMasterIdLst>
  <p:sldIdLst>
    <p:sldId id="256" r:id="rId2"/>
    <p:sldId id="257" r:id="rId3"/>
    <p:sldId id="260" r:id="rId4"/>
    <p:sldId id="259" r:id="rId5"/>
    <p:sldId id="258" r:id="rId6"/>
    <p:sldId id="269" r:id="rId7"/>
    <p:sldId id="261" r:id="rId8"/>
    <p:sldId id="270" r:id="rId9"/>
    <p:sldId id="262" r:id="rId10"/>
    <p:sldId id="263" r:id="rId11"/>
    <p:sldId id="264" r:id="rId12"/>
    <p:sldId id="265" r:id="rId13"/>
    <p:sldId id="266" r:id="rId14"/>
    <p:sldId id="271" r:id="rId15"/>
    <p:sldId id="267" r:id="rId16"/>
    <p:sldId id="26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9530D-A246-009B-97CC-67661D815EA5}" v="84" dt="2021-12-13T19:24:13.782"/>
    <p1510:client id="{878F6FF4-2AB3-F974-2486-386286A6F3B6}" v="14" dt="2021-12-13T16:47:33.755"/>
    <p1510:client id="{8B69D9C3-27E5-7B5D-D011-9500CF827303}" v="824" dt="2021-12-14T09:53:46.737"/>
    <p1510:client id="{AC9BD86F-9F37-7902-9BAC-64166F10C8DA}" v="98" dt="2021-12-13T17:29:53.976"/>
    <p1510:client id="{DC0CB947-297E-5CB7-9581-614A055FF1EE}" v="23" dt="2021-12-13T16:49:1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1" Type="http://schemas.openxmlformats.org/officeDocument/2006/relationships/hyperlink" Target="https://cloud.google.com/storage/docs/retry-strategy"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cloud.google.com/storage/docs/retry-strateg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EEB0A-2FCA-420C-8D90-1F255669066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B39FA0-1419-4B5E-BDF2-BAA7CE699B4A}">
      <dgm:prSet/>
      <dgm:spPr/>
      <dgm:t>
        <a:bodyPr/>
        <a:lstStyle/>
        <a:p>
          <a:r>
            <a:rPr lang="fr-FR" b="0" i="0"/>
            <a:t>Python (libraries: BeautifulSoup 4, PyTrends, Praw, Twitter APIv2, Google Custom Search API)</a:t>
          </a:r>
          <a:endParaRPr lang="en-US"/>
        </a:p>
      </dgm:t>
    </dgm:pt>
    <dgm:pt modelId="{82CFA8DB-0BE1-42F3-BB75-4AF5BFFFA169}" type="parTrans" cxnId="{10B5D532-809F-4601-9CD1-E9F9D4DDF572}">
      <dgm:prSet/>
      <dgm:spPr/>
      <dgm:t>
        <a:bodyPr/>
        <a:lstStyle/>
        <a:p>
          <a:endParaRPr lang="en-US"/>
        </a:p>
      </dgm:t>
    </dgm:pt>
    <dgm:pt modelId="{7FFA104E-1D92-42D8-93D9-DEA7226BFE02}" type="sibTrans" cxnId="{10B5D532-809F-4601-9CD1-E9F9D4DDF572}">
      <dgm:prSet/>
      <dgm:spPr/>
      <dgm:t>
        <a:bodyPr/>
        <a:lstStyle/>
        <a:p>
          <a:endParaRPr lang="en-US"/>
        </a:p>
      </dgm:t>
    </dgm:pt>
    <dgm:pt modelId="{EAE84487-2AC7-402F-AEF5-02F7B42E0D5A}">
      <dgm:prSet/>
      <dgm:spPr/>
      <dgm:t>
        <a:bodyPr/>
        <a:lstStyle/>
        <a:p>
          <a:r>
            <a:rPr lang="fr-FR" b="0" i="0"/>
            <a:t>Docker</a:t>
          </a:r>
          <a:endParaRPr lang="en-US"/>
        </a:p>
      </dgm:t>
    </dgm:pt>
    <dgm:pt modelId="{28AE4976-BA5E-43A8-B7D1-4B427964BF6F}" type="parTrans" cxnId="{B67D19FE-C7DE-42C6-98E9-FB4462469B88}">
      <dgm:prSet/>
      <dgm:spPr/>
      <dgm:t>
        <a:bodyPr/>
        <a:lstStyle/>
        <a:p>
          <a:endParaRPr lang="en-US"/>
        </a:p>
      </dgm:t>
    </dgm:pt>
    <dgm:pt modelId="{8BCA9A0C-D218-4CDD-A9C6-19D6E2CAE07F}" type="sibTrans" cxnId="{B67D19FE-C7DE-42C6-98E9-FB4462469B88}">
      <dgm:prSet/>
      <dgm:spPr/>
      <dgm:t>
        <a:bodyPr/>
        <a:lstStyle/>
        <a:p>
          <a:endParaRPr lang="en-US"/>
        </a:p>
      </dgm:t>
    </dgm:pt>
    <dgm:pt modelId="{AC50EEAB-F1D8-45F9-8EAC-A2AB5A801C60}">
      <dgm:prSet/>
      <dgm:spPr/>
      <dgm:t>
        <a:bodyPr/>
        <a:lstStyle/>
        <a:p>
          <a:r>
            <a:rPr lang="fr-FR" b="0" i="0"/>
            <a:t>Github</a:t>
          </a:r>
          <a:endParaRPr lang="en-US"/>
        </a:p>
      </dgm:t>
    </dgm:pt>
    <dgm:pt modelId="{DF24D735-AFD1-4992-B841-247D699EF135}" type="parTrans" cxnId="{82CD900E-5B2E-4188-BABD-5B05539003F2}">
      <dgm:prSet/>
      <dgm:spPr/>
      <dgm:t>
        <a:bodyPr/>
        <a:lstStyle/>
        <a:p>
          <a:endParaRPr lang="en-US"/>
        </a:p>
      </dgm:t>
    </dgm:pt>
    <dgm:pt modelId="{F4BE55B7-6990-458B-83B9-4FEC4574595B}" type="sibTrans" cxnId="{82CD900E-5B2E-4188-BABD-5B05539003F2}">
      <dgm:prSet/>
      <dgm:spPr/>
      <dgm:t>
        <a:bodyPr/>
        <a:lstStyle/>
        <a:p>
          <a:endParaRPr lang="en-US"/>
        </a:p>
      </dgm:t>
    </dgm:pt>
    <dgm:pt modelId="{D8EAEAF9-D69B-458C-9F50-FF88BED23134}">
      <dgm:prSet/>
      <dgm:spPr/>
      <dgm:t>
        <a:bodyPr/>
        <a:lstStyle/>
        <a:p>
          <a:r>
            <a:rPr lang="fr-FR" b="0" i="0"/>
            <a:t>Everything run from a GNU/Linux environment</a:t>
          </a:r>
          <a:endParaRPr lang="en-US"/>
        </a:p>
      </dgm:t>
    </dgm:pt>
    <dgm:pt modelId="{329FCD16-092A-4615-9E40-1973A2F362FA}" type="parTrans" cxnId="{81D45A48-339B-4384-9B4A-6AA037C02390}">
      <dgm:prSet/>
      <dgm:spPr/>
      <dgm:t>
        <a:bodyPr/>
        <a:lstStyle/>
        <a:p>
          <a:endParaRPr lang="en-US"/>
        </a:p>
      </dgm:t>
    </dgm:pt>
    <dgm:pt modelId="{EE04D8D2-A763-4F64-8A95-39C4B8F2C1B1}" type="sibTrans" cxnId="{81D45A48-339B-4384-9B4A-6AA037C02390}">
      <dgm:prSet/>
      <dgm:spPr/>
      <dgm:t>
        <a:bodyPr/>
        <a:lstStyle/>
        <a:p>
          <a:endParaRPr lang="en-US"/>
        </a:p>
      </dgm:t>
    </dgm:pt>
    <dgm:pt modelId="{B0A98005-4621-4A5A-A3BB-ED8846DEF89E}" type="pres">
      <dgm:prSet presAssocID="{561EEB0A-2FCA-420C-8D90-1F2556690663}" presName="linear" presStyleCnt="0">
        <dgm:presLayoutVars>
          <dgm:animLvl val="lvl"/>
          <dgm:resizeHandles val="exact"/>
        </dgm:presLayoutVars>
      </dgm:prSet>
      <dgm:spPr/>
    </dgm:pt>
    <dgm:pt modelId="{F77462E4-C3E2-4263-BEC1-4E4FF8727A6D}" type="pres">
      <dgm:prSet presAssocID="{D9B39FA0-1419-4B5E-BDF2-BAA7CE699B4A}" presName="parentText" presStyleLbl="node1" presStyleIdx="0" presStyleCnt="4">
        <dgm:presLayoutVars>
          <dgm:chMax val="0"/>
          <dgm:bulletEnabled val="1"/>
        </dgm:presLayoutVars>
      </dgm:prSet>
      <dgm:spPr/>
    </dgm:pt>
    <dgm:pt modelId="{0497FF7D-512D-497B-A118-8FE1DE539526}" type="pres">
      <dgm:prSet presAssocID="{7FFA104E-1D92-42D8-93D9-DEA7226BFE02}" presName="spacer" presStyleCnt="0"/>
      <dgm:spPr/>
    </dgm:pt>
    <dgm:pt modelId="{78927F25-AFD2-4ABE-B476-21EB4D413BBC}" type="pres">
      <dgm:prSet presAssocID="{EAE84487-2AC7-402F-AEF5-02F7B42E0D5A}" presName="parentText" presStyleLbl="node1" presStyleIdx="1" presStyleCnt="4">
        <dgm:presLayoutVars>
          <dgm:chMax val="0"/>
          <dgm:bulletEnabled val="1"/>
        </dgm:presLayoutVars>
      </dgm:prSet>
      <dgm:spPr/>
    </dgm:pt>
    <dgm:pt modelId="{830080B9-6DD1-4F6D-8FA4-6F7C4828FFAC}" type="pres">
      <dgm:prSet presAssocID="{8BCA9A0C-D218-4CDD-A9C6-19D6E2CAE07F}" presName="spacer" presStyleCnt="0"/>
      <dgm:spPr/>
    </dgm:pt>
    <dgm:pt modelId="{156B3B4F-0B3B-4AD2-B3E2-AB086AFBE1B0}" type="pres">
      <dgm:prSet presAssocID="{AC50EEAB-F1D8-45F9-8EAC-A2AB5A801C60}" presName="parentText" presStyleLbl="node1" presStyleIdx="2" presStyleCnt="4">
        <dgm:presLayoutVars>
          <dgm:chMax val="0"/>
          <dgm:bulletEnabled val="1"/>
        </dgm:presLayoutVars>
      </dgm:prSet>
      <dgm:spPr/>
    </dgm:pt>
    <dgm:pt modelId="{77FB779C-10EF-403B-AE3F-62DEDCA1E0F5}" type="pres">
      <dgm:prSet presAssocID="{F4BE55B7-6990-458B-83B9-4FEC4574595B}" presName="spacer" presStyleCnt="0"/>
      <dgm:spPr/>
    </dgm:pt>
    <dgm:pt modelId="{BC5FBAAF-86EC-4537-A3E1-3419C9DE8C8A}" type="pres">
      <dgm:prSet presAssocID="{D8EAEAF9-D69B-458C-9F50-FF88BED23134}" presName="parentText" presStyleLbl="node1" presStyleIdx="3" presStyleCnt="4">
        <dgm:presLayoutVars>
          <dgm:chMax val="0"/>
          <dgm:bulletEnabled val="1"/>
        </dgm:presLayoutVars>
      </dgm:prSet>
      <dgm:spPr/>
    </dgm:pt>
  </dgm:ptLst>
  <dgm:cxnLst>
    <dgm:cxn modelId="{82CD900E-5B2E-4188-BABD-5B05539003F2}" srcId="{561EEB0A-2FCA-420C-8D90-1F2556690663}" destId="{AC50EEAB-F1D8-45F9-8EAC-A2AB5A801C60}" srcOrd="2" destOrd="0" parTransId="{DF24D735-AFD1-4992-B841-247D699EF135}" sibTransId="{F4BE55B7-6990-458B-83B9-4FEC4574595B}"/>
    <dgm:cxn modelId="{F8A4AC1B-64C1-4837-8ABE-320C8D7B537B}" type="presOf" srcId="{D9B39FA0-1419-4B5E-BDF2-BAA7CE699B4A}" destId="{F77462E4-C3E2-4263-BEC1-4E4FF8727A6D}" srcOrd="0" destOrd="0" presId="urn:microsoft.com/office/officeart/2005/8/layout/vList2"/>
    <dgm:cxn modelId="{10B5D532-809F-4601-9CD1-E9F9D4DDF572}" srcId="{561EEB0A-2FCA-420C-8D90-1F2556690663}" destId="{D9B39FA0-1419-4B5E-BDF2-BAA7CE699B4A}" srcOrd="0" destOrd="0" parTransId="{82CFA8DB-0BE1-42F3-BB75-4AF5BFFFA169}" sibTransId="{7FFA104E-1D92-42D8-93D9-DEA7226BFE02}"/>
    <dgm:cxn modelId="{6D289B3F-619B-4AB6-9FA2-D2609E44B42B}" type="presOf" srcId="{D8EAEAF9-D69B-458C-9F50-FF88BED23134}" destId="{BC5FBAAF-86EC-4537-A3E1-3419C9DE8C8A}" srcOrd="0" destOrd="0" presId="urn:microsoft.com/office/officeart/2005/8/layout/vList2"/>
    <dgm:cxn modelId="{81D45A48-339B-4384-9B4A-6AA037C02390}" srcId="{561EEB0A-2FCA-420C-8D90-1F2556690663}" destId="{D8EAEAF9-D69B-458C-9F50-FF88BED23134}" srcOrd="3" destOrd="0" parTransId="{329FCD16-092A-4615-9E40-1973A2F362FA}" sibTransId="{EE04D8D2-A763-4F64-8A95-39C4B8F2C1B1}"/>
    <dgm:cxn modelId="{8BD9C66C-4A18-444A-B711-323D2DC29AEB}" type="presOf" srcId="{EAE84487-2AC7-402F-AEF5-02F7B42E0D5A}" destId="{78927F25-AFD2-4ABE-B476-21EB4D413BBC}" srcOrd="0" destOrd="0" presId="urn:microsoft.com/office/officeart/2005/8/layout/vList2"/>
    <dgm:cxn modelId="{3255F1B7-4612-4CE3-9FA9-4FD13253EE24}" type="presOf" srcId="{AC50EEAB-F1D8-45F9-8EAC-A2AB5A801C60}" destId="{156B3B4F-0B3B-4AD2-B3E2-AB086AFBE1B0}" srcOrd="0" destOrd="0" presId="urn:microsoft.com/office/officeart/2005/8/layout/vList2"/>
    <dgm:cxn modelId="{098DB1C6-F905-41E9-A2AF-2787BD59BF36}" type="presOf" srcId="{561EEB0A-2FCA-420C-8D90-1F2556690663}" destId="{B0A98005-4621-4A5A-A3BB-ED8846DEF89E}" srcOrd="0" destOrd="0" presId="urn:microsoft.com/office/officeart/2005/8/layout/vList2"/>
    <dgm:cxn modelId="{B67D19FE-C7DE-42C6-98E9-FB4462469B88}" srcId="{561EEB0A-2FCA-420C-8D90-1F2556690663}" destId="{EAE84487-2AC7-402F-AEF5-02F7B42E0D5A}" srcOrd="1" destOrd="0" parTransId="{28AE4976-BA5E-43A8-B7D1-4B427964BF6F}" sibTransId="{8BCA9A0C-D218-4CDD-A9C6-19D6E2CAE07F}"/>
    <dgm:cxn modelId="{CC3CCB73-1016-46CD-8F7B-5D585609DEF7}" type="presParOf" srcId="{B0A98005-4621-4A5A-A3BB-ED8846DEF89E}" destId="{F77462E4-C3E2-4263-BEC1-4E4FF8727A6D}" srcOrd="0" destOrd="0" presId="urn:microsoft.com/office/officeart/2005/8/layout/vList2"/>
    <dgm:cxn modelId="{7A91A6A4-4BCF-4CB1-9B0E-6EBBE69FE3FB}" type="presParOf" srcId="{B0A98005-4621-4A5A-A3BB-ED8846DEF89E}" destId="{0497FF7D-512D-497B-A118-8FE1DE539526}" srcOrd="1" destOrd="0" presId="urn:microsoft.com/office/officeart/2005/8/layout/vList2"/>
    <dgm:cxn modelId="{268D8FED-2838-4C6B-86C6-C54D0C329A12}" type="presParOf" srcId="{B0A98005-4621-4A5A-A3BB-ED8846DEF89E}" destId="{78927F25-AFD2-4ABE-B476-21EB4D413BBC}" srcOrd="2" destOrd="0" presId="urn:microsoft.com/office/officeart/2005/8/layout/vList2"/>
    <dgm:cxn modelId="{BE9B361A-32D0-4C7A-93C4-FF2A12BD2537}" type="presParOf" srcId="{B0A98005-4621-4A5A-A3BB-ED8846DEF89E}" destId="{830080B9-6DD1-4F6D-8FA4-6F7C4828FFAC}" srcOrd="3" destOrd="0" presId="urn:microsoft.com/office/officeart/2005/8/layout/vList2"/>
    <dgm:cxn modelId="{68F82858-EC53-4F67-BEE5-B5CB0AC3716B}" type="presParOf" srcId="{B0A98005-4621-4A5A-A3BB-ED8846DEF89E}" destId="{156B3B4F-0B3B-4AD2-B3E2-AB086AFBE1B0}" srcOrd="4" destOrd="0" presId="urn:microsoft.com/office/officeart/2005/8/layout/vList2"/>
    <dgm:cxn modelId="{12D20499-212F-4D36-9CE6-98F43A224396}" type="presParOf" srcId="{B0A98005-4621-4A5A-A3BB-ED8846DEF89E}" destId="{77FB779C-10EF-403B-AE3F-62DEDCA1E0F5}" srcOrd="5" destOrd="0" presId="urn:microsoft.com/office/officeart/2005/8/layout/vList2"/>
    <dgm:cxn modelId="{C60A8ED7-378A-4521-9084-8CDD04DB39DB}" type="presParOf" srcId="{B0A98005-4621-4A5A-A3BB-ED8846DEF89E}" destId="{BC5FBAAF-86EC-4537-A3E1-3419C9DE8C8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14F33-5A6A-4FC5-8AA4-00AB7DD8C60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58A21D-33E0-4DB4-9376-8503571FABB0}">
      <dgm:prSet/>
      <dgm:spPr/>
      <dgm:t>
        <a:bodyPr/>
        <a:lstStyle/>
        <a:p>
          <a:pPr rtl="0"/>
          <a:r>
            <a:rPr lang="fr-FR" dirty="0"/>
            <a:t>Toni : Twitter API </a:t>
          </a:r>
          <a:r>
            <a:rPr lang="fr-FR" dirty="0" err="1"/>
            <a:t>tool</a:t>
          </a:r>
          <a:r>
            <a:rPr lang="fr-FR" dirty="0"/>
            <a:t>, YAML-</a:t>
          </a:r>
          <a:r>
            <a:rPr lang="fr-FR" dirty="0" err="1"/>
            <a:t>db</a:t>
          </a:r>
          <a:r>
            <a:rPr lang="fr-FR" dirty="0"/>
            <a:t>​</a:t>
          </a:r>
          <a:r>
            <a:rPr lang="fr-FR" dirty="0">
              <a:latin typeface="Century Gothic" panose="020B0502020202020204"/>
            </a:rPr>
            <a:t>, custom web-scraper</a:t>
          </a:r>
          <a:endParaRPr lang="en-US" dirty="0"/>
        </a:p>
      </dgm:t>
    </dgm:pt>
    <dgm:pt modelId="{01A4288D-D9C5-4ED6-84C0-0927AEEB7546}" type="parTrans" cxnId="{90F369C6-280A-46DA-9E1C-4E8B9A24464B}">
      <dgm:prSet/>
      <dgm:spPr/>
      <dgm:t>
        <a:bodyPr/>
        <a:lstStyle/>
        <a:p>
          <a:endParaRPr lang="en-US"/>
        </a:p>
      </dgm:t>
    </dgm:pt>
    <dgm:pt modelId="{E78C29BB-0945-4B95-8320-C589F6AF1219}" type="sibTrans" cxnId="{90F369C6-280A-46DA-9E1C-4E8B9A24464B}">
      <dgm:prSet/>
      <dgm:spPr/>
      <dgm:t>
        <a:bodyPr/>
        <a:lstStyle/>
        <a:p>
          <a:endParaRPr lang="en-US"/>
        </a:p>
      </dgm:t>
    </dgm:pt>
    <dgm:pt modelId="{AEB8B3F6-E0EC-45EF-B717-E27531880EC8}">
      <dgm:prSet/>
      <dgm:spPr/>
      <dgm:t>
        <a:bodyPr/>
        <a:lstStyle/>
        <a:p>
          <a:pPr rtl="0"/>
          <a:r>
            <a:rPr lang="fr-FR" dirty="0"/>
            <a:t>Marius : </a:t>
          </a:r>
          <a:r>
            <a:rPr lang="fr-FR" dirty="0" err="1"/>
            <a:t>Reddit</a:t>
          </a:r>
          <a:r>
            <a:rPr lang="fr-FR" dirty="0"/>
            <a:t> API </a:t>
          </a:r>
          <a:r>
            <a:rPr lang="fr-FR" dirty="0" err="1"/>
            <a:t>tool</a:t>
          </a:r>
          <a:r>
            <a:rPr lang="fr-FR" dirty="0"/>
            <a:t>,</a:t>
          </a:r>
          <a:r>
            <a:rPr lang="fr-FR" dirty="0">
              <a:latin typeface="Century Gothic" panose="020B0502020202020204"/>
            </a:rPr>
            <a:t> documentation, Matplotlib</a:t>
          </a:r>
          <a:endParaRPr lang="en-US" dirty="0"/>
        </a:p>
      </dgm:t>
    </dgm:pt>
    <dgm:pt modelId="{D65E68F3-7BCE-42CC-BE52-BC76A99294AD}" type="parTrans" cxnId="{81C22A62-53D0-4F37-8A0E-C7E72C3119E8}">
      <dgm:prSet/>
      <dgm:spPr/>
      <dgm:t>
        <a:bodyPr/>
        <a:lstStyle/>
        <a:p>
          <a:endParaRPr lang="en-US"/>
        </a:p>
      </dgm:t>
    </dgm:pt>
    <dgm:pt modelId="{89199EC4-2B9F-4D47-8527-14CB90F4F501}" type="sibTrans" cxnId="{81C22A62-53D0-4F37-8A0E-C7E72C3119E8}">
      <dgm:prSet/>
      <dgm:spPr/>
      <dgm:t>
        <a:bodyPr/>
        <a:lstStyle/>
        <a:p>
          <a:endParaRPr lang="en-US"/>
        </a:p>
      </dgm:t>
    </dgm:pt>
    <dgm:pt modelId="{7551FC0F-259F-42B3-B1FC-4F8949C45187}">
      <dgm:prSet/>
      <dgm:spPr/>
      <dgm:t>
        <a:bodyPr/>
        <a:lstStyle/>
        <a:p>
          <a:r>
            <a:rPr lang="fr-FR" dirty="0"/>
            <a:t>Sami : </a:t>
          </a:r>
          <a:r>
            <a:rPr lang="fr-FR" dirty="0" err="1">
              <a:latin typeface="Century Gothic" panose="020B0502020202020204"/>
            </a:rPr>
            <a:t>PyTrends</a:t>
          </a:r>
          <a:r>
            <a:rPr lang="fr-FR" dirty="0"/>
            <a:t> API for Google Trends, Google Custom </a:t>
          </a:r>
          <a:r>
            <a:rPr lang="fr-FR" dirty="0" err="1"/>
            <a:t>Search</a:t>
          </a:r>
          <a:r>
            <a:rPr lang="fr-FR" dirty="0"/>
            <a:t> JSON API (REST) for Google </a:t>
          </a:r>
          <a:r>
            <a:rPr lang="fr-FR" dirty="0" err="1"/>
            <a:t>Search</a:t>
          </a:r>
          <a:r>
            <a:rPr lang="fr-FR" dirty="0"/>
            <a:t>, web </a:t>
          </a:r>
          <a:r>
            <a:rPr lang="fr-FR" dirty="0" err="1"/>
            <a:t>scraping</a:t>
          </a:r>
          <a:r>
            <a:rPr lang="fr-FR" dirty="0"/>
            <a:t>​</a:t>
          </a:r>
          <a:endParaRPr lang="en-US" dirty="0"/>
        </a:p>
      </dgm:t>
    </dgm:pt>
    <dgm:pt modelId="{04C3A0EE-3F58-44F2-9A50-FE4DC0DB6158}" type="parTrans" cxnId="{88BAF335-7EBB-4963-B42F-D4E79ADFB84C}">
      <dgm:prSet/>
      <dgm:spPr/>
      <dgm:t>
        <a:bodyPr/>
        <a:lstStyle/>
        <a:p>
          <a:endParaRPr lang="en-US"/>
        </a:p>
      </dgm:t>
    </dgm:pt>
    <dgm:pt modelId="{BBE50B55-4EC9-4E5E-BDAA-688AEA8F461C}" type="sibTrans" cxnId="{88BAF335-7EBB-4963-B42F-D4E79ADFB84C}">
      <dgm:prSet/>
      <dgm:spPr/>
      <dgm:t>
        <a:bodyPr/>
        <a:lstStyle/>
        <a:p>
          <a:endParaRPr lang="en-US"/>
        </a:p>
      </dgm:t>
    </dgm:pt>
    <dgm:pt modelId="{DD788824-FA00-410B-A6F6-6865792CC7CF}">
      <dgm:prSet/>
      <dgm:spPr/>
      <dgm:t>
        <a:bodyPr/>
        <a:lstStyle/>
        <a:p>
          <a:pPr rtl="0"/>
          <a:r>
            <a:rPr lang="fr-FR" dirty="0"/>
            <a:t>Juan : Docker, </a:t>
          </a:r>
          <a:r>
            <a:rPr lang="fr-FR" dirty="0">
              <a:latin typeface="Century Gothic" panose="020B0502020202020204"/>
            </a:rPr>
            <a:t>Twitter API</a:t>
          </a:r>
          <a:endParaRPr lang="en-US" dirty="0"/>
        </a:p>
      </dgm:t>
    </dgm:pt>
    <dgm:pt modelId="{8EF5ADB3-A1CC-40B0-8ADE-4E6EDFC0E599}" type="parTrans" cxnId="{D886731F-BD57-454C-A18A-331D40D265D1}">
      <dgm:prSet/>
      <dgm:spPr/>
      <dgm:t>
        <a:bodyPr/>
        <a:lstStyle/>
        <a:p>
          <a:endParaRPr lang="en-US"/>
        </a:p>
      </dgm:t>
    </dgm:pt>
    <dgm:pt modelId="{143D5703-D938-46C2-8806-F9DB648CA9A2}" type="sibTrans" cxnId="{D886731F-BD57-454C-A18A-331D40D265D1}">
      <dgm:prSet/>
      <dgm:spPr/>
      <dgm:t>
        <a:bodyPr/>
        <a:lstStyle/>
        <a:p>
          <a:endParaRPr lang="en-US"/>
        </a:p>
      </dgm:t>
    </dgm:pt>
    <dgm:pt modelId="{C9FBA398-6705-4CD7-A1A6-4E8FC3F6CD06}" type="pres">
      <dgm:prSet presAssocID="{CD714F33-5A6A-4FC5-8AA4-00AB7DD8C600}" presName="linear" presStyleCnt="0">
        <dgm:presLayoutVars>
          <dgm:animLvl val="lvl"/>
          <dgm:resizeHandles val="exact"/>
        </dgm:presLayoutVars>
      </dgm:prSet>
      <dgm:spPr/>
    </dgm:pt>
    <dgm:pt modelId="{5BC1A2F7-479F-4EC1-9160-8692AFE80BF7}" type="pres">
      <dgm:prSet presAssocID="{FC58A21D-33E0-4DB4-9376-8503571FABB0}" presName="parentText" presStyleLbl="node1" presStyleIdx="0" presStyleCnt="4">
        <dgm:presLayoutVars>
          <dgm:chMax val="0"/>
          <dgm:bulletEnabled val="1"/>
        </dgm:presLayoutVars>
      </dgm:prSet>
      <dgm:spPr/>
    </dgm:pt>
    <dgm:pt modelId="{C4B64122-C8F8-49AC-8472-3E55FC2413A1}" type="pres">
      <dgm:prSet presAssocID="{E78C29BB-0945-4B95-8320-C589F6AF1219}" presName="spacer" presStyleCnt="0"/>
      <dgm:spPr/>
    </dgm:pt>
    <dgm:pt modelId="{C2F4DD30-A27A-4671-A062-20F684953936}" type="pres">
      <dgm:prSet presAssocID="{AEB8B3F6-E0EC-45EF-B717-E27531880EC8}" presName="parentText" presStyleLbl="node1" presStyleIdx="1" presStyleCnt="4">
        <dgm:presLayoutVars>
          <dgm:chMax val="0"/>
          <dgm:bulletEnabled val="1"/>
        </dgm:presLayoutVars>
      </dgm:prSet>
      <dgm:spPr/>
    </dgm:pt>
    <dgm:pt modelId="{EF10395D-40B8-485B-9857-875B6C4A4B32}" type="pres">
      <dgm:prSet presAssocID="{89199EC4-2B9F-4D47-8527-14CB90F4F501}" presName="spacer" presStyleCnt="0"/>
      <dgm:spPr/>
    </dgm:pt>
    <dgm:pt modelId="{11C705E4-5B61-4B7B-B2D9-2C8AC19F243F}" type="pres">
      <dgm:prSet presAssocID="{7551FC0F-259F-42B3-B1FC-4F8949C45187}" presName="parentText" presStyleLbl="node1" presStyleIdx="2" presStyleCnt="4">
        <dgm:presLayoutVars>
          <dgm:chMax val="0"/>
          <dgm:bulletEnabled val="1"/>
        </dgm:presLayoutVars>
      </dgm:prSet>
      <dgm:spPr/>
    </dgm:pt>
    <dgm:pt modelId="{09B034A7-2130-4B8A-A513-56819238D49B}" type="pres">
      <dgm:prSet presAssocID="{BBE50B55-4EC9-4E5E-BDAA-688AEA8F461C}" presName="spacer" presStyleCnt="0"/>
      <dgm:spPr/>
    </dgm:pt>
    <dgm:pt modelId="{4B0381C5-F650-4BA6-BFF6-4E7A6D54F992}" type="pres">
      <dgm:prSet presAssocID="{DD788824-FA00-410B-A6F6-6865792CC7CF}" presName="parentText" presStyleLbl="node1" presStyleIdx="3" presStyleCnt="4">
        <dgm:presLayoutVars>
          <dgm:chMax val="0"/>
          <dgm:bulletEnabled val="1"/>
        </dgm:presLayoutVars>
      </dgm:prSet>
      <dgm:spPr/>
    </dgm:pt>
  </dgm:ptLst>
  <dgm:cxnLst>
    <dgm:cxn modelId="{D886731F-BD57-454C-A18A-331D40D265D1}" srcId="{CD714F33-5A6A-4FC5-8AA4-00AB7DD8C600}" destId="{DD788824-FA00-410B-A6F6-6865792CC7CF}" srcOrd="3" destOrd="0" parTransId="{8EF5ADB3-A1CC-40B0-8ADE-4E6EDFC0E599}" sibTransId="{143D5703-D938-46C2-8806-F9DB648CA9A2}"/>
    <dgm:cxn modelId="{88BAF335-7EBB-4963-B42F-D4E79ADFB84C}" srcId="{CD714F33-5A6A-4FC5-8AA4-00AB7DD8C600}" destId="{7551FC0F-259F-42B3-B1FC-4F8949C45187}" srcOrd="2" destOrd="0" parTransId="{04C3A0EE-3F58-44F2-9A50-FE4DC0DB6158}" sibTransId="{BBE50B55-4EC9-4E5E-BDAA-688AEA8F461C}"/>
    <dgm:cxn modelId="{EC503A3B-9FD0-4E9C-B2C8-3C48BE4EDD69}" type="presOf" srcId="{FC58A21D-33E0-4DB4-9376-8503571FABB0}" destId="{5BC1A2F7-479F-4EC1-9160-8692AFE80BF7}" srcOrd="0" destOrd="0" presId="urn:microsoft.com/office/officeart/2005/8/layout/vList2"/>
    <dgm:cxn modelId="{088E893C-BE10-4E8A-88B0-2CA032001DC9}" type="presOf" srcId="{7551FC0F-259F-42B3-B1FC-4F8949C45187}" destId="{11C705E4-5B61-4B7B-B2D9-2C8AC19F243F}" srcOrd="0" destOrd="0" presId="urn:microsoft.com/office/officeart/2005/8/layout/vList2"/>
    <dgm:cxn modelId="{81C22A62-53D0-4F37-8A0E-C7E72C3119E8}" srcId="{CD714F33-5A6A-4FC5-8AA4-00AB7DD8C600}" destId="{AEB8B3F6-E0EC-45EF-B717-E27531880EC8}" srcOrd="1" destOrd="0" parTransId="{D65E68F3-7BCE-42CC-BE52-BC76A99294AD}" sibTransId="{89199EC4-2B9F-4D47-8527-14CB90F4F501}"/>
    <dgm:cxn modelId="{244A8A4A-3EA0-46CB-AB5D-5E8650820F91}" type="presOf" srcId="{AEB8B3F6-E0EC-45EF-B717-E27531880EC8}" destId="{C2F4DD30-A27A-4671-A062-20F684953936}" srcOrd="0" destOrd="0" presId="urn:microsoft.com/office/officeart/2005/8/layout/vList2"/>
    <dgm:cxn modelId="{C52BFA58-CC7E-4E34-8A19-B47E950AD0E6}" type="presOf" srcId="{DD788824-FA00-410B-A6F6-6865792CC7CF}" destId="{4B0381C5-F650-4BA6-BFF6-4E7A6D54F992}" srcOrd="0" destOrd="0" presId="urn:microsoft.com/office/officeart/2005/8/layout/vList2"/>
    <dgm:cxn modelId="{0A0265A8-925D-4DF0-8E39-E0EB66322355}" type="presOf" srcId="{CD714F33-5A6A-4FC5-8AA4-00AB7DD8C600}" destId="{C9FBA398-6705-4CD7-A1A6-4E8FC3F6CD06}" srcOrd="0" destOrd="0" presId="urn:microsoft.com/office/officeart/2005/8/layout/vList2"/>
    <dgm:cxn modelId="{90F369C6-280A-46DA-9E1C-4E8B9A24464B}" srcId="{CD714F33-5A6A-4FC5-8AA4-00AB7DD8C600}" destId="{FC58A21D-33E0-4DB4-9376-8503571FABB0}" srcOrd="0" destOrd="0" parTransId="{01A4288D-D9C5-4ED6-84C0-0927AEEB7546}" sibTransId="{E78C29BB-0945-4B95-8320-C589F6AF1219}"/>
    <dgm:cxn modelId="{FFD49B42-E0F3-4D3F-93CC-EA3325EF0610}" type="presParOf" srcId="{C9FBA398-6705-4CD7-A1A6-4E8FC3F6CD06}" destId="{5BC1A2F7-479F-4EC1-9160-8692AFE80BF7}" srcOrd="0" destOrd="0" presId="urn:microsoft.com/office/officeart/2005/8/layout/vList2"/>
    <dgm:cxn modelId="{0F6A363C-CED4-4780-9EB1-19774E8C4B6F}" type="presParOf" srcId="{C9FBA398-6705-4CD7-A1A6-4E8FC3F6CD06}" destId="{C4B64122-C8F8-49AC-8472-3E55FC2413A1}" srcOrd="1" destOrd="0" presId="urn:microsoft.com/office/officeart/2005/8/layout/vList2"/>
    <dgm:cxn modelId="{6D82A996-101E-457B-882F-EFEFD25D7B96}" type="presParOf" srcId="{C9FBA398-6705-4CD7-A1A6-4E8FC3F6CD06}" destId="{C2F4DD30-A27A-4671-A062-20F684953936}" srcOrd="2" destOrd="0" presId="urn:microsoft.com/office/officeart/2005/8/layout/vList2"/>
    <dgm:cxn modelId="{606DC254-55EE-4F59-A1F4-87812A34B60D}" type="presParOf" srcId="{C9FBA398-6705-4CD7-A1A6-4E8FC3F6CD06}" destId="{EF10395D-40B8-485B-9857-875B6C4A4B32}" srcOrd="3" destOrd="0" presId="urn:microsoft.com/office/officeart/2005/8/layout/vList2"/>
    <dgm:cxn modelId="{FCB95B6F-04FF-4956-9174-B454A9334009}" type="presParOf" srcId="{C9FBA398-6705-4CD7-A1A6-4E8FC3F6CD06}" destId="{11C705E4-5B61-4B7B-B2D9-2C8AC19F243F}" srcOrd="4" destOrd="0" presId="urn:microsoft.com/office/officeart/2005/8/layout/vList2"/>
    <dgm:cxn modelId="{B3F2902C-A45D-4993-92A5-512F47F7C395}" type="presParOf" srcId="{C9FBA398-6705-4CD7-A1A6-4E8FC3F6CD06}" destId="{09B034A7-2130-4B8A-A513-56819238D49B}" srcOrd="5" destOrd="0" presId="urn:microsoft.com/office/officeart/2005/8/layout/vList2"/>
    <dgm:cxn modelId="{E8370A1D-66AC-493A-8A52-161D2CE6AC50}" type="presParOf" srcId="{C9FBA398-6705-4CD7-A1A6-4E8FC3F6CD06}" destId="{4B0381C5-F650-4BA6-BFF6-4E7A6D54F992}"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9C81CA-15FF-4543-9C6D-55141BB66A6D}"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C1B3EE6A-0E3E-4372-95C1-5951460F76AE}">
      <dgm:prSet/>
      <dgm:spPr/>
      <dgm:t>
        <a:bodyPr/>
        <a:lstStyle/>
        <a:p>
          <a:r>
            <a:rPr lang="en-US" dirty="0"/>
            <a:t>3 Sep</a:t>
          </a:r>
          <a:r>
            <a:rPr lang="en-US" dirty="0">
              <a:latin typeface="Century Gothic" panose="020B0502020202020204"/>
            </a:rPr>
            <a:t>.</a:t>
          </a:r>
          <a:endParaRPr lang="en-US" dirty="0"/>
        </a:p>
      </dgm:t>
    </dgm:pt>
    <dgm:pt modelId="{496FD6BD-D7A6-4480-B87C-56549723791B}" type="parTrans" cxnId="{FD6F0F19-574C-4CC3-A4F1-3E0A1C486F16}">
      <dgm:prSet/>
      <dgm:spPr/>
      <dgm:t>
        <a:bodyPr/>
        <a:lstStyle/>
        <a:p>
          <a:endParaRPr lang="en-US"/>
        </a:p>
      </dgm:t>
    </dgm:pt>
    <dgm:pt modelId="{A73CF10F-0AB9-4B5D-A445-CA88725A90DE}" type="sibTrans" cxnId="{FD6F0F19-574C-4CC3-A4F1-3E0A1C486F16}">
      <dgm:prSet/>
      <dgm:spPr/>
      <dgm:t>
        <a:bodyPr/>
        <a:lstStyle/>
        <a:p>
          <a:endParaRPr lang="en-US"/>
        </a:p>
      </dgm:t>
    </dgm:pt>
    <dgm:pt modelId="{C5B8C7D4-7030-40D7-AC55-FA4697513B5D}">
      <dgm:prSet/>
      <dgm:spPr/>
      <dgm:t>
        <a:bodyPr/>
        <a:lstStyle/>
        <a:p>
          <a:r>
            <a:rPr lang="en-US" dirty="0"/>
            <a:t>Group formed</a:t>
          </a:r>
        </a:p>
      </dgm:t>
    </dgm:pt>
    <dgm:pt modelId="{60AF60B6-A22A-48F7-9BC4-1AC55E420750}" type="parTrans" cxnId="{C83F2F71-7250-41D7-9C9F-1233EE326E9A}">
      <dgm:prSet/>
      <dgm:spPr/>
      <dgm:t>
        <a:bodyPr/>
        <a:lstStyle/>
        <a:p>
          <a:endParaRPr lang="en-US"/>
        </a:p>
      </dgm:t>
    </dgm:pt>
    <dgm:pt modelId="{7C7430FE-43FC-4282-8183-13657CF81027}" type="sibTrans" cxnId="{C83F2F71-7250-41D7-9C9F-1233EE326E9A}">
      <dgm:prSet/>
      <dgm:spPr/>
      <dgm:t>
        <a:bodyPr/>
        <a:lstStyle/>
        <a:p>
          <a:endParaRPr lang="en-US"/>
        </a:p>
      </dgm:t>
    </dgm:pt>
    <dgm:pt modelId="{DE4CCA90-85B4-4D27-A7FB-FA9D5577D738}">
      <dgm:prSet/>
      <dgm:spPr/>
      <dgm:t>
        <a:bodyPr/>
        <a:lstStyle/>
        <a:p>
          <a:r>
            <a:rPr lang="en-US" dirty="0"/>
            <a:t>4 Sep.</a:t>
          </a:r>
        </a:p>
      </dgm:t>
    </dgm:pt>
    <dgm:pt modelId="{A727866A-6916-492D-BE36-3A6676AD7FF8}" type="parTrans" cxnId="{1809F8FD-C5FB-4B24-956C-9F63A4EB3A43}">
      <dgm:prSet/>
      <dgm:spPr/>
      <dgm:t>
        <a:bodyPr/>
        <a:lstStyle/>
        <a:p>
          <a:endParaRPr lang="en-US"/>
        </a:p>
      </dgm:t>
    </dgm:pt>
    <dgm:pt modelId="{9B58395D-03EB-4575-8D2D-D041E9DA29C5}" type="sibTrans" cxnId="{1809F8FD-C5FB-4B24-956C-9F63A4EB3A43}">
      <dgm:prSet/>
      <dgm:spPr/>
      <dgm:t>
        <a:bodyPr/>
        <a:lstStyle/>
        <a:p>
          <a:endParaRPr lang="en-US"/>
        </a:p>
      </dgm:t>
    </dgm:pt>
    <dgm:pt modelId="{C15C9FCB-F3DF-4D92-B7B3-349D2EBD2426}">
      <dgm:prSet/>
      <dgm:spPr/>
      <dgm:t>
        <a:bodyPr/>
        <a:lstStyle/>
        <a:p>
          <a:r>
            <a:rPr lang="en-US" dirty="0"/>
            <a:t>Client contacted and project selected</a:t>
          </a:r>
        </a:p>
      </dgm:t>
    </dgm:pt>
    <dgm:pt modelId="{4CDF5D6A-27A6-459E-9CCD-F27EE74EBD49}" type="parTrans" cxnId="{369BFA36-6782-49D5-9A8C-2CB787057170}">
      <dgm:prSet/>
      <dgm:spPr/>
      <dgm:t>
        <a:bodyPr/>
        <a:lstStyle/>
        <a:p>
          <a:endParaRPr lang="en-US"/>
        </a:p>
      </dgm:t>
    </dgm:pt>
    <dgm:pt modelId="{244F4967-3840-41F3-8ECC-FFE72C8FE23E}" type="sibTrans" cxnId="{369BFA36-6782-49D5-9A8C-2CB787057170}">
      <dgm:prSet/>
      <dgm:spPr/>
      <dgm:t>
        <a:bodyPr/>
        <a:lstStyle/>
        <a:p>
          <a:endParaRPr lang="en-US"/>
        </a:p>
      </dgm:t>
    </dgm:pt>
    <dgm:pt modelId="{BB723F62-D2C8-4A56-85DE-06AA431159D4}">
      <dgm:prSet/>
      <dgm:spPr/>
      <dgm:t>
        <a:bodyPr/>
        <a:lstStyle/>
        <a:p>
          <a:r>
            <a:rPr lang="en-US" dirty="0"/>
            <a:t>10 Sep.</a:t>
          </a:r>
        </a:p>
      </dgm:t>
    </dgm:pt>
    <dgm:pt modelId="{12A4D566-F66F-4407-A96B-48E61C218AA6}" type="parTrans" cxnId="{4375D8BD-8753-428A-BCDD-CD143CC1D985}">
      <dgm:prSet/>
      <dgm:spPr/>
      <dgm:t>
        <a:bodyPr/>
        <a:lstStyle/>
        <a:p>
          <a:endParaRPr lang="en-US"/>
        </a:p>
      </dgm:t>
    </dgm:pt>
    <dgm:pt modelId="{CBFAF2D3-3474-47E0-8042-1BB6F551796D}" type="sibTrans" cxnId="{4375D8BD-8753-428A-BCDD-CD143CC1D985}">
      <dgm:prSet/>
      <dgm:spPr/>
      <dgm:t>
        <a:bodyPr/>
        <a:lstStyle/>
        <a:p>
          <a:endParaRPr lang="en-US"/>
        </a:p>
      </dgm:t>
    </dgm:pt>
    <dgm:pt modelId="{430DE361-4C77-41A2-8273-7BCE3BB759AA}">
      <dgm:prSet/>
      <dgm:spPr/>
      <dgm:t>
        <a:bodyPr/>
        <a:lstStyle/>
        <a:p>
          <a:r>
            <a:rPr lang="en-US" dirty="0"/>
            <a:t>First meeting with client, project tools initialized (Docker, </a:t>
          </a:r>
          <a:r>
            <a:rPr lang="en-US" dirty="0" err="1"/>
            <a:t>Github</a:t>
          </a:r>
          <a:r>
            <a:rPr lang="en-US" dirty="0"/>
            <a:t>, AWS)</a:t>
          </a:r>
        </a:p>
      </dgm:t>
    </dgm:pt>
    <dgm:pt modelId="{360DC62D-BE2F-4CCE-AC2A-AD8254C00322}" type="parTrans" cxnId="{EEFC6EF5-9B4C-4674-A0E4-23420A21C38D}">
      <dgm:prSet/>
      <dgm:spPr/>
      <dgm:t>
        <a:bodyPr/>
        <a:lstStyle/>
        <a:p>
          <a:endParaRPr lang="en-US"/>
        </a:p>
      </dgm:t>
    </dgm:pt>
    <dgm:pt modelId="{8B032921-5D61-4583-BEB5-11A255D2A779}" type="sibTrans" cxnId="{EEFC6EF5-9B4C-4674-A0E4-23420A21C38D}">
      <dgm:prSet/>
      <dgm:spPr/>
      <dgm:t>
        <a:bodyPr/>
        <a:lstStyle/>
        <a:p>
          <a:endParaRPr lang="en-US"/>
        </a:p>
      </dgm:t>
    </dgm:pt>
    <dgm:pt modelId="{220290AB-D3FE-4DB0-A6AC-CEC74A5561B7}">
      <dgm:prSet/>
      <dgm:spPr/>
      <dgm:t>
        <a:bodyPr/>
        <a:lstStyle/>
        <a:p>
          <a:r>
            <a:rPr lang="en-US" dirty="0"/>
            <a:t>15 Sep.</a:t>
          </a:r>
        </a:p>
      </dgm:t>
    </dgm:pt>
    <dgm:pt modelId="{4761C334-2533-4A7A-91F6-8F05DC4C47EA}" type="parTrans" cxnId="{2056FB75-9DBA-4394-BD16-BE6019A73B29}">
      <dgm:prSet/>
      <dgm:spPr/>
      <dgm:t>
        <a:bodyPr/>
        <a:lstStyle/>
        <a:p>
          <a:endParaRPr lang="en-US"/>
        </a:p>
      </dgm:t>
    </dgm:pt>
    <dgm:pt modelId="{7F896BD5-83BC-4B02-BFBA-3C359F9838D8}" type="sibTrans" cxnId="{2056FB75-9DBA-4394-BD16-BE6019A73B29}">
      <dgm:prSet/>
      <dgm:spPr/>
      <dgm:t>
        <a:bodyPr/>
        <a:lstStyle/>
        <a:p>
          <a:endParaRPr lang="en-US"/>
        </a:p>
      </dgm:t>
    </dgm:pt>
    <dgm:pt modelId="{9870CD9D-47C5-42CB-856B-AD42EC0EA5FD}">
      <dgm:prSet/>
      <dgm:spPr/>
      <dgm:t>
        <a:bodyPr/>
        <a:lstStyle/>
        <a:p>
          <a:r>
            <a:rPr lang="en-US" dirty="0"/>
            <a:t>Began research phase</a:t>
          </a:r>
        </a:p>
      </dgm:t>
    </dgm:pt>
    <dgm:pt modelId="{BB344707-FBA6-4A65-B0EF-E17EE61A9B98}" type="parTrans" cxnId="{BAD5B2CE-FEBB-45AD-AB17-8CEB4AA883EB}">
      <dgm:prSet/>
      <dgm:spPr/>
      <dgm:t>
        <a:bodyPr/>
        <a:lstStyle/>
        <a:p>
          <a:endParaRPr lang="en-US"/>
        </a:p>
      </dgm:t>
    </dgm:pt>
    <dgm:pt modelId="{52AE705A-46CB-4F70-9E9E-B34ED2BE569C}" type="sibTrans" cxnId="{BAD5B2CE-FEBB-45AD-AB17-8CEB4AA883EB}">
      <dgm:prSet/>
      <dgm:spPr/>
      <dgm:t>
        <a:bodyPr/>
        <a:lstStyle/>
        <a:p>
          <a:endParaRPr lang="en-US"/>
        </a:p>
      </dgm:t>
    </dgm:pt>
    <dgm:pt modelId="{61AD4595-5A5E-4E6D-8B68-E1323B97F4FE}">
      <dgm:prSet/>
      <dgm:spPr/>
      <dgm:t>
        <a:bodyPr/>
        <a:lstStyle/>
        <a:p>
          <a:r>
            <a:rPr lang="en-US" dirty="0"/>
            <a:t>30 Sep.</a:t>
          </a:r>
        </a:p>
      </dgm:t>
    </dgm:pt>
    <dgm:pt modelId="{2331DB6A-3BD4-41E1-8EB8-08E9A7FAD930}" type="parTrans" cxnId="{DC7AB53B-B4C4-4F01-BBCF-BD4A654C6F3A}">
      <dgm:prSet/>
      <dgm:spPr/>
      <dgm:t>
        <a:bodyPr/>
        <a:lstStyle/>
        <a:p>
          <a:endParaRPr lang="en-US"/>
        </a:p>
      </dgm:t>
    </dgm:pt>
    <dgm:pt modelId="{1B48851E-7837-44EE-B418-57FAB7ACD305}" type="sibTrans" cxnId="{DC7AB53B-B4C4-4F01-BBCF-BD4A654C6F3A}">
      <dgm:prSet/>
      <dgm:spPr/>
      <dgm:t>
        <a:bodyPr/>
        <a:lstStyle/>
        <a:p>
          <a:endParaRPr lang="en-US"/>
        </a:p>
      </dgm:t>
    </dgm:pt>
    <dgm:pt modelId="{4FEFD723-A6C9-43E8-9D68-33410ED46FD2}">
      <dgm:prSet/>
      <dgm:spPr/>
      <dgm:t>
        <a:bodyPr/>
        <a:lstStyle/>
        <a:p>
          <a:r>
            <a:rPr lang="en-US" dirty="0"/>
            <a:t>Tools chosen, testing begins</a:t>
          </a:r>
        </a:p>
      </dgm:t>
    </dgm:pt>
    <dgm:pt modelId="{8D72B91B-43D3-43C6-915A-F059931C582E}" type="parTrans" cxnId="{819BC9E1-90EB-4C9E-AD1E-BC08483E9534}">
      <dgm:prSet/>
      <dgm:spPr/>
      <dgm:t>
        <a:bodyPr/>
        <a:lstStyle/>
        <a:p>
          <a:endParaRPr lang="en-US"/>
        </a:p>
      </dgm:t>
    </dgm:pt>
    <dgm:pt modelId="{C180A77C-6362-483F-823A-8624BF4072B6}" type="sibTrans" cxnId="{819BC9E1-90EB-4C9E-AD1E-BC08483E9534}">
      <dgm:prSet/>
      <dgm:spPr/>
      <dgm:t>
        <a:bodyPr/>
        <a:lstStyle/>
        <a:p>
          <a:endParaRPr lang="en-US"/>
        </a:p>
      </dgm:t>
    </dgm:pt>
    <dgm:pt modelId="{E2DE6B6A-8428-42D3-8F45-4511B324639B}">
      <dgm:prSet/>
      <dgm:spPr/>
      <dgm:t>
        <a:bodyPr/>
        <a:lstStyle/>
        <a:p>
          <a:r>
            <a:rPr lang="en-US" dirty="0"/>
            <a:t>15 Oct.</a:t>
          </a:r>
        </a:p>
      </dgm:t>
    </dgm:pt>
    <dgm:pt modelId="{4B34C4DA-D8B3-4C46-9060-6C4C8E5536F0}" type="parTrans" cxnId="{F822A7A5-A0B5-4A06-A07B-94A0864436F0}">
      <dgm:prSet/>
      <dgm:spPr/>
      <dgm:t>
        <a:bodyPr/>
        <a:lstStyle/>
        <a:p>
          <a:endParaRPr lang="en-US"/>
        </a:p>
      </dgm:t>
    </dgm:pt>
    <dgm:pt modelId="{FE9D3042-88C3-44A2-B9C8-6949AA2FBD6A}" type="sibTrans" cxnId="{F822A7A5-A0B5-4A06-A07B-94A0864436F0}">
      <dgm:prSet/>
      <dgm:spPr/>
      <dgm:t>
        <a:bodyPr/>
        <a:lstStyle/>
        <a:p>
          <a:endParaRPr lang="en-US"/>
        </a:p>
      </dgm:t>
    </dgm:pt>
    <dgm:pt modelId="{7D880887-40BF-4D65-9A52-6975C257E386}">
      <dgm:prSet/>
      <dgm:spPr/>
      <dgm:t>
        <a:bodyPr/>
        <a:lstStyle/>
        <a:p>
          <a:r>
            <a:rPr lang="en-US" dirty="0"/>
            <a:t>Began development phase</a:t>
          </a:r>
        </a:p>
      </dgm:t>
    </dgm:pt>
    <dgm:pt modelId="{32806D93-AAC0-4515-B987-FAFDDD6DDBE6}" type="parTrans" cxnId="{6F9DE107-75EE-4FB2-922F-77AF66D67D73}">
      <dgm:prSet/>
      <dgm:spPr/>
      <dgm:t>
        <a:bodyPr/>
        <a:lstStyle/>
        <a:p>
          <a:endParaRPr lang="en-US"/>
        </a:p>
      </dgm:t>
    </dgm:pt>
    <dgm:pt modelId="{658E0E48-6B57-46AC-8EBB-D67FDB4E48B3}" type="sibTrans" cxnId="{6F9DE107-75EE-4FB2-922F-77AF66D67D73}">
      <dgm:prSet/>
      <dgm:spPr/>
      <dgm:t>
        <a:bodyPr/>
        <a:lstStyle/>
        <a:p>
          <a:endParaRPr lang="en-US"/>
        </a:p>
      </dgm:t>
    </dgm:pt>
    <dgm:pt modelId="{3EA0E1EF-6C87-4E40-8F3C-26A9210DB690}">
      <dgm:prSet/>
      <dgm:spPr/>
      <dgm:t>
        <a:bodyPr/>
        <a:lstStyle/>
        <a:p>
          <a:r>
            <a:rPr lang="en-US" dirty="0"/>
            <a:t>22 Oct.</a:t>
          </a:r>
        </a:p>
      </dgm:t>
    </dgm:pt>
    <dgm:pt modelId="{15F1F9CA-498F-4F19-A5DC-AEB9A17A5C79}" type="parTrans" cxnId="{59C6DBFA-BE87-469B-89E7-ABA4D38398CB}">
      <dgm:prSet/>
      <dgm:spPr/>
      <dgm:t>
        <a:bodyPr/>
        <a:lstStyle/>
        <a:p>
          <a:endParaRPr lang="en-US"/>
        </a:p>
      </dgm:t>
    </dgm:pt>
    <dgm:pt modelId="{5FCF46BF-BA31-4778-AA39-F93E393ECF7D}" type="sibTrans" cxnId="{59C6DBFA-BE87-469B-89E7-ABA4D38398CB}">
      <dgm:prSet/>
      <dgm:spPr/>
      <dgm:t>
        <a:bodyPr/>
        <a:lstStyle/>
        <a:p>
          <a:endParaRPr lang="en-US"/>
        </a:p>
      </dgm:t>
    </dgm:pt>
    <dgm:pt modelId="{FED24D46-B240-4F67-83EF-080123CEB4BB}">
      <dgm:prSet/>
      <dgm:spPr/>
      <dgm:t>
        <a:bodyPr/>
        <a:lstStyle/>
        <a:p>
          <a:r>
            <a:rPr lang="en-US" dirty="0"/>
            <a:t>JSON lists for popularity from different API</a:t>
          </a:r>
        </a:p>
      </dgm:t>
    </dgm:pt>
    <dgm:pt modelId="{782D0968-BA0F-4CCE-94BF-C8B4967C6723}" type="parTrans" cxnId="{ECA7D227-0D6B-4192-B779-651084C1A8A6}">
      <dgm:prSet/>
      <dgm:spPr/>
      <dgm:t>
        <a:bodyPr/>
        <a:lstStyle/>
        <a:p>
          <a:endParaRPr lang="en-US"/>
        </a:p>
      </dgm:t>
    </dgm:pt>
    <dgm:pt modelId="{558CEB0B-D9C1-49C2-9209-05DD95F949E5}" type="sibTrans" cxnId="{ECA7D227-0D6B-4192-B779-651084C1A8A6}">
      <dgm:prSet/>
      <dgm:spPr/>
      <dgm:t>
        <a:bodyPr/>
        <a:lstStyle/>
        <a:p>
          <a:endParaRPr lang="en-US"/>
        </a:p>
      </dgm:t>
    </dgm:pt>
    <dgm:pt modelId="{BBBB6BD5-D925-4C52-B2C7-58378297B769}">
      <dgm:prSet/>
      <dgm:spPr/>
      <dgm:t>
        <a:bodyPr/>
        <a:lstStyle/>
        <a:p>
          <a:r>
            <a:rPr lang="en-US" dirty="0"/>
            <a:t>13 Nov.</a:t>
          </a:r>
        </a:p>
      </dgm:t>
    </dgm:pt>
    <dgm:pt modelId="{D88353CD-0B67-4ECB-A639-B748B34F4B43}" type="parTrans" cxnId="{91407A7A-8E43-4B1A-BBEA-5738A18A8561}">
      <dgm:prSet/>
      <dgm:spPr/>
      <dgm:t>
        <a:bodyPr/>
        <a:lstStyle/>
        <a:p>
          <a:endParaRPr lang="en-US"/>
        </a:p>
      </dgm:t>
    </dgm:pt>
    <dgm:pt modelId="{51FBF11D-C503-4E1E-81CE-B2BFA31858D2}" type="sibTrans" cxnId="{91407A7A-8E43-4B1A-BBEA-5738A18A8561}">
      <dgm:prSet/>
      <dgm:spPr/>
      <dgm:t>
        <a:bodyPr/>
        <a:lstStyle/>
        <a:p>
          <a:endParaRPr lang="en-US"/>
        </a:p>
      </dgm:t>
    </dgm:pt>
    <dgm:pt modelId="{610F0861-25DE-4ED1-B693-8C160BD26592}">
      <dgm:prSet/>
      <dgm:spPr/>
      <dgm:t>
        <a:bodyPr/>
        <a:lstStyle/>
        <a:p>
          <a:pPr rtl="0"/>
          <a:r>
            <a:rPr lang="en-US" dirty="0">
              <a:latin typeface="Century Gothic" panose="020B0502020202020204"/>
            </a:rPr>
            <a:t>Test around with eliminating and qualifying terms for the API</a:t>
          </a:r>
          <a:endParaRPr lang="en-US" dirty="0"/>
        </a:p>
      </dgm:t>
    </dgm:pt>
    <dgm:pt modelId="{B10B3C8A-6323-46F6-8F2B-A8A560D8583E}" type="parTrans" cxnId="{1DA45C00-A376-460E-BFB6-72333B507781}">
      <dgm:prSet/>
      <dgm:spPr/>
      <dgm:t>
        <a:bodyPr/>
        <a:lstStyle/>
        <a:p>
          <a:endParaRPr lang="en-US"/>
        </a:p>
      </dgm:t>
    </dgm:pt>
    <dgm:pt modelId="{3888F573-D695-4E46-BC30-020ECBA6F15F}" type="sibTrans" cxnId="{1DA45C00-A376-460E-BFB6-72333B507781}">
      <dgm:prSet/>
      <dgm:spPr/>
      <dgm:t>
        <a:bodyPr/>
        <a:lstStyle/>
        <a:p>
          <a:endParaRPr lang="en-US"/>
        </a:p>
      </dgm:t>
    </dgm:pt>
    <dgm:pt modelId="{6A3E8BB9-C7A5-48C7-AB5E-54D2283E51DB}">
      <dgm:prSet phldr="0"/>
      <dgm:spPr/>
      <dgm:t>
        <a:bodyPr/>
        <a:lstStyle/>
        <a:p>
          <a:pPr rtl="0"/>
          <a:r>
            <a:rPr lang="en-US" dirty="0">
              <a:latin typeface="Century Gothic" panose="020B0502020202020204"/>
            </a:rPr>
            <a:t>29. Nov</a:t>
          </a:r>
          <a:r>
            <a:rPr lang="en-US" dirty="0"/>
            <a:t>.</a:t>
          </a:r>
          <a:endParaRPr lang="en-US" dirty="0">
            <a:latin typeface="Century Gothic" panose="020B0502020202020204"/>
          </a:endParaRPr>
        </a:p>
      </dgm:t>
    </dgm:pt>
    <dgm:pt modelId="{4DCC83BC-78DC-4C05-B422-71EEE53609D7}" type="parTrans" cxnId="{F8996AD5-DFE6-4FC2-9581-B7C8995CD0D2}">
      <dgm:prSet/>
      <dgm:spPr/>
    </dgm:pt>
    <dgm:pt modelId="{3B201DB1-791E-442A-A4B0-9C7344227E38}" type="sibTrans" cxnId="{F8996AD5-DFE6-4FC2-9581-B7C8995CD0D2}">
      <dgm:prSet/>
      <dgm:spPr/>
    </dgm:pt>
    <dgm:pt modelId="{D718B3D3-2521-480A-B259-56B484A9CBD2}">
      <dgm:prSet phldr="0"/>
      <dgm:spPr/>
      <dgm:t>
        <a:bodyPr/>
        <a:lstStyle/>
        <a:p>
          <a:pPr rtl="0"/>
          <a:r>
            <a:rPr lang="en-US" dirty="0">
              <a:latin typeface="Century Gothic" panose="020B0502020202020204"/>
            </a:rPr>
            <a:t> Web Scraper development begins</a:t>
          </a:r>
        </a:p>
      </dgm:t>
    </dgm:pt>
    <dgm:pt modelId="{481BF8C1-8E8F-41C0-8047-83492C6ADBAA}" type="parTrans" cxnId="{4F1A257D-0C08-48BF-B049-B365BB6FA7F2}">
      <dgm:prSet/>
      <dgm:spPr/>
    </dgm:pt>
    <dgm:pt modelId="{71C00B4F-65F1-4625-B1C5-A33D04D7ECED}" type="sibTrans" cxnId="{4F1A257D-0C08-48BF-B049-B365BB6FA7F2}">
      <dgm:prSet/>
      <dgm:spPr/>
    </dgm:pt>
    <dgm:pt modelId="{308121E7-C32B-42A0-A028-22678FF8EE58}">
      <dgm:prSet phldr="0"/>
      <dgm:spPr/>
      <dgm:t>
        <a:bodyPr/>
        <a:lstStyle/>
        <a:p>
          <a:pPr rtl="0"/>
          <a:r>
            <a:rPr lang="en-US" dirty="0">
              <a:latin typeface="Century Gothic" panose="020B0502020202020204"/>
            </a:rPr>
            <a:t>27</a:t>
          </a:r>
          <a:r>
            <a:rPr lang="en-US" dirty="0"/>
            <a:t> Nov.</a:t>
          </a:r>
        </a:p>
      </dgm:t>
    </dgm:pt>
    <dgm:pt modelId="{3619B7BF-1A0B-4DDB-A30B-44E560382108}" type="parTrans" cxnId="{FD42CCF7-AC83-4E3D-9E7F-86813B42CBD8}">
      <dgm:prSet/>
      <dgm:spPr/>
    </dgm:pt>
    <dgm:pt modelId="{1657DBF8-5812-410C-9B5E-4AE2A42947D0}" type="sibTrans" cxnId="{FD42CCF7-AC83-4E3D-9E7F-86813B42CBD8}">
      <dgm:prSet/>
      <dgm:spPr/>
    </dgm:pt>
    <dgm:pt modelId="{2561E0D8-5E6D-41A1-868F-D6E63CCC9FD1}">
      <dgm:prSet phldr="0"/>
      <dgm:spPr/>
      <dgm:t>
        <a:bodyPr/>
        <a:lstStyle/>
        <a:p>
          <a:pPr rtl="0"/>
          <a:r>
            <a:rPr lang="en-US" dirty="0">
              <a:latin typeface="Century Gothic" panose="020B0502020202020204"/>
            </a:rPr>
            <a:t>Higher tier license for Twitter API acquired</a:t>
          </a:r>
          <a:endParaRPr lang="en-US" dirty="0"/>
        </a:p>
      </dgm:t>
    </dgm:pt>
    <dgm:pt modelId="{8BC64E15-D934-4120-9EDE-CC5C03C7A2E4}" type="parTrans" cxnId="{13CE6DC6-2391-457F-8E6B-0543B975BE48}">
      <dgm:prSet/>
      <dgm:spPr/>
    </dgm:pt>
    <dgm:pt modelId="{30A5B72D-FA7D-437B-9DD4-65D97E0F2A4E}" type="sibTrans" cxnId="{13CE6DC6-2391-457F-8E6B-0543B975BE48}">
      <dgm:prSet/>
      <dgm:spPr/>
    </dgm:pt>
    <dgm:pt modelId="{31D95CC9-FE8F-4DAF-8F2B-8BAB6AA29AAA}">
      <dgm:prSet phldr="0"/>
      <dgm:spPr/>
      <dgm:t>
        <a:bodyPr/>
        <a:lstStyle/>
        <a:p>
          <a:pPr rtl="0"/>
          <a:r>
            <a:rPr lang="en-US" dirty="0">
              <a:latin typeface="Century Gothic" panose="020B0502020202020204"/>
            </a:rPr>
            <a:t>10</a:t>
          </a:r>
          <a:r>
            <a:rPr lang="en-US" dirty="0"/>
            <a:t>. </a:t>
          </a:r>
          <a:r>
            <a:rPr lang="en-US" dirty="0">
              <a:latin typeface="Century Gothic" panose="020B0502020202020204"/>
            </a:rPr>
            <a:t>Dec.</a:t>
          </a:r>
          <a:endParaRPr lang="en-US" dirty="0"/>
        </a:p>
      </dgm:t>
    </dgm:pt>
    <dgm:pt modelId="{753C9B31-A9E8-454B-A2E0-9389603A3258}" type="parTrans" cxnId="{08595324-20EA-4DC5-9B0B-5C39D0E4CB5F}">
      <dgm:prSet/>
      <dgm:spPr/>
    </dgm:pt>
    <dgm:pt modelId="{AF4BC1DD-7C6B-4A21-B9F1-E21CF53F43E4}" type="sibTrans" cxnId="{08595324-20EA-4DC5-9B0B-5C39D0E4CB5F}">
      <dgm:prSet/>
      <dgm:spPr/>
    </dgm:pt>
    <dgm:pt modelId="{0C13E575-F7B8-4903-991B-A5125853B3C1}">
      <dgm:prSet phldr="0"/>
      <dgm:spPr/>
      <dgm:t>
        <a:bodyPr/>
        <a:lstStyle/>
        <a:p>
          <a:pPr rtl="0"/>
          <a:r>
            <a:rPr lang="en-US" dirty="0">
              <a:latin typeface="Century Gothic" panose="020B0502020202020204"/>
            </a:rPr>
            <a:t>Assemble Docker images</a:t>
          </a:r>
        </a:p>
      </dgm:t>
    </dgm:pt>
    <dgm:pt modelId="{C4483F76-1C98-4BAF-94E2-38A01746353A}" type="parTrans" cxnId="{13022433-D29F-4061-BD8E-C55CACC75FBA}">
      <dgm:prSet/>
      <dgm:spPr/>
    </dgm:pt>
    <dgm:pt modelId="{FA8791AC-382E-4D96-B254-8E195D53A1A2}" type="sibTrans" cxnId="{13022433-D29F-4061-BD8E-C55CACC75FBA}">
      <dgm:prSet/>
      <dgm:spPr/>
    </dgm:pt>
    <dgm:pt modelId="{B9545D80-5282-4ECD-B3E0-B96E0DDB622A}">
      <dgm:prSet phldr="0"/>
      <dgm:spPr/>
      <dgm:t>
        <a:bodyPr/>
        <a:lstStyle/>
        <a:p>
          <a:pPr rtl="0"/>
          <a:r>
            <a:rPr lang="en-US" dirty="0"/>
            <a:t>13 </a:t>
          </a:r>
          <a:r>
            <a:rPr lang="en-US" dirty="0">
              <a:latin typeface="Century Gothic" panose="020B0502020202020204"/>
            </a:rPr>
            <a:t>Dec</a:t>
          </a:r>
          <a:r>
            <a:rPr lang="en-US" dirty="0"/>
            <a:t>.</a:t>
          </a:r>
        </a:p>
      </dgm:t>
    </dgm:pt>
    <dgm:pt modelId="{039C1826-C91F-4E39-9B6D-0E1107B55D66}" type="parTrans" cxnId="{21A0E8D9-ADDD-4468-9CBA-CA42FF7D528C}">
      <dgm:prSet/>
      <dgm:spPr/>
    </dgm:pt>
    <dgm:pt modelId="{5CCCDDE6-5E3A-4AC8-8C22-4661A665AD3B}" type="sibTrans" cxnId="{21A0E8D9-ADDD-4468-9CBA-CA42FF7D528C}">
      <dgm:prSet/>
      <dgm:spPr/>
    </dgm:pt>
    <dgm:pt modelId="{A7ED9695-331C-4108-B05A-C1707EFFC606}">
      <dgm:prSet phldr="0"/>
      <dgm:spPr/>
      <dgm:t>
        <a:bodyPr/>
        <a:lstStyle/>
        <a:p>
          <a:pPr rtl="0"/>
          <a:r>
            <a:rPr lang="en-US" dirty="0">
              <a:latin typeface="Century Gothic" panose="020B0502020202020204"/>
            </a:rPr>
            <a:t>Final tests</a:t>
          </a:r>
          <a:endParaRPr lang="en-US" dirty="0"/>
        </a:p>
      </dgm:t>
    </dgm:pt>
    <dgm:pt modelId="{EA33960F-476A-4BB3-9E0F-6723633C64B3}" type="parTrans" cxnId="{5D33E04D-C284-4582-BD78-F64861F29E1F}">
      <dgm:prSet/>
      <dgm:spPr/>
    </dgm:pt>
    <dgm:pt modelId="{D0D81A31-EF4E-4F6D-A6B6-CB3A28F8B01C}" type="sibTrans" cxnId="{5D33E04D-C284-4582-BD78-F64861F29E1F}">
      <dgm:prSet/>
      <dgm:spPr/>
    </dgm:pt>
    <dgm:pt modelId="{54C98FBD-1D75-4F25-91A6-B37EDF4818D2}" type="pres">
      <dgm:prSet presAssocID="{889C81CA-15FF-4543-9C6D-55141BB66A6D}" presName="Name0" presStyleCnt="0">
        <dgm:presLayoutVars>
          <dgm:chMax/>
          <dgm:chPref/>
          <dgm:animLvl val="lvl"/>
        </dgm:presLayoutVars>
      </dgm:prSet>
      <dgm:spPr/>
    </dgm:pt>
    <dgm:pt modelId="{1D077314-C7CC-4006-88BB-D58935165BA6}" type="pres">
      <dgm:prSet presAssocID="{C1B3EE6A-0E3E-4372-95C1-5951460F76AE}" presName="composite1" presStyleCnt="0"/>
      <dgm:spPr/>
    </dgm:pt>
    <dgm:pt modelId="{D4557683-6BD9-41F2-B258-50AC8D8195B7}" type="pres">
      <dgm:prSet presAssocID="{C1B3EE6A-0E3E-4372-95C1-5951460F76AE}" presName="parent1" presStyleLbl="alignNode1" presStyleIdx="0" presStyleCnt="12">
        <dgm:presLayoutVars>
          <dgm:chMax val="1"/>
          <dgm:chPref val="1"/>
          <dgm:bulletEnabled val="1"/>
        </dgm:presLayoutVars>
      </dgm:prSet>
      <dgm:spPr/>
    </dgm:pt>
    <dgm:pt modelId="{E64F26B4-1C63-432B-A961-77CAD026B49B}" type="pres">
      <dgm:prSet presAssocID="{C1B3EE6A-0E3E-4372-95C1-5951460F76AE}" presName="Childtext1" presStyleLbl="revTx" presStyleIdx="0" presStyleCnt="12">
        <dgm:presLayoutVars>
          <dgm:bulletEnabled val="1"/>
        </dgm:presLayoutVars>
      </dgm:prSet>
      <dgm:spPr/>
    </dgm:pt>
    <dgm:pt modelId="{BA429DB1-0322-4906-8631-B448404D519A}" type="pres">
      <dgm:prSet presAssocID="{C1B3EE6A-0E3E-4372-95C1-5951460F76AE}" presName="ConnectLine1" presStyleLbl="sibTrans1D1" presStyleIdx="0" presStyleCnt="12"/>
      <dgm:spPr>
        <a:noFill/>
        <a:ln w="9525" cap="rnd" cmpd="sng" algn="ctr">
          <a:solidFill>
            <a:schemeClr val="accent1">
              <a:hueOff val="0"/>
              <a:satOff val="0"/>
              <a:lumOff val="0"/>
              <a:alphaOff val="0"/>
            </a:schemeClr>
          </a:solidFill>
          <a:prstDash val="dash"/>
        </a:ln>
        <a:effectLst/>
      </dgm:spPr>
    </dgm:pt>
    <dgm:pt modelId="{BC9C55EC-135E-48CD-BDA3-DD78CA06486A}" type="pres">
      <dgm:prSet presAssocID="{C1B3EE6A-0E3E-4372-95C1-5951460F76AE}" presName="ConnectLineEnd1" presStyleLbl="lnNode1" presStyleIdx="0" presStyleCnt="12"/>
      <dgm:spPr/>
    </dgm:pt>
    <dgm:pt modelId="{5209A7FE-7B34-40E1-AC63-0DEED88FBEB7}" type="pres">
      <dgm:prSet presAssocID="{C1B3EE6A-0E3E-4372-95C1-5951460F76AE}" presName="EmptyPane1" presStyleCnt="0"/>
      <dgm:spPr/>
    </dgm:pt>
    <dgm:pt modelId="{00298137-2B01-4D9A-B142-43611EC89839}" type="pres">
      <dgm:prSet presAssocID="{A73CF10F-0AB9-4B5D-A445-CA88725A90DE}" presName="spaceBetweenRectangles1" presStyleCnt="0"/>
      <dgm:spPr/>
    </dgm:pt>
    <dgm:pt modelId="{647DB2A9-9335-4CF4-B2A5-5BDCCDD93D6E}" type="pres">
      <dgm:prSet presAssocID="{DE4CCA90-85B4-4D27-A7FB-FA9D5577D738}" presName="composite1" presStyleCnt="0"/>
      <dgm:spPr/>
    </dgm:pt>
    <dgm:pt modelId="{ABDFBA01-A881-4190-97F1-8318BC860AC7}" type="pres">
      <dgm:prSet presAssocID="{DE4CCA90-85B4-4D27-A7FB-FA9D5577D738}" presName="parent1" presStyleLbl="alignNode1" presStyleIdx="1" presStyleCnt="12">
        <dgm:presLayoutVars>
          <dgm:chMax val="1"/>
          <dgm:chPref val="1"/>
          <dgm:bulletEnabled val="1"/>
        </dgm:presLayoutVars>
      </dgm:prSet>
      <dgm:spPr/>
    </dgm:pt>
    <dgm:pt modelId="{5337995D-F3A3-4B2F-8FF5-50E1C7A5C946}" type="pres">
      <dgm:prSet presAssocID="{DE4CCA90-85B4-4D27-A7FB-FA9D5577D738}" presName="Childtext1" presStyleLbl="revTx" presStyleIdx="1" presStyleCnt="12">
        <dgm:presLayoutVars>
          <dgm:bulletEnabled val="1"/>
        </dgm:presLayoutVars>
      </dgm:prSet>
      <dgm:spPr/>
    </dgm:pt>
    <dgm:pt modelId="{93413C47-67BE-4C1B-A9A9-E175B64E22D2}" type="pres">
      <dgm:prSet presAssocID="{DE4CCA90-85B4-4D27-A7FB-FA9D5577D738}" presName="ConnectLine1" presStyleLbl="sibTrans1D1" presStyleIdx="1" presStyleCnt="12"/>
      <dgm:spPr>
        <a:noFill/>
        <a:ln w="9525" cap="rnd" cmpd="sng" algn="ctr">
          <a:solidFill>
            <a:schemeClr val="accent1">
              <a:hueOff val="0"/>
              <a:satOff val="0"/>
              <a:lumOff val="0"/>
              <a:alphaOff val="0"/>
            </a:schemeClr>
          </a:solidFill>
          <a:prstDash val="dash"/>
        </a:ln>
        <a:effectLst/>
      </dgm:spPr>
    </dgm:pt>
    <dgm:pt modelId="{EE6449F8-D1DB-4CDF-8CD7-823728F2A377}" type="pres">
      <dgm:prSet presAssocID="{DE4CCA90-85B4-4D27-A7FB-FA9D5577D738}" presName="ConnectLineEnd1" presStyleLbl="lnNode1" presStyleIdx="1" presStyleCnt="12"/>
      <dgm:spPr/>
    </dgm:pt>
    <dgm:pt modelId="{027105BD-BF0D-4B9F-8A20-84136EA9276F}" type="pres">
      <dgm:prSet presAssocID="{DE4CCA90-85B4-4D27-A7FB-FA9D5577D738}" presName="EmptyPane1" presStyleCnt="0"/>
      <dgm:spPr/>
    </dgm:pt>
    <dgm:pt modelId="{99961455-35AB-4C50-A7B7-CD1A493F1B20}" type="pres">
      <dgm:prSet presAssocID="{9B58395D-03EB-4575-8D2D-D041E9DA29C5}" presName="spaceBetweenRectangles1" presStyleCnt="0"/>
      <dgm:spPr/>
    </dgm:pt>
    <dgm:pt modelId="{4673DD25-BA4B-4220-A5AE-C1F6C8C8D2A3}" type="pres">
      <dgm:prSet presAssocID="{BB723F62-D2C8-4A56-85DE-06AA431159D4}" presName="composite1" presStyleCnt="0"/>
      <dgm:spPr/>
    </dgm:pt>
    <dgm:pt modelId="{8D9B25AC-4726-4194-92DD-3A6940805F65}" type="pres">
      <dgm:prSet presAssocID="{BB723F62-D2C8-4A56-85DE-06AA431159D4}" presName="parent1" presStyleLbl="alignNode1" presStyleIdx="2" presStyleCnt="12">
        <dgm:presLayoutVars>
          <dgm:chMax val="1"/>
          <dgm:chPref val="1"/>
          <dgm:bulletEnabled val="1"/>
        </dgm:presLayoutVars>
      </dgm:prSet>
      <dgm:spPr/>
    </dgm:pt>
    <dgm:pt modelId="{E6B1D0EE-556E-4E8E-B057-E1A62D5CAED1}" type="pres">
      <dgm:prSet presAssocID="{BB723F62-D2C8-4A56-85DE-06AA431159D4}" presName="Childtext1" presStyleLbl="revTx" presStyleIdx="2" presStyleCnt="12">
        <dgm:presLayoutVars>
          <dgm:bulletEnabled val="1"/>
        </dgm:presLayoutVars>
      </dgm:prSet>
      <dgm:spPr/>
    </dgm:pt>
    <dgm:pt modelId="{4F9C2757-4DDC-479B-8C73-E9571B8D7147}" type="pres">
      <dgm:prSet presAssocID="{BB723F62-D2C8-4A56-85DE-06AA431159D4}" presName="ConnectLine1" presStyleLbl="sibTrans1D1" presStyleIdx="2" presStyleCnt="12"/>
      <dgm:spPr>
        <a:noFill/>
        <a:ln w="9525" cap="rnd" cmpd="sng" algn="ctr">
          <a:solidFill>
            <a:schemeClr val="accent1">
              <a:hueOff val="0"/>
              <a:satOff val="0"/>
              <a:lumOff val="0"/>
              <a:alphaOff val="0"/>
            </a:schemeClr>
          </a:solidFill>
          <a:prstDash val="dash"/>
        </a:ln>
        <a:effectLst/>
      </dgm:spPr>
    </dgm:pt>
    <dgm:pt modelId="{C8A6C3D2-6CEF-4C48-B8C7-87B7BAF6D2CF}" type="pres">
      <dgm:prSet presAssocID="{BB723F62-D2C8-4A56-85DE-06AA431159D4}" presName="ConnectLineEnd1" presStyleLbl="lnNode1" presStyleIdx="2" presStyleCnt="12"/>
      <dgm:spPr/>
    </dgm:pt>
    <dgm:pt modelId="{975E100D-54B4-4273-9427-10F707CCE1A9}" type="pres">
      <dgm:prSet presAssocID="{BB723F62-D2C8-4A56-85DE-06AA431159D4}" presName="EmptyPane1" presStyleCnt="0"/>
      <dgm:spPr/>
    </dgm:pt>
    <dgm:pt modelId="{8F77351D-4EC2-476F-BDD9-CB7A2C4F9B87}" type="pres">
      <dgm:prSet presAssocID="{CBFAF2D3-3474-47E0-8042-1BB6F551796D}" presName="spaceBetweenRectangles1" presStyleCnt="0"/>
      <dgm:spPr/>
    </dgm:pt>
    <dgm:pt modelId="{752CAC0A-170C-4676-A684-CEE876924A3A}" type="pres">
      <dgm:prSet presAssocID="{220290AB-D3FE-4DB0-A6AC-CEC74A5561B7}" presName="composite1" presStyleCnt="0"/>
      <dgm:spPr/>
    </dgm:pt>
    <dgm:pt modelId="{58EBA0EC-DEE8-4B83-A1B2-7D801B80206A}" type="pres">
      <dgm:prSet presAssocID="{220290AB-D3FE-4DB0-A6AC-CEC74A5561B7}" presName="parent1" presStyleLbl="alignNode1" presStyleIdx="3" presStyleCnt="12">
        <dgm:presLayoutVars>
          <dgm:chMax val="1"/>
          <dgm:chPref val="1"/>
          <dgm:bulletEnabled val="1"/>
        </dgm:presLayoutVars>
      </dgm:prSet>
      <dgm:spPr/>
    </dgm:pt>
    <dgm:pt modelId="{A4505650-690B-4248-996D-E607F08C9272}" type="pres">
      <dgm:prSet presAssocID="{220290AB-D3FE-4DB0-A6AC-CEC74A5561B7}" presName="Childtext1" presStyleLbl="revTx" presStyleIdx="3" presStyleCnt="12">
        <dgm:presLayoutVars>
          <dgm:bulletEnabled val="1"/>
        </dgm:presLayoutVars>
      </dgm:prSet>
      <dgm:spPr/>
    </dgm:pt>
    <dgm:pt modelId="{22E25D0B-177B-4ACD-AF9D-8FF2C33CA38C}" type="pres">
      <dgm:prSet presAssocID="{220290AB-D3FE-4DB0-A6AC-CEC74A5561B7}" presName="ConnectLine1" presStyleLbl="sibTrans1D1" presStyleIdx="3" presStyleCnt="12"/>
      <dgm:spPr>
        <a:noFill/>
        <a:ln w="9525" cap="rnd" cmpd="sng" algn="ctr">
          <a:solidFill>
            <a:schemeClr val="accent1">
              <a:hueOff val="0"/>
              <a:satOff val="0"/>
              <a:lumOff val="0"/>
              <a:alphaOff val="0"/>
            </a:schemeClr>
          </a:solidFill>
          <a:prstDash val="dash"/>
        </a:ln>
        <a:effectLst/>
      </dgm:spPr>
    </dgm:pt>
    <dgm:pt modelId="{E75B59B4-45C4-4B1F-9965-7DF3F1871B3C}" type="pres">
      <dgm:prSet presAssocID="{220290AB-D3FE-4DB0-A6AC-CEC74A5561B7}" presName="ConnectLineEnd1" presStyleLbl="lnNode1" presStyleIdx="3" presStyleCnt="12"/>
      <dgm:spPr/>
    </dgm:pt>
    <dgm:pt modelId="{3335BB35-E6F5-4415-AD34-868B98E127D3}" type="pres">
      <dgm:prSet presAssocID="{220290AB-D3FE-4DB0-A6AC-CEC74A5561B7}" presName="EmptyPane1" presStyleCnt="0"/>
      <dgm:spPr/>
    </dgm:pt>
    <dgm:pt modelId="{0AC623D5-5977-4E09-9F37-1AFE4A182B26}" type="pres">
      <dgm:prSet presAssocID="{7F896BD5-83BC-4B02-BFBA-3C359F9838D8}" presName="spaceBetweenRectangles1" presStyleCnt="0"/>
      <dgm:spPr/>
    </dgm:pt>
    <dgm:pt modelId="{7021A277-E518-40DA-AD80-810D8420886F}" type="pres">
      <dgm:prSet presAssocID="{61AD4595-5A5E-4E6D-8B68-E1323B97F4FE}" presName="composite1" presStyleCnt="0"/>
      <dgm:spPr/>
    </dgm:pt>
    <dgm:pt modelId="{AB5D0FB8-E55D-4B6E-80C5-D51CF049CE50}" type="pres">
      <dgm:prSet presAssocID="{61AD4595-5A5E-4E6D-8B68-E1323B97F4FE}" presName="parent1" presStyleLbl="alignNode1" presStyleIdx="4" presStyleCnt="12">
        <dgm:presLayoutVars>
          <dgm:chMax val="1"/>
          <dgm:chPref val="1"/>
          <dgm:bulletEnabled val="1"/>
        </dgm:presLayoutVars>
      </dgm:prSet>
      <dgm:spPr/>
    </dgm:pt>
    <dgm:pt modelId="{299BFBF2-6A68-49D6-85A2-CD1D0F1E2A3C}" type="pres">
      <dgm:prSet presAssocID="{61AD4595-5A5E-4E6D-8B68-E1323B97F4FE}" presName="Childtext1" presStyleLbl="revTx" presStyleIdx="4" presStyleCnt="12">
        <dgm:presLayoutVars>
          <dgm:bulletEnabled val="1"/>
        </dgm:presLayoutVars>
      </dgm:prSet>
      <dgm:spPr/>
    </dgm:pt>
    <dgm:pt modelId="{BEA0E1A8-4E39-4557-B002-2CEA5C3AC029}" type="pres">
      <dgm:prSet presAssocID="{61AD4595-5A5E-4E6D-8B68-E1323B97F4FE}" presName="ConnectLine1" presStyleLbl="sibTrans1D1" presStyleIdx="4" presStyleCnt="12"/>
      <dgm:spPr>
        <a:noFill/>
        <a:ln w="9525" cap="rnd" cmpd="sng" algn="ctr">
          <a:solidFill>
            <a:schemeClr val="accent1">
              <a:hueOff val="0"/>
              <a:satOff val="0"/>
              <a:lumOff val="0"/>
              <a:alphaOff val="0"/>
            </a:schemeClr>
          </a:solidFill>
          <a:prstDash val="dash"/>
        </a:ln>
        <a:effectLst/>
      </dgm:spPr>
    </dgm:pt>
    <dgm:pt modelId="{0B9A5296-1AC6-4C71-A972-E6DAD3FE57CD}" type="pres">
      <dgm:prSet presAssocID="{61AD4595-5A5E-4E6D-8B68-E1323B97F4FE}" presName="ConnectLineEnd1" presStyleLbl="lnNode1" presStyleIdx="4" presStyleCnt="12"/>
      <dgm:spPr/>
    </dgm:pt>
    <dgm:pt modelId="{5949BDDB-D1D9-446C-A9B9-F0217FBA1416}" type="pres">
      <dgm:prSet presAssocID="{61AD4595-5A5E-4E6D-8B68-E1323B97F4FE}" presName="EmptyPane1" presStyleCnt="0"/>
      <dgm:spPr/>
    </dgm:pt>
    <dgm:pt modelId="{0E8EC911-587C-4F8D-8D9D-DB0EB4A36C56}" type="pres">
      <dgm:prSet presAssocID="{1B48851E-7837-44EE-B418-57FAB7ACD305}" presName="spaceBetweenRectangles1" presStyleCnt="0"/>
      <dgm:spPr/>
    </dgm:pt>
    <dgm:pt modelId="{E6D10E23-F3E8-4AD6-9236-51CE8E36CB8D}" type="pres">
      <dgm:prSet presAssocID="{E2DE6B6A-8428-42D3-8F45-4511B324639B}" presName="composite1" presStyleCnt="0"/>
      <dgm:spPr/>
    </dgm:pt>
    <dgm:pt modelId="{92DD7FA4-1A02-4940-BE9A-CF937CCBB388}" type="pres">
      <dgm:prSet presAssocID="{E2DE6B6A-8428-42D3-8F45-4511B324639B}" presName="parent1" presStyleLbl="alignNode1" presStyleIdx="5" presStyleCnt="12">
        <dgm:presLayoutVars>
          <dgm:chMax val="1"/>
          <dgm:chPref val="1"/>
          <dgm:bulletEnabled val="1"/>
        </dgm:presLayoutVars>
      </dgm:prSet>
      <dgm:spPr/>
    </dgm:pt>
    <dgm:pt modelId="{85193675-0A1A-48DA-A352-DA0673B3CCE2}" type="pres">
      <dgm:prSet presAssocID="{E2DE6B6A-8428-42D3-8F45-4511B324639B}" presName="Childtext1" presStyleLbl="revTx" presStyleIdx="5" presStyleCnt="12">
        <dgm:presLayoutVars>
          <dgm:bulletEnabled val="1"/>
        </dgm:presLayoutVars>
      </dgm:prSet>
      <dgm:spPr/>
    </dgm:pt>
    <dgm:pt modelId="{56780C6F-3469-424B-940B-0809A0990A3B}" type="pres">
      <dgm:prSet presAssocID="{E2DE6B6A-8428-42D3-8F45-4511B324639B}" presName="ConnectLine1" presStyleLbl="sibTrans1D1" presStyleIdx="5" presStyleCnt="12"/>
      <dgm:spPr>
        <a:noFill/>
        <a:ln w="9525" cap="rnd" cmpd="sng" algn="ctr">
          <a:solidFill>
            <a:schemeClr val="accent1">
              <a:hueOff val="0"/>
              <a:satOff val="0"/>
              <a:lumOff val="0"/>
              <a:alphaOff val="0"/>
            </a:schemeClr>
          </a:solidFill>
          <a:prstDash val="dash"/>
        </a:ln>
        <a:effectLst/>
      </dgm:spPr>
    </dgm:pt>
    <dgm:pt modelId="{213C3607-760A-42BE-89CE-909C4ED20F15}" type="pres">
      <dgm:prSet presAssocID="{E2DE6B6A-8428-42D3-8F45-4511B324639B}" presName="ConnectLineEnd1" presStyleLbl="lnNode1" presStyleIdx="5" presStyleCnt="12"/>
      <dgm:spPr/>
    </dgm:pt>
    <dgm:pt modelId="{E1759AFB-060A-40F7-952F-64C8A6391B9F}" type="pres">
      <dgm:prSet presAssocID="{E2DE6B6A-8428-42D3-8F45-4511B324639B}" presName="EmptyPane1" presStyleCnt="0"/>
      <dgm:spPr/>
    </dgm:pt>
    <dgm:pt modelId="{9E13AC02-2859-4701-B3ED-2D7547B42D15}" type="pres">
      <dgm:prSet presAssocID="{FE9D3042-88C3-44A2-B9C8-6949AA2FBD6A}" presName="spaceBetweenRectangles1" presStyleCnt="0"/>
      <dgm:spPr/>
    </dgm:pt>
    <dgm:pt modelId="{9D21BECC-C92E-4FCE-8319-3AFCD413C639}" type="pres">
      <dgm:prSet presAssocID="{3EA0E1EF-6C87-4E40-8F3C-26A9210DB690}" presName="composite1" presStyleCnt="0"/>
      <dgm:spPr/>
    </dgm:pt>
    <dgm:pt modelId="{01320A45-AC9A-4DBD-9409-D71B1AAE63D5}" type="pres">
      <dgm:prSet presAssocID="{3EA0E1EF-6C87-4E40-8F3C-26A9210DB690}" presName="parent1" presStyleLbl="alignNode1" presStyleIdx="6" presStyleCnt="12">
        <dgm:presLayoutVars>
          <dgm:chMax val="1"/>
          <dgm:chPref val="1"/>
          <dgm:bulletEnabled val="1"/>
        </dgm:presLayoutVars>
      </dgm:prSet>
      <dgm:spPr/>
    </dgm:pt>
    <dgm:pt modelId="{B37F5805-5E02-4FD9-BE25-F0C436903527}" type="pres">
      <dgm:prSet presAssocID="{3EA0E1EF-6C87-4E40-8F3C-26A9210DB690}" presName="Childtext1" presStyleLbl="revTx" presStyleIdx="6" presStyleCnt="12">
        <dgm:presLayoutVars>
          <dgm:bulletEnabled val="1"/>
        </dgm:presLayoutVars>
      </dgm:prSet>
      <dgm:spPr/>
    </dgm:pt>
    <dgm:pt modelId="{338735EC-D7DE-4A27-9CE2-D4FAE265713B}" type="pres">
      <dgm:prSet presAssocID="{3EA0E1EF-6C87-4E40-8F3C-26A9210DB690}" presName="ConnectLine1" presStyleLbl="sibTrans1D1" presStyleIdx="6" presStyleCnt="12"/>
      <dgm:spPr>
        <a:noFill/>
        <a:ln w="9525" cap="rnd" cmpd="sng" algn="ctr">
          <a:solidFill>
            <a:schemeClr val="accent1">
              <a:hueOff val="0"/>
              <a:satOff val="0"/>
              <a:lumOff val="0"/>
              <a:alphaOff val="0"/>
            </a:schemeClr>
          </a:solidFill>
          <a:prstDash val="dash"/>
        </a:ln>
        <a:effectLst/>
      </dgm:spPr>
    </dgm:pt>
    <dgm:pt modelId="{DD809497-8405-4717-9F87-8AE79A559D4C}" type="pres">
      <dgm:prSet presAssocID="{3EA0E1EF-6C87-4E40-8F3C-26A9210DB690}" presName="ConnectLineEnd1" presStyleLbl="lnNode1" presStyleIdx="6" presStyleCnt="12"/>
      <dgm:spPr/>
    </dgm:pt>
    <dgm:pt modelId="{F591161D-B311-479E-8D9F-1D1272D117A4}" type="pres">
      <dgm:prSet presAssocID="{3EA0E1EF-6C87-4E40-8F3C-26A9210DB690}" presName="EmptyPane1" presStyleCnt="0"/>
      <dgm:spPr/>
    </dgm:pt>
    <dgm:pt modelId="{A0EC3AE6-158F-4433-B13F-92D9A8950FE1}" type="pres">
      <dgm:prSet presAssocID="{5FCF46BF-BA31-4778-AA39-F93E393ECF7D}" presName="spaceBetweenRectangles1" presStyleCnt="0"/>
      <dgm:spPr/>
    </dgm:pt>
    <dgm:pt modelId="{F13E84BB-41BB-48BE-96F5-3E35853F2EC5}" type="pres">
      <dgm:prSet presAssocID="{BBBB6BD5-D925-4C52-B2C7-58378297B769}" presName="composite1" presStyleCnt="0"/>
      <dgm:spPr/>
    </dgm:pt>
    <dgm:pt modelId="{7B312ED6-5F90-442D-ABEA-6A4781E2D56F}" type="pres">
      <dgm:prSet presAssocID="{BBBB6BD5-D925-4C52-B2C7-58378297B769}" presName="parent1" presStyleLbl="alignNode1" presStyleIdx="7" presStyleCnt="12">
        <dgm:presLayoutVars>
          <dgm:chMax val="1"/>
          <dgm:chPref val="1"/>
          <dgm:bulletEnabled val="1"/>
        </dgm:presLayoutVars>
      </dgm:prSet>
      <dgm:spPr/>
    </dgm:pt>
    <dgm:pt modelId="{60AF7857-B82C-493C-9533-66EF3B7A57DB}" type="pres">
      <dgm:prSet presAssocID="{BBBB6BD5-D925-4C52-B2C7-58378297B769}" presName="Childtext1" presStyleLbl="revTx" presStyleIdx="7" presStyleCnt="12">
        <dgm:presLayoutVars>
          <dgm:bulletEnabled val="1"/>
        </dgm:presLayoutVars>
      </dgm:prSet>
      <dgm:spPr/>
    </dgm:pt>
    <dgm:pt modelId="{780C4FCE-B559-45C2-95BF-EC3CE4C23FAA}" type="pres">
      <dgm:prSet presAssocID="{BBBB6BD5-D925-4C52-B2C7-58378297B769}" presName="ConnectLine1" presStyleLbl="sibTrans1D1" presStyleIdx="7" presStyleCnt="12"/>
      <dgm:spPr>
        <a:noFill/>
        <a:ln w="9525" cap="rnd" cmpd="sng" algn="ctr">
          <a:solidFill>
            <a:schemeClr val="accent1">
              <a:hueOff val="0"/>
              <a:satOff val="0"/>
              <a:lumOff val="0"/>
              <a:alphaOff val="0"/>
            </a:schemeClr>
          </a:solidFill>
          <a:prstDash val="dash"/>
        </a:ln>
        <a:effectLst/>
      </dgm:spPr>
    </dgm:pt>
    <dgm:pt modelId="{C167E1B3-057A-4B35-974F-47BB76AE1FD0}" type="pres">
      <dgm:prSet presAssocID="{BBBB6BD5-D925-4C52-B2C7-58378297B769}" presName="ConnectLineEnd1" presStyleLbl="lnNode1" presStyleIdx="7" presStyleCnt="12"/>
      <dgm:spPr/>
    </dgm:pt>
    <dgm:pt modelId="{E74C006F-69B0-4C93-97E8-D99C486DBB40}" type="pres">
      <dgm:prSet presAssocID="{BBBB6BD5-D925-4C52-B2C7-58378297B769}" presName="EmptyPane1" presStyleCnt="0"/>
      <dgm:spPr/>
    </dgm:pt>
    <dgm:pt modelId="{EFD9C052-F24C-4FCC-ACC2-5606D13BC0C6}" type="pres">
      <dgm:prSet presAssocID="{51FBF11D-C503-4E1E-81CE-B2BFA31858D2}" presName="spaceBetweenRectangles1" presStyleCnt="0"/>
      <dgm:spPr/>
    </dgm:pt>
    <dgm:pt modelId="{50C54DBD-C130-47B3-96AF-8F863794AC20}" type="pres">
      <dgm:prSet presAssocID="{308121E7-C32B-42A0-A028-22678FF8EE58}" presName="composite1" presStyleCnt="0"/>
      <dgm:spPr/>
    </dgm:pt>
    <dgm:pt modelId="{2F5D2CDD-C4B0-45BB-B1B4-E7129BEC1ECF}" type="pres">
      <dgm:prSet presAssocID="{308121E7-C32B-42A0-A028-22678FF8EE58}" presName="parent1" presStyleLbl="alignNode1" presStyleIdx="8" presStyleCnt="12">
        <dgm:presLayoutVars>
          <dgm:chMax val="1"/>
          <dgm:chPref val="1"/>
          <dgm:bulletEnabled val="1"/>
        </dgm:presLayoutVars>
      </dgm:prSet>
      <dgm:spPr/>
    </dgm:pt>
    <dgm:pt modelId="{406131FB-9B83-4C88-AAE7-0377D9BBF0B7}" type="pres">
      <dgm:prSet presAssocID="{308121E7-C32B-42A0-A028-22678FF8EE58}" presName="Childtext1" presStyleLbl="revTx" presStyleIdx="8" presStyleCnt="12">
        <dgm:presLayoutVars>
          <dgm:bulletEnabled val="1"/>
        </dgm:presLayoutVars>
      </dgm:prSet>
      <dgm:spPr/>
    </dgm:pt>
    <dgm:pt modelId="{56EF75AF-16A2-4140-838C-CD4A165CFE84}" type="pres">
      <dgm:prSet presAssocID="{308121E7-C32B-42A0-A028-22678FF8EE58}" presName="ConnectLine1" presStyleLbl="sibTrans1D1" presStyleIdx="8" presStyleCnt="12"/>
      <dgm:spPr>
        <a:noFill/>
        <a:ln w="9525" cap="rnd" cmpd="sng" algn="ctr">
          <a:solidFill>
            <a:schemeClr val="accent1">
              <a:hueOff val="0"/>
              <a:satOff val="0"/>
              <a:lumOff val="0"/>
              <a:alphaOff val="0"/>
            </a:schemeClr>
          </a:solidFill>
          <a:prstDash val="dash"/>
        </a:ln>
        <a:effectLst/>
      </dgm:spPr>
    </dgm:pt>
    <dgm:pt modelId="{5DB1EFB5-0F5F-41B9-965B-0AA7A1D21761}" type="pres">
      <dgm:prSet presAssocID="{308121E7-C32B-42A0-A028-22678FF8EE58}" presName="ConnectLineEnd1" presStyleLbl="lnNode1" presStyleIdx="8" presStyleCnt="12"/>
      <dgm:spPr/>
    </dgm:pt>
    <dgm:pt modelId="{4EA68906-B5C8-4068-A7EA-318D75FCB67B}" type="pres">
      <dgm:prSet presAssocID="{308121E7-C32B-42A0-A028-22678FF8EE58}" presName="EmptyPane1" presStyleCnt="0"/>
      <dgm:spPr/>
    </dgm:pt>
    <dgm:pt modelId="{22ABA14F-A32C-4D20-A8E9-AEE5DC62A6DD}" type="pres">
      <dgm:prSet presAssocID="{1657DBF8-5812-410C-9B5E-4AE2A42947D0}" presName="spaceBetweenRectangles1" presStyleCnt="0"/>
      <dgm:spPr/>
    </dgm:pt>
    <dgm:pt modelId="{49E429B3-4BA4-43B6-8939-CCDE5DD99C49}" type="pres">
      <dgm:prSet presAssocID="{6A3E8BB9-C7A5-48C7-AB5E-54D2283E51DB}" presName="composite1" presStyleCnt="0"/>
      <dgm:spPr/>
    </dgm:pt>
    <dgm:pt modelId="{96881A7F-6B20-406A-8487-45B46F5AE378}" type="pres">
      <dgm:prSet presAssocID="{6A3E8BB9-C7A5-48C7-AB5E-54D2283E51DB}" presName="parent1" presStyleLbl="alignNode1" presStyleIdx="9" presStyleCnt="12">
        <dgm:presLayoutVars>
          <dgm:chMax val="1"/>
          <dgm:chPref val="1"/>
          <dgm:bulletEnabled val="1"/>
        </dgm:presLayoutVars>
      </dgm:prSet>
      <dgm:spPr/>
    </dgm:pt>
    <dgm:pt modelId="{062BBDD8-D263-4B6D-9CAB-1BDDBED19C91}" type="pres">
      <dgm:prSet presAssocID="{6A3E8BB9-C7A5-48C7-AB5E-54D2283E51DB}" presName="Childtext1" presStyleLbl="revTx" presStyleIdx="9" presStyleCnt="12">
        <dgm:presLayoutVars>
          <dgm:bulletEnabled val="1"/>
        </dgm:presLayoutVars>
      </dgm:prSet>
      <dgm:spPr/>
    </dgm:pt>
    <dgm:pt modelId="{C21DC30D-38BA-4000-B1F1-740824339E19}" type="pres">
      <dgm:prSet presAssocID="{6A3E8BB9-C7A5-48C7-AB5E-54D2283E51DB}" presName="ConnectLine1" presStyleLbl="sibTrans1D1" presStyleIdx="9" presStyleCnt="12"/>
      <dgm:spPr>
        <a:noFill/>
        <a:ln w="9525" cap="rnd" cmpd="sng" algn="ctr">
          <a:solidFill>
            <a:schemeClr val="accent1">
              <a:hueOff val="0"/>
              <a:satOff val="0"/>
              <a:lumOff val="0"/>
              <a:alphaOff val="0"/>
            </a:schemeClr>
          </a:solidFill>
          <a:prstDash val="dash"/>
        </a:ln>
        <a:effectLst/>
      </dgm:spPr>
    </dgm:pt>
    <dgm:pt modelId="{509B26B6-24A1-4524-A102-1DF0DE5ED85A}" type="pres">
      <dgm:prSet presAssocID="{6A3E8BB9-C7A5-48C7-AB5E-54D2283E51DB}" presName="ConnectLineEnd1" presStyleLbl="lnNode1" presStyleIdx="9" presStyleCnt="12"/>
      <dgm:spPr/>
    </dgm:pt>
    <dgm:pt modelId="{84BFDE1C-C6C1-46A1-B63C-CE51F87286CB}" type="pres">
      <dgm:prSet presAssocID="{6A3E8BB9-C7A5-48C7-AB5E-54D2283E51DB}" presName="EmptyPane1" presStyleCnt="0"/>
      <dgm:spPr/>
    </dgm:pt>
    <dgm:pt modelId="{D066008A-C421-4CF2-8B24-D8757DA238A4}" type="pres">
      <dgm:prSet presAssocID="{3B201DB1-791E-442A-A4B0-9C7344227E38}" presName="spaceBetweenRectangles1" presStyleCnt="0"/>
      <dgm:spPr/>
    </dgm:pt>
    <dgm:pt modelId="{E9824105-94F9-476B-9AD4-2B94E241C08D}" type="pres">
      <dgm:prSet presAssocID="{31D95CC9-FE8F-4DAF-8F2B-8BAB6AA29AAA}" presName="composite1" presStyleCnt="0"/>
      <dgm:spPr/>
    </dgm:pt>
    <dgm:pt modelId="{B4121AAE-313F-4EA3-8C5F-9258CA95FE53}" type="pres">
      <dgm:prSet presAssocID="{31D95CC9-FE8F-4DAF-8F2B-8BAB6AA29AAA}" presName="parent1" presStyleLbl="alignNode1" presStyleIdx="10" presStyleCnt="12">
        <dgm:presLayoutVars>
          <dgm:chMax val="1"/>
          <dgm:chPref val="1"/>
          <dgm:bulletEnabled val="1"/>
        </dgm:presLayoutVars>
      </dgm:prSet>
      <dgm:spPr/>
    </dgm:pt>
    <dgm:pt modelId="{56F3EC20-7697-4063-BBBE-0F314929C763}" type="pres">
      <dgm:prSet presAssocID="{31D95CC9-FE8F-4DAF-8F2B-8BAB6AA29AAA}" presName="Childtext1" presStyleLbl="revTx" presStyleIdx="10" presStyleCnt="12">
        <dgm:presLayoutVars>
          <dgm:bulletEnabled val="1"/>
        </dgm:presLayoutVars>
      </dgm:prSet>
      <dgm:spPr/>
    </dgm:pt>
    <dgm:pt modelId="{51DD656A-F80A-4610-ABC8-A75A1C86BF1A}" type="pres">
      <dgm:prSet presAssocID="{31D95CC9-FE8F-4DAF-8F2B-8BAB6AA29AAA}" presName="ConnectLine1" presStyleLbl="sibTrans1D1" presStyleIdx="10" presStyleCnt="12"/>
      <dgm:spPr>
        <a:noFill/>
        <a:ln w="9525" cap="rnd" cmpd="sng" algn="ctr">
          <a:solidFill>
            <a:schemeClr val="accent1">
              <a:hueOff val="0"/>
              <a:satOff val="0"/>
              <a:lumOff val="0"/>
              <a:alphaOff val="0"/>
            </a:schemeClr>
          </a:solidFill>
          <a:prstDash val="dash"/>
        </a:ln>
        <a:effectLst/>
      </dgm:spPr>
    </dgm:pt>
    <dgm:pt modelId="{01C4C018-AE2B-4502-B8BF-4A1B1B6B7D31}" type="pres">
      <dgm:prSet presAssocID="{31D95CC9-FE8F-4DAF-8F2B-8BAB6AA29AAA}" presName="ConnectLineEnd1" presStyleLbl="lnNode1" presStyleIdx="10" presStyleCnt="12"/>
      <dgm:spPr/>
    </dgm:pt>
    <dgm:pt modelId="{6B99E225-BA65-4852-9B4F-22014409F637}" type="pres">
      <dgm:prSet presAssocID="{31D95CC9-FE8F-4DAF-8F2B-8BAB6AA29AAA}" presName="EmptyPane1" presStyleCnt="0"/>
      <dgm:spPr/>
    </dgm:pt>
    <dgm:pt modelId="{B2504E52-DF62-47E6-A0E9-84C1D4DFCCB6}" type="pres">
      <dgm:prSet presAssocID="{AF4BC1DD-7C6B-4A21-B9F1-E21CF53F43E4}" presName="spaceBetweenRectangles1" presStyleCnt="0"/>
      <dgm:spPr/>
    </dgm:pt>
    <dgm:pt modelId="{2ED30A59-EDA7-4BDB-B7C0-93E0E321637E}" type="pres">
      <dgm:prSet presAssocID="{B9545D80-5282-4ECD-B3E0-B96E0DDB622A}" presName="composite1" presStyleCnt="0"/>
      <dgm:spPr/>
    </dgm:pt>
    <dgm:pt modelId="{44C4EB30-8654-4613-BC46-96C82368AF9B}" type="pres">
      <dgm:prSet presAssocID="{B9545D80-5282-4ECD-B3E0-B96E0DDB622A}" presName="parent1" presStyleLbl="alignNode1" presStyleIdx="11" presStyleCnt="12">
        <dgm:presLayoutVars>
          <dgm:chMax val="1"/>
          <dgm:chPref val="1"/>
          <dgm:bulletEnabled val="1"/>
        </dgm:presLayoutVars>
      </dgm:prSet>
      <dgm:spPr/>
    </dgm:pt>
    <dgm:pt modelId="{A1DF37E2-BFAB-47A8-B8B8-97241CFE9956}" type="pres">
      <dgm:prSet presAssocID="{B9545D80-5282-4ECD-B3E0-B96E0DDB622A}" presName="Childtext1" presStyleLbl="revTx" presStyleIdx="11" presStyleCnt="12">
        <dgm:presLayoutVars>
          <dgm:bulletEnabled val="1"/>
        </dgm:presLayoutVars>
      </dgm:prSet>
      <dgm:spPr/>
    </dgm:pt>
    <dgm:pt modelId="{24559578-D778-4C66-8C1D-740180E9AE3B}" type="pres">
      <dgm:prSet presAssocID="{B9545D80-5282-4ECD-B3E0-B96E0DDB622A}" presName="ConnectLine1" presStyleLbl="sibTrans1D1" presStyleIdx="11" presStyleCnt="12"/>
      <dgm:spPr>
        <a:noFill/>
        <a:ln w="9525" cap="rnd" cmpd="sng" algn="ctr">
          <a:solidFill>
            <a:schemeClr val="accent1">
              <a:hueOff val="0"/>
              <a:satOff val="0"/>
              <a:lumOff val="0"/>
              <a:alphaOff val="0"/>
            </a:schemeClr>
          </a:solidFill>
          <a:prstDash val="dash"/>
        </a:ln>
        <a:effectLst/>
      </dgm:spPr>
    </dgm:pt>
    <dgm:pt modelId="{CB9A2CEA-598E-4CC5-AA8A-661A2F753006}" type="pres">
      <dgm:prSet presAssocID="{B9545D80-5282-4ECD-B3E0-B96E0DDB622A}" presName="ConnectLineEnd1" presStyleLbl="lnNode1" presStyleIdx="11" presStyleCnt="12"/>
      <dgm:spPr/>
    </dgm:pt>
    <dgm:pt modelId="{776F8979-ABA5-4D35-973B-6A388528D472}" type="pres">
      <dgm:prSet presAssocID="{B9545D80-5282-4ECD-B3E0-B96E0DDB622A}" presName="EmptyPane1" presStyleCnt="0"/>
      <dgm:spPr/>
    </dgm:pt>
  </dgm:ptLst>
  <dgm:cxnLst>
    <dgm:cxn modelId="{1DA45C00-A376-460E-BFB6-72333B507781}" srcId="{BBBB6BD5-D925-4C52-B2C7-58378297B769}" destId="{610F0861-25DE-4ED1-B693-8C160BD26592}" srcOrd="0" destOrd="0" parTransId="{B10B3C8A-6323-46F6-8F2B-A8A560D8583E}" sibTransId="{3888F573-D695-4E46-BC30-020ECBA6F15F}"/>
    <dgm:cxn modelId="{6F9DE107-75EE-4FB2-922F-77AF66D67D73}" srcId="{E2DE6B6A-8428-42D3-8F45-4511B324639B}" destId="{7D880887-40BF-4D65-9A52-6975C257E386}" srcOrd="0" destOrd="0" parTransId="{32806D93-AAC0-4515-B987-FAFDDD6DDBE6}" sibTransId="{658E0E48-6B57-46AC-8EBB-D67FDB4E48B3}"/>
    <dgm:cxn modelId="{8DD5EF0A-E349-4947-9467-CFAEA1629F6F}" type="presOf" srcId="{3EA0E1EF-6C87-4E40-8F3C-26A9210DB690}" destId="{01320A45-AC9A-4DBD-9409-D71B1AAE63D5}" srcOrd="0" destOrd="0" presId="urn:microsoft.com/office/officeart/2016/7/layout/RoundedRectangleTimeline"/>
    <dgm:cxn modelId="{E5AD0514-A414-4E4B-A77B-930569626209}" type="presOf" srcId="{61AD4595-5A5E-4E6D-8B68-E1323B97F4FE}" destId="{AB5D0FB8-E55D-4B6E-80C5-D51CF049CE50}" srcOrd="0" destOrd="0" presId="urn:microsoft.com/office/officeart/2016/7/layout/RoundedRectangleTimeline"/>
    <dgm:cxn modelId="{FD6F0F19-574C-4CC3-A4F1-3E0A1C486F16}" srcId="{889C81CA-15FF-4543-9C6D-55141BB66A6D}" destId="{C1B3EE6A-0E3E-4372-95C1-5951460F76AE}" srcOrd="0" destOrd="0" parTransId="{496FD6BD-D7A6-4480-B87C-56549723791B}" sibTransId="{A73CF10F-0AB9-4B5D-A445-CA88725A90DE}"/>
    <dgm:cxn modelId="{08595324-20EA-4DC5-9B0B-5C39D0E4CB5F}" srcId="{889C81CA-15FF-4543-9C6D-55141BB66A6D}" destId="{31D95CC9-FE8F-4DAF-8F2B-8BAB6AA29AAA}" srcOrd="10" destOrd="0" parTransId="{753C9B31-A9E8-454B-A2E0-9389603A3258}" sibTransId="{AF4BC1DD-7C6B-4A21-B9F1-E21CF53F43E4}"/>
    <dgm:cxn modelId="{DF568926-C677-4CAD-978C-E60782EA934E}" type="presOf" srcId="{BB723F62-D2C8-4A56-85DE-06AA431159D4}" destId="{8D9B25AC-4726-4194-92DD-3A6940805F65}" srcOrd="0" destOrd="0" presId="urn:microsoft.com/office/officeart/2016/7/layout/RoundedRectangleTimeline"/>
    <dgm:cxn modelId="{ECA7D227-0D6B-4192-B779-651084C1A8A6}" srcId="{3EA0E1EF-6C87-4E40-8F3C-26A9210DB690}" destId="{FED24D46-B240-4F67-83EF-080123CEB4BB}" srcOrd="0" destOrd="0" parTransId="{782D0968-BA0F-4CCE-94BF-C8B4967C6723}" sibTransId="{558CEB0B-D9C1-49C2-9209-05DD95F949E5}"/>
    <dgm:cxn modelId="{13022433-D29F-4061-BD8E-C55CACC75FBA}" srcId="{31D95CC9-FE8F-4DAF-8F2B-8BAB6AA29AAA}" destId="{0C13E575-F7B8-4903-991B-A5125853B3C1}" srcOrd="0" destOrd="0" parTransId="{C4483F76-1C98-4BAF-94E2-38A01746353A}" sibTransId="{FA8791AC-382E-4D96-B254-8E195D53A1A2}"/>
    <dgm:cxn modelId="{369BFA36-6782-49D5-9A8C-2CB787057170}" srcId="{DE4CCA90-85B4-4D27-A7FB-FA9D5577D738}" destId="{C15C9FCB-F3DF-4D92-B7B3-349D2EBD2426}" srcOrd="0" destOrd="0" parTransId="{4CDF5D6A-27A6-459E-9CCD-F27EE74EBD49}" sibTransId="{244F4967-3840-41F3-8ECC-FFE72C8FE23E}"/>
    <dgm:cxn modelId="{DC7AB53B-B4C4-4F01-BBCF-BD4A654C6F3A}" srcId="{889C81CA-15FF-4543-9C6D-55141BB66A6D}" destId="{61AD4595-5A5E-4E6D-8B68-E1323B97F4FE}" srcOrd="4" destOrd="0" parTransId="{2331DB6A-3BD4-41E1-8EB8-08E9A7FAD930}" sibTransId="{1B48851E-7837-44EE-B418-57FAB7ACD305}"/>
    <dgm:cxn modelId="{78BB1B3C-3D23-40F9-A730-901F94B974F1}" type="presOf" srcId="{C5B8C7D4-7030-40D7-AC55-FA4697513B5D}" destId="{E64F26B4-1C63-432B-A961-77CAD026B49B}" srcOrd="0" destOrd="0" presId="urn:microsoft.com/office/officeart/2016/7/layout/RoundedRectangleTimeline"/>
    <dgm:cxn modelId="{E5E3D35B-AD47-476D-95E7-4F08B1DEE832}" type="presOf" srcId="{31D95CC9-FE8F-4DAF-8F2B-8BAB6AA29AAA}" destId="{B4121AAE-313F-4EA3-8C5F-9258CA95FE53}" srcOrd="0" destOrd="0" presId="urn:microsoft.com/office/officeart/2016/7/layout/RoundedRectangleTimeline"/>
    <dgm:cxn modelId="{BB10335F-D833-44F0-BDFE-D627A3183B42}" type="presOf" srcId="{C1B3EE6A-0E3E-4372-95C1-5951460F76AE}" destId="{D4557683-6BD9-41F2-B258-50AC8D8195B7}" srcOrd="0" destOrd="0" presId="urn:microsoft.com/office/officeart/2016/7/layout/RoundedRectangleTimeline"/>
    <dgm:cxn modelId="{5049B65F-65C1-48EA-A5F4-FAE8BE9D79C1}" type="presOf" srcId="{C15C9FCB-F3DF-4D92-B7B3-349D2EBD2426}" destId="{5337995D-F3A3-4B2F-8FF5-50E1C7A5C946}" srcOrd="0" destOrd="0" presId="urn:microsoft.com/office/officeart/2016/7/layout/RoundedRectangleTimeline"/>
    <dgm:cxn modelId="{83F68D46-528B-4B9B-88E0-DEB5028E842C}" type="presOf" srcId="{D718B3D3-2521-480A-B259-56B484A9CBD2}" destId="{062BBDD8-D263-4B6D-9CAB-1BDDBED19C91}" srcOrd="0" destOrd="0" presId="urn:microsoft.com/office/officeart/2016/7/layout/RoundedRectangleTimeline"/>
    <dgm:cxn modelId="{D386B967-E888-4C41-831B-91FF6FF92E00}" type="presOf" srcId="{B9545D80-5282-4ECD-B3E0-B96E0DDB622A}" destId="{44C4EB30-8654-4613-BC46-96C82368AF9B}" srcOrd="0" destOrd="0" presId="urn:microsoft.com/office/officeart/2016/7/layout/RoundedRectangleTimeline"/>
    <dgm:cxn modelId="{B35EDC47-B4C7-4ACF-8D00-B821B6AD39A0}" type="presOf" srcId="{0C13E575-F7B8-4903-991B-A5125853B3C1}" destId="{56F3EC20-7697-4063-BBBE-0F314929C763}" srcOrd="0" destOrd="0" presId="urn:microsoft.com/office/officeart/2016/7/layout/RoundedRectangleTimeline"/>
    <dgm:cxn modelId="{5D33E04D-C284-4582-BD78-F64861F29E1F}" srcId="{B9545D80-5282-4ECD-B3E0-B96E0DDB622A}" destId="{A7ED9695-331C-4108-B05A-C1707EFFC606}" srcOrd="0" destOrd="0" parTransId="{EA33960F-476A-4BB3-9E0F-6723633C64B3}" sibTransId="{D0D81A31-EF4E-4F6D-A6B6-CB3A28F8B01C}"/>
    <dgm:cxn modelId="{465E8370-F6A6-4A16-9395-88B74A3B01FB}" type="presOf" srcId="{610F0861-25DE-4ED1-B693-8C160BD26592}" destId="{60AF7857-B82C-493C-9533-66EF3B7A57DB}" srcOrd="0" destOrd="0" presId="urn:microsoft.com/office/officeart/2016/7/layout/RoundedRectangleTimeline"/>
    <dgm:cxn modelId="{C83F2F71-7250-41D7-9C9F-1233EE326E9A}" srcId="{C1B3EE6A-0E3E-4372-95C1-5951460F76AE}" destId="{C5B8C7D4-7030-40D7-AC55-FA4697513B5D}" srcOrd="0" destOrd="0" parTransId="{60AF60B6-A22A-48F7-9BC4-1AC55E420750}" sibTransId="{7C7430FE-43FC-4282-8183-13657CF81027}"/>
    <dgm:cxn modelId="{94E16454-454B-4A05-B5EA-8B810829356D}" type="presOf" srcId="{889C81CA-15FF-4543-9C6D-55141BB66A6D}" destId="{54C98FBD-1D75-4F25-91A6-B37EDF4818D2}" srcOrd="0" destOrd="0" presId="urn:microsoft.com/office/officeart/2016/7/layout/RoundedRectangleTimeline"/>
    <dgm:cxn modelId="{2056FB75-9DBA-4394-BD16-BE6019A73B29}" srcId="{889C81CA-15FF-4543-9C6D-55141BB66A6D}" destId="{220290AB-D3FE-4DB0-A6AC-CEC74A5561B7}" srcOrd="3" destOrd="0" parTransId="{4761C334-2533-4A7A-91F6-8F05DC4C47EA}" sibTransId="{7F896BD5-83BC-4B02-BFBA-3C359F9838D8}"/>
    <dgm:cxn modelId="{91407A7A-8E43-4B1A-BBEA-5738A18A8561}" srcId="{889C81CA-15FF-4543-9C6D-55141BB66A6D}" destId="{BBBB6BD5-D925-4C52-B2C7-58378297B769}" srcOrd="7" destOrd="0" parTransId="{D88353CD-0B67-4ECB-A639-B748B34F4B43}" sibTransId="{51FBF11D-C503-4E1E-81CE-B2BFA31858D2}"/>
    <dgm:cxn modelId="{4F1A257D-0C08-48BF-B049-B365BB6FA7F2}" srcId="{6A3E8BB9-C7A5-48C7-AB5E-54D2283E51DB}" destId="{D718B3D3-2521-480A-B259-56B484A9CBD2}" srcOrd="0" destOrd="0" parTransId="{481BF8C1-8E8F-41C0-8047-83492C6ADBAA}" sibTransId="{71C00B4F-65F1-4625-B1C5-A33D04D7ECED}"/>
    <dgm:cxn modelId="{E3123984-E374-4919-B7BA-D46D0DC7E6BB}" type="presOf" srcId="{7D880887-40BF-4D65-9A52-6975C257E386}" destId="{85193675-0A1A-48DA-A352-DA0673B3CCE2}" srcOrd="0" destOrd="0" presId="urn:microsoft.com/office/officeart/2016/7/layout/RoundedRectangleTimeline"/>
    <dgm:cxn modelId="{B094828A-4EA2-44F8-A933-341E5BD184EB}" type="presOf" srcId="{9870CD9D-47C5-42CB-856B-AD42EC0EA5FD}" destId="{A4505650-690B-4248-996D-E607F08C9272}" srcOrd="0" destOrd="0" presId="urn:microsoft.com/office/officeart/2016/7/layout/RoundedRectangleTimeline"/>
    <dgm:cxn modelId="{9B961BA5-ABF5-440D-9BE1-0ADF4C554B1E}" type="presOf" srcId="{BBBB6BD5-D925-4C52-B2C7-58378297B769}" destId="{7B312ED6-5F90-442D-ABEA-6A4781E2D56F}" srcOrd="0" destOrd="0" presId="urn:microsoft.com/office/officeart/2016/7/layout/RoundedRectangleTimeline"/>
    <dgm:cxn modelId="{F822A7A5-A0B5-4A06-A07B-94A0864436F0}" srcId="{889C81CA-15FF-4543-9C6D-55141BB66A6D}" destId="{E2DE6B6A-8428-42D3-8F45-4511B324639B}" srcOrd="5" destOrd="0" parTransId="{4B34C4DA-D8B3-4C46-9060-6C4C8E5536F0}" sibTransId="{FE9D3042-88C3-44A2-B9C8-6949AA2FBD6A}"/>
    <dgm:cxn modelId="{C1DC3EA6-61AD-478D-9532-34DBE2C131A1}" type="presOf" srcId="{308121E7-C32B-42A0-A028-22678FF8EE58}" destId="{2F5D2CDD-C4B0-45BB-B1B4-E7129BEC1ECF}" srcOrd="0" destOrd="0" presId="urn:microsoft.com/office/officeart/2016/7/layout/RoundedRectangleTimeline"/>
    <dgm:cxn modelId="{CD9580AE-5002-4500-93ED-A956A090A031}" type="presOf" srcId="{4FEFD723-A6C9-43E8-9D68-33410ED46FD2}" destId="{299BFBF2-6A68-49D6-85A2-CD1D0F1E2A3C}" srcOrd="0" destOrd="0" presId="urn:microsoft.com/office/officeart/2016/7/layout/RoundedRectangleTimeline"/>
    <dgm:cxn modelId="{FDED94BA-EA07-4961-B53B-A99C2F20EB68}" type="presOf" srcId="{430DE361-4C77-41A2-8273-7BCE3BB759AA}" destId="{E6B1D0EE-556E-4E8E-B057-E1A62D5CAED1}" srcOrd="0" destOrd="0" presId="urn:microsoft.com/office/officeart/2016/7/layout/RoundedRectangleTimeline"/>
    <dgm:cxn modelId="{4375D8BD-8753-428A-BCDD-CD143CC1D985}" srcId="{889C81CA-15FF-4543-9C6D-55141BB66A6D}" destId="{BB723F62-D2C8-4A56-85DE-06AA431159D4}" srcOrd="2" destOrd="0" parTransId="{12A4D566-F66F-4407-A96B-48E61C218AA6}" sibTransId="{CBFAF2D3-3474-47E0-8042-1BB6F551796D}"/>
    <dgm:cxn modelId="{13CE6DC6-2391-457F-8E6B-0543B975BE48}" srcId="{308121E7-C32B-42A0-A028-22678FF8EE58}" destId="{2561E0D8-5E6D-41A1-868F-D6E63CCC9FD1}" srcOrd="0" destOrd="0" parTransId="{8BC64E15-D934-4120-9EDE-CC5C03C7A2E4}" sibTransId="{30A5B72D-FA7D-437B-9DD4-65D97E0F2A4E}"/>
    <dgm:cxn modelId="{4E35E1CA-D95C-4A0D-AFAA-90B6F7AE081B}" type="presOf" srcId="{E2DE6B6A-8428-42D3-8F45-4511B324639B}" destId="{92DD7FA4-1A02-4940-BE9A-CF937CCBB388}" srcOrd="0" destOrd="0" presId="urn:microsoft.com/office/officeart/2016/7/layout/RoundedRectangleTimeline"/>
    <dgm:cxn modelId="{A2E8FFCB-F6F9-4F8B-8E4E-8728CA62D0CE}" type="presOf" srcId="{FED24D46-B240-4F67-83EF-080123CEB4BB}" destId="{B37F5805-5E02-4FD9-BE25-F0C436903527}" srcOrd="0" destOrd="0" presId="urn:microsoft.com/office/officeart/2016/7/layout/RoundedRectangleTimeline"/>
    <dgm:cxn modelId="{BAD5B2CE-FEBB-45AD-AB17-8CEB4AA883EB}" srcId="{220290AB-D3FE-4DB0-A6AC-CEC74A5561B7}" destId="{9870CD9D-47C5-42CB-856B-AD42EC0EA5FD}" srcOrd="0" destOrd="0" parTransId="{BB344707-FBA6-4A65-B0EF-E17EE61A9B98}" sibTransId="{52AE705A-46CB-4F70-9E9E-B34ED2BE569C}"/>
    <dgm:cxn modelId="{F8996AD5-DFE6-4FC2-9581-B7C8995CD0D2}" srcId="{889C81CA-15FF-4543-9C6D-55141BB66A6D}" destId="{6A3E8BB9-C7A5-48C7-AB5E-54D2283E51DB}" srcOrd="9" destOrd="0" parTransId="{4DCC83BC-78DC-4C05-B422-71EEE53609D7}" sibTransId="{3B201DB1-791E-442A-A4B0-9C7344227E38}"/>
    <dgm:cxn modelId="{81D2EED5-C5F0-4D10-A0E2-1AAC1D0FC154}" type="presOf" srcId="{2561E0D8-5E6D-41A1-868F-D6E63CCC9FD1}" destId="{406131FB-9B83-4C88-AAE7-0377D9BBF0B7}" srcOrd="0" destOrd="0" presId="urn:microsoft.com/office/officeart/2016/7/layout/RoundedRectangleTimeline"/>
    <dgm:cxn modelId="{21A0E8D9-ADDD-4468-9CBA-CA42FF7D528C}" srcId="{889C81CA-15FF-4543-9C6D-55141BB66A6D}" destId="{B9545D80-5282-4ECD-B3E0-B96E0DDB622A}" srcOrd="11" destOrd="0" parTransId="{039C1826-C91F-4E39-9B6D-0E1107B55D66}" sibTransId="{5CCCDDE6-5E3A-4AC8-8C22-4661A665AD3B}"/>
    <dgm:cxn modelId="{819BC9E1-90EB-4C9E-AD1E-BC08483E9534}" srcId="{61AD4595-5A5E-4E6D-8B68-E1323B97F4FE}" destId="{4FEFD723-A6C9-43E8-9D68-33410ED46FD2}" srcOrd="0" destOrd="0" parTransId="{8D72B91B-43D3-43C6-915A-F059931C582E}" sibTransId="{C180A77C-6362-483F-823A-8624BF4072B6}"/>
    <dgm:cxn modelId="{597E39E4-3EB2-459C-AE4A-C1E301EBEFD5}" type="presOf" srcId="{6A3E8BB9-C7A5-48C7-AB5E-54D2283E51DB}" destId="{96881A7F-6B20-406A-8487-45B46F5AE378}" srcOrd="0" destOrd="0" presId="urn:microsoft.com/office/officeart/2016/7/layout/RoundedRectangleTimeline"/>
    <dgm:cxn modelId="{5BA13FED-78AC-42B2-9656-80378285D4FF}" type="presOf" srcId="{220290AB-D3FE-4DB0-A6AC-CEC74A5561B7}" destId="{58EBA0EC-DEE8-4B83-A1B2-7D801B80206A}" srcOrd="0" destOrd="0" presId="urn:microsoft.com/office/officeart/2016/7/layout/RoundedRectangleTimeline"/>
    <dgm:cxn modelId="{EEFC6EF5-9B4C-4674-A0E4-23420A21C38D}" srcId="{BB723F62-D2C8-4A56-85DE-06AA431159D4}" destId="{430DE361-4C77-41A2-8273-7BCE3BB759AA}" srcOrd="0" destOrd="0" parTransId="{360DC62D-BE2F-4CCE-AC2A-AD8254C00322}" sibTransId="{8B032921-5D61-4583-BEB5-11A255D2A779}"/>
    <dgm:cxn modelId="{DC23C8F5-B7D8-4341-83D7-8D15D69C4202}" type="presOf" srcId="{DE4CCA90-85B4-4D27-A7FB-FA9D5577D738}" destId="{ABDFBA01-A881-4190-97F1-8318BC860AC7}" srcOrd="0" destOrd="0" presId="urn:microsoft.com/office/officeart/2016/7/layout/RoundedRectangleTimeline"/>
    <dgm:cxn modelId="{D5E14FF6-95C2-4EB8-844A-C88C43A24B43}" type="presOf" srcId="{A7ED9695-331C-4108-B05A-C1707EFFC606}" destId="{A1DF37E2-BFAB-47A8-B8B8-97241CFE9956}" srcOrd="0" destOrd="0" presId="urn:microsoft.com/office/officeart/2016/7/layout/RoundedRectangleTimeline"/>
    <dgm:cxn modelId="{FD42CCF7-AC83-4E3D-9E7F-86813B42CBD8}" srcId="{889C81CA-15FF-4543-9C6D-55141BB66A6D}" destId="{308121E7-C32B-42A0-A028-22678FF8EE58}" srcOrd="8" destOrd="0" parTransId="{3619B7BF-1A0B-4DDB-A30B-44E560382108}" sibTransId="{1657DBF8-5812-410C-9B5E-4AE2A42947D0}"/>
    <dgm:cxn modelId="{59C6DBFA-BE87-469B-89E7-ABA4D38398CB}" srcId="{889C81CA-15FF-4543-9C6D-55141BB66A6D}" destId="{3EA0E1EF-6C87-4E40-8F3C-26A9210DB690}" srcOrd="6" destOrd="0" parTransId="{15F1F9CA-498F-4F19-A5DC-AEB9A17A5C79}" sibTransId="{5FCF46BF-BA31-4778-AA39-F93E393ECF7D}"/>
    <dgm:cxn modelId="{1809F8FD-C5FB-4B24-956C-9F63A4EB3A43}" srcId="{889C81CA-15FF-4543-9C6D-55141BB66A6D}" destId="{DE4CCA90-85B4-4D27-A7FB-FA9D5577D738}" srcOrd="1" destOrd="0" parTransId="{A727866A-6916-492D-BE36-3A6676AD7FF8}" sibTransId="{9B58395D-03EB-4575-8D2D-D041E9DA29C5}"/>
    <dgm:cxn modelId="{8AACF455-1A52-4CE1-9474-2C955B8D8098}" type="presParOf" srcId="{54C98FBD-1D75-4F25-91A6-B37EDF4818D2}" destId="{1D077314-C7CC-4006-88BB-D58935165BA6}" srcOrd="0" destOrd="0" presId="urn:microsoft.com/office/officeart/2016/7/layout/RoundedRectangleTimeline"/>
    <dgm:cxn modelId="{C832EEB3-81C7-4FFF-882C-44B4C0262D11}" type="presParOf" srcId="{1D077314-C7CC-4006-88BB-D58935165BA6}" destId="{D4557683-6BD9-41F2-B258-50AC8D8195B7}" srcOrd="0" destOrd="0" presId="urn:microsoft.com/office/officeart/2016/7/layout/RoundedRectangleTimeline"/>
    <dgm:cxn modelId="{D8EA1094-60FF-48FF-934F-F2391EFA9E29}" type="presParOf" srcId="{1D077314-C7CC-4006-88BB-D58935165BA6}" destId="{E64F26B4-1C63-432B-A961-77CAD026B49B}" srcOrd="1" destOrd="0" presId="urn:microsoft.com/office/officeart/2016/7/layout/RoundedRectangleTimeline"/>
    <dgm:cxn modelId="{28B8DF19-AD08-415C-A349-01B81061821D}" type="presParOf" srcId="{1D077314-C7CC-4006-88BB-D58935165BA6}" destId="{BA429DB1-0322-4906-8631-B448404D519A}" srcOrd="2" destOrd="0" presId="urn:microsoft.com/office/officeart/2016/7/layout/RoundedRectangleTimeline"/>
    <dgm:cxn modelId="{428C25DA-4F31-4075-9519-76039A141AE8}" type="presParOf" srcId="{1D077314-C7CC-4006-88BB-D58935165BA6}" destId="{BC9C55EC-135E-48CD-BDA3-DD78CA06486A}" srcOrd="3" destOrd="0" presId="urn:microsoft.com/office/officeart/2016/7/layout/RoundedRectangleTimeline"/>
    <dgm:cxn modelId="{1F65C872-1520-4F3B-A5C8-D1A52B0F7CE1}" type="presParOf" srcId="{1D077314-C7CC-4006-88BB-D58935165BA6}" destId="{5209A7FE-7B34-40E1-AC63-0DEED88FBEB7}" srcOrd="4" destOrd="0" presId="urn:microsoft.com/office/officeart/2016/7/layout/RoundedRectangleTimeline"/>
    <dgm:cxn modelId="{BBE58DA0-48D1-4AB3-BC5A-39BE4536091E}" type="presParOf" srcId="{54C98FBD-1D75-4F25-91A6-B37EDF4818D2}" destId="{00298137-2B01-4D9A-B142-43611EC89839}" srcOrd="1" destOrd="0" presId="urn:microsoft.com/office/officeart/2016/7/layout/RoundedRectangleTimeline"/>
    <dgm:cxn modelId="{245C4F49-2208-4CFE-9949-0710386BD5E7}" type="presParOf" srcId="{54C98FBD-1D75-4F25-91A6-B37EDF4818D2}" destId="{647DB2A9-9335-4CF4-B2A5-5BDCCDD93D6E}" srcOrd="2" destOrd="0" presId="urn:microsoft.com/office/officeart/2016/7/layout/RoundedRectangleTimeline"/>
    <dgm:cxn modelId="{8195F9AB-6D71-4EA5-8A2B-F23160E1CAFF}" type="presParOf" srcId="{647DB2A9-9335-4CF4-B2A5-5BDCCDD93D6E}" destId="{ABDFBA01-A881-4190-97F1-8318BC860AC7}" srcOrd="0" destOrd="0" presId="urn:microsoft.com/office/officeart/2016/7/layout/RoundedRectangleTimeline"/>
    <dgm:cxn modelId="{83BDBE03-6953-4A59-B806-89BCA3E7B3A3}" type="presParOf" srcId="{647DB2A9-9335-4CF4-B2A5-5BDCCDD93D6E}" destId="{5337995D-F3A3-4B2F-8FF5-50E1C7A5C946}" srcOrd="1" destOrd="0" presId="urn:microsoft.com/office/officeart/2016/7/layout/RoundedRectangleTimeline"/>
    <dgm:cxn modelId="{0AD692E5-F6C3-4D23-8338-FCE81D52C390}" type="presParOf" srcId="{647DB2A9-9335-4CF4-B2A5-5BDCCDD93D6E}" destId="{93413C47-67BE-4C1B-A9A9-E175B64E22D2}" srcOrd="2" destOrd="0" presId="urn:microsoft.com/office/officeart/2016/7/layout/RoundedRectangleTimeline"/>
    <dgm:cxn modelId="{07E824A7-E3D2-4A27-B42A-510FBC365383}" type="presParOf" srcId="{647DB2A9-9335-4CF4-B2A5-5BDCCDD93D6E}" destId="{EE6449F8-D1DB-4CDF-8CD7-823728F2A377}" srcOrd="3" destOrd="0" presId="urn:microsoft.com/office/officeart/2016/7/layout/RoundedRectangleTimeline"/>
    <dgm:cxn modelId="{04A1CE81-A85B-47E0-95CC-0CFF9ED97D6A}" type="presParOf" srcId="{647DB2A9-9335-4CF4-B2A5-5BDCCDD93D6E}" destId="{027105BD-BF0D-4B9F-8A20-84136EA9276F}" srcOrd="4" destOrd="0" presId="urn:microsoft.com/office/officeart/2016/7/layout/RoundedRectangleTimeline"/>
    <dgm:cxn modelId="{AD2F9246-EBB8-4C59-ACD6-65C44F80DB6E}" type="presParOf" srcId="{54C98FBD-1D75-4F25-91A6-B37EDF4818D2}" destId="{99961455-35AB-4C50-A7B7-CD1A493F1B20}" srcOrd="3" destOrd="0" presId="urn:microsoft.com/office/officeart/2016/7/layout/RoundedRectangleTimeline"/>
    <dgm:cxn modelId="{4D26947A-FB6B-4080-B951-C64E7196CBF5}" type="presParOf" srcId="{54C98FBD-1D75-4F25-91A6-B37EDF4818D2}" destId="{4673DD25-BA4B-4220-A5AE-C1F6C8C8D2A3}" srcOrd="4" destOrd="0" presId="urn:microsoft.com/office/officeart/2016/7/layout/RoundedRectangleTimeline"/>
    <dgm:cxn modelId="{EEAFE0A4-DA8D-4E56-87D7-81E0B6E09ACC}" type="presParOf" srcId="{4673DD25-BA4B-4220-A5AE-C1F6C8C8D2A3}" destId="{8D9B25AC-4726-4194-92DD-3A6940805F65}" srcOrd="0" destOrd="0" presId="urn:microsoft.com/office/officeart/2016/7/layout/RoundedRectangleTimeline"/>
    <dgm:cxn modelId="{CB3F9B9C-0AF0-44DD-9961-426BD7061BD2}" type="presParOf" srcId="{4673DD25-BA4B-4220-A5AE-C1F6C8C8D2A3}" destId="{E6B1D0EE-556E-4E8E-B057-E1A62D5CAED1}" srcOrd="1" destOrd="0" presId="urn:microsoft.com/office/officeart/2016/7/layout/RoundedRectangleTimeline"/>
    <dgm:cxn modelId="{A1FA28CE-4081-4E73-9CA0-3E2821BD1799}" type="presParOf" srcId="{4673DD25-BA4B-4220-A5AE-C1F6C8C8D2A3}" destId="{4F9C2757-4DDC-479B-8C73-E9571B8D7147}" srcOrd="2" destOrd="0" presId="urn:microsoft.com/office/officeart/2016/7/layout/RoundedRectangleTimeline"/>
    <dgm:cxn modelId="{4916BF84-6485-4A67-84A5-9AF7679691C0}" type="presParOf" srcId="{4673DD25-BA4B-4220-A5AE-C1F6C8C8D2A3}" destId="{C8A6C3D2-6CEF-4C48-B8C7-87B7BAF6D2CF}" srcOrd="3" destOrd="0" presId="urn:microsoft.com/office/officeart/2016/7/layout/RoundedRectangleTimeline"/>
    <dgm:cxn modelId="{B3097CD9-0F71-4B2C-BBE5-56E9E4640223}" type="presParOf" srcId="{4673DD25-BA4B-4220-A5AE-C1F6C8C8D2A3}" destId="{975E100D-54B4-4273-9427-10F707CCE1A9}" srcOrd="4" destOrd="0" presId="urn:microsoft.com/office/officeart/2016/7/layout/RoundedRectangleTimeline"/>
    <dgm:cxn modelId="{0DA2B5A7-3DE8-4AB5-8ADC-4B7296DC3E52}" type="presParOf" srcId="{54C98FBD-1D75-4F25-91A6-B37EDF4818D2}" destId="{8F77351D-4EC2-476F-BDD9-CB7A2C4F9B87}" srcOrd="5" destOrd="0" presId="urn:microsoft.com/office/officeart/2016/7/layout/RoundedRectangleTimeline"/>
    <dgm:cxn modelId="{D1B1E30A-0CF9-4CFF-B8A3-F1268E0B9C62}" type="presParOf" srcId="{54C98FBD-1D75-4F25-91A6-B37EDF4818D2}" destId="{752CAC0A-170C-4676-A684-CEE876924A3A}" srcOrd="6" destOrd="0" presId="urn:microsoft.com/office/officeart/2016/7/layout/RoundedRectangleTimeline"/>
    <dgm:cxn modelId="{2A323B48-CBE0-46E6-9A32-ECE11060EF32}" type="presParOf" srcId="{752CAC0A-170C-4676-A684-CEE876924A3A}" destId="{58EBA0EC-DEE8-4B83-A1B2-7D801B80206A}" srcOrd="0" destOrd="0" presId="urn:microsoft.com/office/officeart/2016/7/layout/RoundedRectangleTimeline"/>
    <dgm:cxn modelId="{95713A73-21E4-4F2D-960B-C171BC4D7900}" type="presParOf" srcId="{752CAC0A-170C-4676-A684-CEE876924A3A}" destId="{A4505650-690B-4248-996D-E607F08C9272}" srcOrd="1" destOrd="0" presId="urn:microsoft.com/office/officeart/2016/7/layout/RoundedRectangleTimeline"/>
    <dgm:cxn modelId="{F08E04EB-5165-47E3-B889-3562B89AA5D5}" type="presParOf" srcId="{752CAC0A-170C-4676-A684-CEE876924A3A}" destId="{22E25D0B-177B-4ACD-AF9D-8FF2C33CA38C}" srcOrd="2" destOrd="0" presId="urn:microsoft.com/office/officeart/2016/7/layout/RoundedRectangleTimeline"/>
    <dgm:cxn modelId="{9CBF4B88-081A-4808-9656-6AF6C2A6FB73}" type="presParOf" srcId="{752CAC0A-170C-4676-A684-CEE876924A3A}" destId="{E75B59B4-45C4-4B1F-9965-7DF3F1871B3C}" srcOrd="3" destOrd="0" presId="urn:microsoft.com/office/officeart/2016/7/layout/RoundedRectangleTimeline"/>
    <dgm:cxn modelId="{E19C6E6E-BFFB-4FCE-8F69-73E8E97AB1EC}" type="presParOf" srcId="{752CAC0A-170C-4676-A684-CEE876924A3A}" destId="{3335BB35-E6F5-4415-AD34-868B98E127D3}" srcOrd="4" destOrd="0" presId="urn:microsoft.com/office/officeart/2016/7/layout/RoundedRectangleTimeline"/>
    <dgm:cxn modelId="{86D98377-6515-4FDF-87AF-DD34EB7F20F8}" type="presParOf" srcId="{54C98FBD-1D75-4F25-91A6-B37EDF4818D2}" destId="{0AC623D5-5977-4E09-9F37-1AFE4A182B26}" srcOrd="7" destOrd="0" presId="urn:microsoft.com/office/officeart/2016/7/layout/RoundedRectangleTimeline"/>
    <dgm:cxn modelId="{7DBCD3D2-E12F-44A2-B52A-B556720B03D7}" type="presParOf" srcId="{54C98FBD-1D75-4F25-91A6-B37EDF4818D2}" destId="{7021A277-E518-40DA-AD80-810D8420886F}" srcOrd="8" destOrd="0" presId="urn:microsoft.com/office/officeart/2016/7/layout/RoundedRectangleTimeline"/>
    <dgm:cxn modelId="{0ADBD137-857D-4C43-945D-7B174E0A109B}" type="presParOf" srcId="{7021A277-E518-40DA-AD80-810D8420886F}" destId="{AB5D0FB8-E55D-4B6E-80C5-D51CF049CE50}" srcOrd="0" destOrd="0" presId="urn:microsoft.com/office/officeart/2016/7/layout/RoundedRectangleTimeline"/>
    <dgm:cxn modelId="{C6D286D8-05C2-4DF6-A2DD-6EC130EBAB02}" type="presParOf" srcId="{7021A277-E518-40DA-AD80-810D8420886F}" destId="{299BFBF2-6A68-49D6-85A2-CD1D0F1E2A3C}" srcOrd="1" destOrd="0" presId="urn:microsoft.com/office/officeart/2016/7/layout/RoundedRectangleTimeline"/>
    <dgm:cxn modelId="{2AA9563D-01F7-4AC1-9180-B8F526C9FC5A}" type="presParOf" srcId="{7021A277-E518-40DA-AD80-810D8420886F}" destId="{BEA0E1A8-4E39-4557-B002-2CEA5C3AC029}" srcOrd="2" destOrd="0" presId="urn:microsoft.com/office/officeart/2016/7/layout/RoundedRectangleTimeline"/>
    <dgm:cxn modelId="{62DACBC0-B739-4D92-9CAD-C658C838E518}" type="presParOf" srcId="{7021A277-E518-40DA-AD80-810D8420886F}" destId="{0B9A5296-1AC6-4C71-A972-E6DAD3FE57CD}" srcOrd="3" destOrd="0" presId="urn:microsoft.com/office/officeart/2016/7/layout/RoundedRectangleTimeline"/>
    <dgm:cxn modelId="{4CCA69E8-A870-4FE3-B319-DD4055ED44C1}" type="presParOf" srcId="{7021A277-E518-40DA-AD80-810D8420886F}" destId="{5949BDDB-D1D9-446C-A9B9-F0217FBA1416}" srcOrd="4" destOrd="0" presId="urn:microsoft.com/office/officeart/2016/7/layout/RoundedRectangleTimeline"/>
    <dgm:cxn modelId="{ACB9600F-5226-4601-B224-6C664A3D1DCB}" type="presParOf" srcId="{54C98FBD-1D75-4F25-91A6-B37EDF4818D2}" destId="{0E8EC911-587C-4F8D-8D9D-DB0EB4A36C56}" srcOrd="9" destOrd="0" presId="urn:microsoft.com/office/officeart/2016/7/layout/RoundedRectangleTimeline"/>
    <dgm:cxn modelId="{A4F679D2-F977-40BE-AAA3-725399292512}" type="presParOf" srcId="{54C98FBD-1D75-4F25-91A6-B37EDF4818D2}" destId="{E6D10E23-F3E8-4AD6-9236-51CE8E36CB8D}" srcOrd="10" destOrd="0" presId="urn:microsoft.com/office/officeart/2016/7/layout/RoundedRectangleTimeline"/>
    <dgm:cxn modelId="{D352A54E-48C8-4B98-A9B2-0B930687A06D}" type="presParOf" srcId="{E6D10E23-F3E8-4AD6-9236-51CE8E36CB8D}" destId="{92DD7FA4-1A02-4940-BE9A-CF937CCBB388}" srcOrd="0" destOrd="0" presId="urn:microsoft.com/office/officeart/2016/7/layout/RoundedRectangleTimeline"/>
    <dgm:cxn modelId="{D2E4851E-A69F-4DA4-B867-AB97D71EA99C}" type="presParOf" srcId="{E6D10E23-F3E8-4AD6-9236-51CE8E36CB8D}" destId="{85193675-0A1A-48DA-A352-DA0673B3CCE2}" srcOrd="1" destOrd="0" presId="urn:microsoft.com/office/officeart/2016/7/layout/RoundedRectangleTimeline"/>
    <dgm:cxn modelId="{4D0DBEA4-FE21-4A79-95E3-1B0322789888}" type="presParOf" srcId="{E6D10E23-F3E8-4AD6-9236-51CE8E36CB8D}" destId="{56780C6F-3469-424B-940B-0809A0990A3B}" srcOrd="2" destOrd="0" presId="urn:microsoft.com/office/officeart/2016/7/layout/RoundedRectangleTimeline"/>
    <dgm:cxn modelId="{D4DEA57B-3856-4FB2-86F8-48E14362D27C}" type="presParOf" srcId="{E6D10E23-F3E8-4AD6-9236-51CE8E36CB8D}" destId="{213C3607-760A-42BE-89CE-909C4ED20F15}" srcOrd="3" destOrd="0" presId="urn:microsoft.com/office/officeart/2016/7/layout/RoundedRectangleTimeline"/>
    <dgm:cxn modelId="{D365A412-CDCA-4D64-A8DB-16D1CD446B47}" type="presParOf" srcId="{E6D10E23-F3E8-4AD6-9236-51CE8E36CB8D}" destId="{E1759AFB-060A-40F7-952F-64C8A6391B9F}" srcOrd="4" destOrd="0" presId="urn:microsoft.com/office/officeart/2016/7/layout/RoundedRectangleTimeline"/>
    <dgm:cxn modelId="{81AE5EF2-401C-4F15-935A-BF8E5D35D24F}" type="presParOf" srcId="{54C98FBD-1D75-4F25-91A6-B37EDF4818D2}" destId="{9E13AC02-2859-4701-B3ED-2D7547B42D15}" srcOrd="11" destOrd="0" presId="urn:microsoft.com/office/officeart/2016/7/layout/RoundedRectangleTimeline"/>
    <dgm:cxn modelId="{FCA71DBD-D0EC-4567-B4C2-E9970F552911}" type="presParOf" srcId="{54C98FBD-1D75-4F25-91A6-B37EDF4818D2}" destId="{9D21BECC-C92E-4FCE-8319-3AFCD413C639}" srcOrd="12" destOrd="0" presId="urn:microsoft.com/office/officeart/2016/7/layout/RoundedRectangleTimeline"/>
    <dgm:cxn modelId="{FFD82F5E-45F3-4014-A28B-A03E689338CE}" type="presParOf" srcId="{9D21BECC-C92E-4FCE-8319-3AFCD413C639}" destId="{01320A45-AC9A-4DBD-9409-D71B1AAE63D5}" srcOrd="0" destOrd="0" presId="urn:microsoft.com/office/officeart/2016/7/layout/RoundedRectangleTimeline"/>
    <dgm:cxn modelId="{617DF41B-8E77-4CAB-A665-80F3042453DF}" type="presParOf" srcId="{9D21BECC-C92E-4FCE-8319-3AFCD413C639}" destId="{B37F5805-5E02-4FD9-BE25-F0C436903527}" srcOrd="1" destOrd="0" presId="urn:microsoft.com/office/officeart/2016/7/layout/RoundedRectangleTimeline"/>
    <dgm:cxn modelId="{7601EDF8-CCDE-4DF7-B48E-ED4B66169362}" type="presParOf" srcId="{9D21BECC-C92E-4FCE-8319-3AFCD413C639}" destId="{338735EC-D7DE-4A27-9CE2-D4FAE265713B}" srcOrd="2" destOrd="0" presId="urn:microsoft.com/office/officeart/2016/7/layout/RoundedRectangleTimeline"/>
    <dgm:cxn modelId="{6ADA8A16-812D-4CE8-8C7A-6ED8A0792564}" type="presParOf" srcId="{9D21BECC-C92E-4FCE-8319-3AFCD413C639}" destId="{DD809497-8405-4717-9F87-8AE79A559D4C}" srcOrd="3" destOrd="0" presId="urn:microsoft.com/office/officeart/2016/7/layout/RoundedRectangleTimeline"/>
    <dgm:cxn modelId="{C73D0FF9-BA48-4D6A-9C0C-E7A495FF4811}" type="presParOf" srcId="{9D21BECC-C92E-4FCE-8319-3AFCD413C639}" destId="{F591161D-B311-479E-8D9F-1D1272D117A4}" srcOrd="4" destOrd="0" presId="urn:microsoft.com/office/officeart/2016/7/layout/RoundedRectangleTimeline"/>
    <dgm:cxn modelId="{68540C90-5EC3-4BB5-9839-E43926743331}" type="presParOf" srcId="{54C98FBD-1D75-4F25-91A6-B37EDF4818D2}" destId="{A0EC3AE6-158F-4433-B13F-92D9A8950FE1}" srcOrd="13" destOrd="0" presId="urn:microsoft.com/office/officeart/2016/7/layout/RoundedRectangleTimeline"/>
    <dgm:cxn modelId="{52781CC0-EF74-4B27-A340-F4E09600EE29}" type="presParOf" srcId="{54C98FBD-1D75-4F25-91A6-B37EDF4818D2}" destId="{F13E84BB-41BB-48BE-96F5-3E35853F2EC5}" srcOrd="14" destOrd="0" presId="urn:microsoft.com/office/officeart/2016/7/layout/RoundedRectangleTimeline"/>
    <dgm:cxn modelId="{4EA8A056-345E-4A26-A312-9BAA36BABF12}" type="presParOf" srcId="{F13E84BB-41BB-48BE-96F5-3E35853F2EC5}" destId="{7B312ED6-5F90-442D-ABEA-6A4781E2D56F}" srcOrd="0" destOrd="0" presId="urn:microsoft.com/office/officeart/2016/7/layout/RoundedRectangleTimeline"/>
    <dgm:cxn modelId="{28072732-C450-445E-B5DA-D3A9F64887CC}" type="presParOf" srcId="{F13E84BB-41BB-48BE-96F5-3E35853F2EC5}" destId="{60AF7857-B82C-493C-9533-66EF3B7A57DB}" srcOrd="1" destOrd="0" presId="urn:microsoft.com/office/officeart/2016/7/layout/RoundedRectangleTimeline"/>
    <dgm:cxn modelId="{78405ED2-1728-4413-AF8E-05A39A4167FE}" type="presParOf" srcId="{F13E84BB-41BB-48BE-96F5-3E35853F2EC5}" destId="{780C4FCE-B559-45C2-95BF-EC3CE4C23FAA}" srcOrd="2" destOrd="0" presId="urn:microsoft.com/office/officeart/2016/7/layout/RoundedRectangleTimeline"/>
    <dgm:cxn modelId="{11CB35AC-880D-4A6F-ADF6-F99D16461F78}" type="presParOf" srcId="{F13E84BB-41BB-48BE-96F5-3E35853F2EC5}" destId="{C167E1B3-057A-4B35-974F-47BB76AE1FD0}" srcOrd="3" destOrd="0" presId="urn:microsoft.com/office/officeart/2016/7/layout/RoundedRectangleTimeline"/>
    <dgm:cxn modelId="{21CF39C2-9BF6-40EA-A597-75F0366C1C00}" type="presParOf" srcId="{F13E84BB-41BB-48BE-96F5-3E35853F2EC5}" destId="{E74C006F-69B0-4C93-97E8-D99C486DBB40}" srcOrd="4" destOrd="0" presId="urn:microsoft.com/office/officeart/2016/7/layout/RoundedRectangleTimeline"/>
    <dgm:cxn modelId="{D1F40734-D4E5-437B-8BDF-C4C11F524381}" type="presParOf" srcId="{54C98FBD-1D75-4F25-91A6-B37EDF4818D2}" destId="{EFD9C052-F24C-4FCC-ACC2-5606D13BC0C6}" srcOrd="15" destOrd="0" presId="urn:microsoft.com/office/officeart/2016/7/layout/RoundedRectangleTimeline"/>
    <dgm:cxn modelId="{D2120682-081C-48BF-ADD9-A22ED20C0E2C}" type="presParOf" srcId="{54C98FBD-1D75-4F25-91A6-B37EDF4818D2}" destId="{50C54DBD-C130-47B3-96AF-8F863794AC20}" srcOrd="16" destOrd="0" presId="urn:microsoft.com/office/officeart/2016/7/layout/RoundedRectangleTimeline"/>
    <dgm:cxn modelId="{54407651-EBDC-4970-B9B7-A5904F27C6A1}" type="presParOf" srcId="{50C54DBD-C130-47B3-96AF-8F863794AC20}" destId="{2F5D2CDD-C4B0-45BB-B1B4-E7129BEC1ECF}" srcOrd="0" destOrd="0" presId="urn:microsoft.com/office/officeart/2016/7/layout/RoundedRectangleTimeline"/>
    <dgm:cxn modelId="{B6670C7B-9B3E-479D-979B-BBEC89311706}" type="presParOf" srcId="{50C54DBD-C130-47B3-96AF-8F863794AC20}" destId="{406131FB-9B83-4C88-AAE7-0377D9BBF0B7}" srcOrd="1" destOrd="0" presId="urn:microsoft.com/office/officeart/2016/7/layout/RoundedRectangleTimeline"/>
    <dgm:cxn modelId="{138125A3-91DD-4D0E-B045-6C8C96C6DD2F}" type="presParOf" srcId="{50C54DBD-C130-47B3-96AF-8F863794AC20}" destId="{56EF75AF-16A2-4140-838C-CD4A165CFE84}" srcOrd="2" destOrd="0" presId="urn:microsoft.com/office/officeart/2016/7/layout/RoundedRectangleTimeline"/>
    <dgm:cxn modelId="{BBBB9D2F-83F5-4C58-A0D4-A85820FE61AF}" type="presParOf" srcId="{50C54DBD-C130-47B3-96AF-8F863794AC20}" destId="{5DB1EFB5-0F5F-41B9-965B-0AA7A1D21761}" srcOrd="3" destOrd="0" presId="urn:microsoft.com/office/officeart/2016/7/layout/RoundedRectangleTimeline"/>
    <dgm:cxn modelId="{5F2CF628-16DD-494C-879C-E7BF4B8EB92D}" type="presParOf" srcId="{50C54DBD-C130-47B3-96AF-8F863794AC20}" destId="{4EA68906-B5C8-4068-A7EA-318D75FCB67B}" srcOrd="4" destOrd="0" presId="urn:microsoft.com/office/officeart/2016/7/layout/RoundedRectangleTimeline"/>
    <dgm:cxn modelId="{89879B8D-3A8E-4833-BDD5-471DCD824C71}" type="presParOf" srcId="{54C98FBD-1D75-4F25-91A6-B37EDF4818D2}" destId="{22ABA14F-A32C-4D20-A8E9-AEE5DC62A6DD}" srcOrd="17" destOrd="0" presId="urn:microsoft.com/office/officeart/2016/7/layout/RoundedRectangleTimeline"/>
    <dgm:cxn modelId="{CAE65DD5-13A7-4D67-812A-54330B46B341}" type="presParOf" srcId="{54C98FBD-1D75-4F25-91A6-B37EDF4818D2}" destId="{49E429B3-4BA4-43B6-8939-CCDE5DD99C49}" srcOrd="18" destOrd="0" presId="urn:microsoft.com/office/officeart/2016/7/layout/RoundedRectangleTimeline"/>
    <dgm:cxn modelId="{200B0098-36EB-4500-B8E8-94BC548A5E24}" type="presParOf" srcId="{49E429B3-4BA4-43B6-8939-CCDE5DD99C49}" destId="{96881A7F-6B20-406A-8487-45B46F5AE378}" srcOrd="0" destOrd="0" presId="urn:microsoft.com/office/officeart/2016/7/layout/RoundedRectangleTimeline"/>
    <dgm:cxn modelId="{9D70BFCC-AD0A-4423-97E9-568C052FD07C}" type="presParOf" srcId="{49E429B3-4BA4-43B6-8939-CCDE5DD99C49}" destId="{062BBDD8-D263-4B6D-9CAB-1BDDBED19C91}" srcOrd="1" destOrd="0" presId="urn:microsoft.com/office/officeart/2016/7/layout/RoundedRectangleTimeline"/>
    <dgm:cxn modelId="{F9E2E402-BC52-4F33-A956-8F2C4D8B2CCF}" type="presParOf" srcId="{49E429B3-4BA4-43B6-8939-CCDE5DD99C49}" destId="{C21DC30D-38BA-4000-B1F1-740824339E19}" srcOrd="2" destOrd="0" presId="urn:microsoft.com/office/officeart/2016/7/layout/RoundedRectangleTimeline"/>
    <dgm:cxn modelId="{617FE078-0853-435F-A882-C1FF909F6F5C}" type="presParOf" srcId="{49E429B3-4BA4-43B6-8939-CCDE5DD99C49}" destId="{509B26B6-24A1-4524-A102-1DF0DE5ED85A}" srcOrd="3" destOrd="0" presId="urn:microsoft.com/office/officeart/2016/7/layout/RoundedRectangleTimeline"/>
    <dgm:cxn modelId="{0F0DF7A6-AA00-4D61-9773-C211B6FC131D}" type="presParOf" srcId="{49E429B3-4BA4-43B6-8939-CCDE5DD99C49}" destId="{84BFDE1C-C6C1-46A1-B63C-CE51F87286CB}" srcOrd="4" destOrd="0" presId="urn:microsoft.com/office/officeart/2016/7/layout/RoundedRectangleTimeline"/>
    <dgm:cxn modelId="{400C00AD-221B-4278-A300-9A932E590450}" type="presParOf" srcId="{54C98FBD-1D75-4F25-91A6-B37EDF4818D2}" destId="{D066008A-C421-4CF2-8B24-D8757DA238A4}" srcOrd="19" destOrd="0" presId="urn:microsoft.com/office/officeart/2016/7/layout/RoundedRectangleTimeline"/>
    <dgm:cxn modelId="{65676FAB-E70F-4135-870C-9B16B3F644DF}" type="presParOf" srcId="{54C98FBD-1D75-4F25-91A6-B37EDF4818D2}" destId="{E9824105-94F9-476B-9AD4-2B94E241C08D}" srcOrd="20" destOrd="0" presId="urn:microsoft.com/office/officeart/2016/7/layout/RoundedRectangleTimeline"/>
    <dgm:cxn modelId="{B69213B6-EF11-43E2-BA58-417963B828BC}" type="presParOf" srcId="{E9824105-94F9-476B-9AD4-2B94E241C08D}" destId="{B4121AAE-313F-4EA3-8C5F-9258CA95FE53}" srcOrd="0" destOrd="0" presId="urn:microsoft.com/office/officeart/2016/7/layout/RoundedRectangleTimeline"/>
    <dgm:cxn modelId="{AEACA17F-7821-466A-B23A-69B685623DF4}" type="presParOf" srcId="{E9824105-94F9-476B-9AD4-2B94E241C08D}" destId="{56F3EC20-7697-4063-BBBE-0F314929C763}" srcOrd="1" destOrd="0" presId="urn:microsoft.com/office/officeart/2016/7/layout/RoundedRectangleTimeline"/>
    <dgm:cxn modelId="{212D4014-8ECC-4C68-BB69-CC0B8A6EF373}" type="presParOf" srcId="{E9824105-94F9-476B-9AD4-2B94E241C08D}" destId="{51DD656A-F80A-4610-ABC8-A75A1C86BF1A}" srcOrd="2" destOrd="0" presId="urn:microsoft.com/office/officeart/2016/7/layout/RoundedRectangleTimeline"/>
    <dgm:cxn modelId="{6B586560-63A9-4F4E-884A-83AE4664609D}" type="presParOf" srcId="{E9824105-94F9-476B-9AD4-2B94E241C08D}" destId="{01C4C018-AE2B-4502-B8BF-4A1B1B6B7D31}" srcOrd="3" destOrd="0" presId="urn:microsoft.com/office/officeart/2016/7/layout/RoundedRectangleTimeline"/>
    <dgm:cxn modelId="{1C4A3749-6668-407C-9D11-E444B571103C}" type="presParOf" srcId="{E9824105-94F9-476B-9AD4-2B94E241C08D}" destId="{6B99E225-BA65-4852-9B4F-22014409F637}" srcOrd="4" destOrd="0" presId="urn:microsoft.com/office/officeart/2016/7/layout/RoundedRectangleTimeline"/>
    <dgm:cxn modelId="{DBCE1E0D-D173-4788-B24F-9B4C6BBB6087}" type="presParOf" srcId="{54C98FBD-1D75-4F25-91A6-B37EDF4818D2}" destId="{B2504E52-DF62-47E6-A0E9-84C1D4DFCCB6}" srcOrd="21" destOrd="0" presId="urn:microsoft.com/office/officeart/2016/7/layout/RoundedRectangleTimeline"/>
    <dgm:cxn modelId="{A5736053-EF65-4817-9DDF-83B2A0675975}" type="presParOf" srcId="{54C98FBD-1D75-4F25-91A6-B37EDF4818D2}" destId="{2ED30A59-EDA7-4BDB-B7C0-93E0E321637E}" srcOrd="22" destOrd="0" presId="urn:microsoft.com/office/officeart/2016/7/layout/RoundedRectangleTimeline"/>
    <dgm:cxn modelId="{05377C6F-ED59-48DE-AE7E-8ADD5A7ADBD7}" type="presParOf" srcId="{2ED30A59-EDA7-4BDB-B7C0-93E0E321637E}" destId="{44C4EB30-8654-4613-BC46-96C82368AF9B}" srcOrd="0" destOrd="0" presId="urn:microsoft.com/office/officeart/2016/7/layout/RoundedRectangleTimeline"/>
    <dgm:cxn modelId="{B55B3BA7-5A24-4042-A31A-666B00E95600}" type="presParOf" srcId="{2ED30A59-EDA7-4BDB-B7C0-93E0E321637E}" destId="{A1DF37E2-BFAB-47A8-B8B8-97241CFE9956}" srcOrd="1" destOrd="0" presId="urn:microsoft.com/office/officeart/2016/7/layout/RoundedRectangleTimeline"/>
    <dgm:cxn modelId="{C9316A8B-6998-44CD-8B30-C2995FD7F50E}" type="presParOf" srcId="{2ED30A59-EDA7-4BDB-B7C0-93E0E321637E}" destId="{24559578-D778-4C66-8C1D-740180E9AE3B}" srcOrd="2" destOrd="0" presId="urn:microsoft.com/office/officeart/2016/7/layout/RoundedRectangleTimeline"/>
    <dgm:cxn modelId="{91B1D442-C0EE-4979-933D-5BAE2A14C197}" type="presParOf" srcId="{2ED30A59-EDA7-4BDB-B7C0-93E0E321637E}" destId="{CB9A2CEA-598E-4CC5-AA8A-661A2F753006}" srcOrd="3" destOrd="0" presId="urn:microsoft.com/office/officeart/2016/7/layout/RoundedRectangleTimeline"/>
    <dgm:cxn modelId="{A9D992C4-2CCF-4C1B-BE49-26F56EA3F4C3}" type="presParOf" srcId="{2ED30A59-EDA7-4BDB-B7C0-93E0E321637E}" destId="{776F8979-ABA5-4D35-973B-6A388528D47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4E9296-3385-4421-80A6-0DD9B66463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FBD27B-A322-4670-A76F-06DAB03C32E5}">
      <dgm:prSet/>
      <dgm:spPr/>
      <dgm:t>
        <a:bodyPr/>
        <a:lstStyle/>
        <a:p>
          <a:r>
            <a:rPr lang="fr-FR" b="0" i="0"/>
            <a:t>API limitations (Twitter max 300 queries per 15 minutes, Reddit elimination terms difficult for Reddit to understand (die and mc general terms referring to other things than security but are still tagged when looking for results in the security/computer science field.)</a:t>
          </a:r>
          <a:endParaRPr lang="en-US"/>
        </a:p>
      </dgm:t>
    </dgm:pt>
    <dgm:pt modelId="{F4C06F29-C82C-4315-8D57-96CED531FED0}" type="parTrans" cxnId="{9603F65B-954A-48AE-9C44-049742E7D664}">
      <dgm:prSet/>
      <dgm:spPr/>
      <dgm:t>
        <a:bodyPr/>
        <a:lstStyle/>
        <a:p>
          <a:endParaRPr lang="en-US"/>
        </a:p>
      </dgm:t>
    </dgm:pt>
    <dgm:pt modelId="{5A741BA7-35D3-4481-915F-E4D1B60D4A67}" type="sibTrans" cxnId="{9603F65B-954A-48AE-9C44-049742E7D664}">
      <dgm:prSet/>
      <dgm:spPr/>
      <dgm:t>
        <a:bodyPr/>
        <a:lstStyle/>
        <a:p>
          <a:endParaRPr lang="en-US"/>
        </a:p>
      </dgm:t>
    </dgm:pt>
    <dgm:pt modelId="{3FCEA6F2-8C84-4F4F-A6A2-9F7B1E3F4405}">
      <dgm:prSet/>
      <dgm:spPr/>
      <dgm:t>
        <a:bodyPr/>
        <a:lstStyle/>
        <a:p>
          <a:r>
            <a:rPr lang="fr-FR" b="0" i="0"/>
            <a:t>Execution time is long for the web scraper - 4 hours to download all links and to analyze the data (test run from Docker container running in an environment with a 4-core Intel i5 4690K 4.2GHz CPU)</a:t>
          </a:r>
          <a:endParaRPr lang="en-US"/>
        </a:p>
      </dgm:t>
    </dgm:pt>
    <dgm:pt modelId="{78FBC945-04F1-4513-8C9F-D2D2E568C304}" type="parTrans" cxnId="{E0A2B0D4-621B-4B95-BA3C-2E4A02597F97}">
      <dgm:prSet/>
      <dgm:spPr/>
      <dgm:t>
        <a:bodyPr/>
        <a:lstStyle/>
        <a:p>
          <a:endParaRPr lang="en-US"/>
        </a:p>
      </dgm:t>
    </dgm:pt>
    <dgm:pt modelId="{7D7D372D-B623-4B2A-BACE-6AE4B6BE2FC4}" type="sibTrans" cxnId="{E0A2B0D4-621B-4B95-BA3C-2E4A02597F97}">
      <dgm:prSet/>
      <dgm:spPr/>
      <dgm:t>
        <a:bodyPr/>
        <a:lstStyle/>
        <a:p>
          <a:endParaRPr lang="en-US"/>
        </a:p>
      </dgm:t>
    </dgm:pt>
    <dgm:pt modelId="{3D39C533-855F-43DF-A080-81C341F6BD85}">
      <dgm:prSet/>
      <dgm:spPr/>
      <dgm:t>
        <a:bodyPr/>
        <a:lstStyle/>
        <a:p>
          <a:r>
            <a:rPr lang="fr-FR" b="0" i="0"/>
            <a:t>Multiprocessing used for scraping slows down host system</a:t>
          </a:r>
          <a:endParaRPr lang="en-US"/>
        </a:p>
      </dgm:t>
    </dgm:pt>
    <dgm:pt modelId="{AD4C801B-1942-45CE-B002-B72026AF9C83}" type="parTrans" cxnId="{F732BB21-52D5-45C3-A724-00A00067CCD4}">
      <dgm:prSet/>
      <dgm:spPr/>
      <dgm:t>
        <a:bodyPr/>
        <a:lstStyle/>
        <a:p>
          <a:endParaRPr lang="en-US"/>
        </a:p>
      </dgm:t>
    </dgm:pt>
    <dgm:pt modelId="{B36E6233-BF7E-4047-9C0C-8A1C3AC5C56C}" type="sibTrans" cxnId="{F732BB21-52D5-45C3-A724-00A00067CCD4}">
      <dgm:prSet/>
      <dgm:spPr/>
      <dgm:t>
        <a:bodyPr/>
        <a:lstStyle/>
        <a:p>
          <a:endParaRPr lang="en-US"/>
        </a:p>
      </dgm:t>
    </dgm:pt>
    <dgm:pt modelId="{0E3AA2D6-8C0A-4310-9F4D-1C7658089536}">
      <dgm:prSet/>
      <dgm:spPr/>
      <dgm:t>
        <a:bodyPr/>
        <a:lstStyle/>
        <a:p>
          <a:r>
            <a:rPr lang="fr-FR" b="0" i="0"/>
            <a:t>Getting links from Google currently done iteratively without threads because of Google Custom Search API limitations (For instance, 429 Too many requests. Retry strategy </a:t>
          </a:r>
          <a:r>
            <a:rPr lang="fr-FR" b="0" i="0" u="sng">
              <a:hlinkClick xmlns:r="http://schemas.openxmlformats.org/officeDocument/2006/relationships" r:id="rId1"/>
            </a:rPr>
            <a:t>https://cloud.google.com/storage/docs/retry-strategy#exponential-backoff</a:t>
          </a:r>
          <a:r>
            <a:rPr lang="fr-FR" b="0" i="0"/>
            <a:t>)</a:t>
          </a:r>
          <a:endParaRPr lang="en-US"/>
        </a:p>
      </dgm:t>
    </dgm:pt>
    <dgm:pt modelId="{40DFB88E-3F54-4E52-AC82-B385378898E8}" type="parTrans" cxnId="{423ADC28-0C48-4274-B214-9F926BBEA552}">
      <dgm:prSet/>
      <dgm:spPr/>
      <dgm:t>
        <a:bodyPr/>
        <a:lstStyle/>
        <a:p>
          <a:endParaRPr lang="en-US"/>
        </a:p>
      </dgm:t>
    </dgm:pt>
    <dgm:pt modelId="{93773571-0309-4391-B997-C4F158A7DD61}" type="sibTrans" cxnId="{423ADC28-0C48-4274-B214-9F926BBEA552}">
      <dgm:prSet/>
      <dgm:spPr/>
      <dgm:t>
        <a:bodyPr/>
        <a:lstStyle/>
        <a:p>
          <a:endParaRPr lang="en-US"/>
        </a:p>
      </dgm:t>
    </dgm:pt>
    <dgm:pt modelId="{FA00E6FE-FE74-490A-81B2-3B1A59E39399}" type="pres">
      <dgm:prSet presAssocID="{164E9296-3385-4421-80A6-0DD9B66463C8}" presName="linear" presStyleCnt="0">
        <dgm:presLayoutVars>
          <dgm:animLvl val="lvl"/>
          <dgm:resizeHandles val="exact"/>
        </dgm:presLayoutVars>
      </dgm:prSet>
      <dgm:spPr/>
    </dgm:pt>
    <dgm:pt modelId="{A0B63FD2-86BD-404D-A24F-E1D03EBE50F5}" type="pres">
      <dgm:prSet presAssocID="{1BFBD27B-A322-4670-A76F-06DAB03C32E5}" presName="parentText" presStyleLbl="node1" presStyleIdx="0" presStyleCnt="4">
        <dgm:presLayoutVars>
          <dgm:chMax val="0"/>
          <dgm:bulletEnabled val="1"/>
        </dgm:presLayoutVars>
      </dgm:prSet>
      <dgm:spPr/>
    </dgm:pt>
    <dgm:pt modelId="{499E019A-B672-4108-BF8B-B703748C09DE}" type="pres">
      <dgm:prSet presAssocID="{5A741BA7-35D3-4481-915F-E4D1B60D4A67}" presName="spacer" presStyleCnt="0"/>
      <dgm:spPr/>
    </dgm:pt>
    <dgm:pt modelId="{41B00BBB-DC12-4396-87EC-A711520806AC}" type="pres">
      <dgm:prSet presAssocID="{3FCEA6F2-8C84-4F4F-A6A2-9F7B1E3F4405}" presName="parentText" presStyleLbl="node1" presStyleIdx="1" presStyleCnt="4">
        <dgm:presLayoutVars>
          <dgm:chMax val="0"/>
          <dgm:bulletEnabled val="1"/>
        </dgm:presLayoutVars>
      </dgm:prSet>
      <dgm:spPr/>
    </dgm:pt>
    <dgm:pt modelId="{CE13B764-7DDD-44D9-B170-C404868DE7EA}" type="pres">
      <dgm:prSet presAssocID="{7D7D372D-B623-4B2A-BACE-6AE4B6BE2FC4}" presName="spacer" presStyleCnt="0"/>
      <dgm:spPr/>
    </dgm:pt>
    <dgm:pt modelId="{6729D337-F1F2-463C-AA5E-823B12A024D3}" type="pres">
      <dgm:prSet presAssocID="{3D39C533-855F-43DF-A080-81C341F6BD85}" presName="parentText" presStyleLbl="node1" presStyleIdx="2" presStyleCnt="4">
        <dgm:presLayoutVars>
          <dgm:chMax val="0"/>
          <dgm:bulletEnabled val="1"/>
        </dgm:presLayoutVars>
      </dgm:prSet>
      <dgm:spPr/>
    </dgm:pt>
    <dgm:pt modelId="{90D77E3A-2058-4F55-9924-2FAE8119A5CD}" type="pres">
      <dgm:prSet presAssocID="{B36E6233-BF7E-4047-9C0C-8A1C3AC5C56C}" presName="spacer" presStyleCnt="0"/>
      <dgm:spPr/>
    </dgm:pt>
    <dgm:pt modelId="{01F78085-F5D4-4D92-9729-22B6C379CF78}" type="pres">
      <dgm:prSet presAssocID="{0E3AA2D6-8C0A-4310-9F4D-1C7658089536}" presName="parentText" presStyleLbl="node1" presStyleIdx="3" presStyleCnt="4">
        <dgm:presLayoutVars>
          <dgm:chMax val="0"/>
          <dgm:bulletEnabled val="1"/>
        </dgm:presLayoutVars>
      </dgm:prSet>
      <dgm:spPr/>
    </dgm:pt>
  </dgm:ptLst>
  <dgm:cxnLst>
    <dgm:cxn modelId="{F732BB21-52D5-45C3-A724-00A00067CCD4}" srcId="{164E9296-3385-4421-80A6-0DD9B66463C8}" destId="{3D39C533-855F-43DF-A080-81C341F6BD85}" srcOrd="2" destOrd="0" parTransId="{AD4C801B-1942-45CE-B002-B72026AF9C83}" sibTransId="{B36E6233-BF7E-4047-9C0C-8A1C3AC5C56C}"/>
    <dgm:cxn modelId="{423ADC28-0C48-4274-B214-9F926BBEA552}" srcId="{164E9296-3385-4421-80A6-0DD9B66463C8}" destId="{0E3AA2D6-8C0A-4310-9F4D-1C7658089536}" srcOrd="3" destOrd="0" parTransId="{40DFB88E-3F54-4E52-AC82-B385378898E8}" sibTransId="{93773571-0309-4391-B997-C4F158A7DD61}"/>
    <dgm:cxn modelId="{9603F65B-954A-48AE-9C44-049742E7D664}" srcId="{164E9296-3385-4421-80A6-0DD9B66463C8}" destId="{1BFBD27B-A322-4670-A76F-06DAB03C32E5}" srcOrd="0" destOrd="0" parTransId="{F4C06F29-C82C-4315-8D57-96CED531FED0}" sibTransId="{5A741BA7-35D3-4481-915F-E4D1B60D4A67}"/>
    <dgm:cxn modelId="{B82F3B56-B713-46C7-B81E-E90977CC0B69}" type="presOf" srcId="{164E9296-3385-4421-80A6-0DD9B66463C8}" destId="{FA00E6FE-FE74-490A-81B2-3B1A59E39399}" srcOrd="0" destOrd="0" presId="urn:microsoft.com/office/officeart/2005/8/layout/vList2"/>
    <dgm:cxn modelId="{D9F91286-2CA4-499C-A47A-C08EB245401D}" type="presOf" srcId="{0E3AA2D6-8C0A-4310-9F4D-1C7658089536}" destId="{01F78085-F5D4-4D92-9729-22B6C379CF78}" srcOrd="0" destOrd="0" presId="urn:microsoft.com/office/officeart/2005/8/layout/vList2"/>
    <dgm:cxn modelId="{C4CDD89B-3319-45E8-8611-632287E8DD0A}" type="presOf" srcId="{3FCEA6F2-8C84-4F4F-A6A2-9F7B1E3F4405}" destId="{41B00BBB-DC12-4396-87EC-A711520806AC}" srcOrd="0" destOrd="0" presId="urn:microsoft.com/office/officeart/2005/8/layout/vList2"/>
    <dgm:cxn modelId="{D3B43DAD-7077-46FB-B28D-29E069593605}" type="presOf" srcId="{1BFBD27B-A322-4670-A76F-06DAB03C32E5}" destId="{A0B63FD2-86BD-404D-A24F-E1D03EBE50F5}" srcOrd="0" destOrd="0" presId="urn:microsoft.com/office/officeart/2005/8/layout/vList2"/>
    <dgm:cxn modelId="{E0A2B0D4-621B-4B95-BA3C-2E4A02597F97}" srcId="{164E9296-3385-4421-80A6-0DD9B66463C8}" destId="{3FCEA6F2-8C84-4F4F-A6A2-9F7B1E3F4405}" srcOrd="1" destOrd="0" parTransId="{78FBC945-04F1-4513-8C9F-D2D2E568C304}" sibTransId="{7D7D372D-B623-4B2A-BACE-6AE4B6BE2FC4}"/>
    <dgm:cxn modelId="{D31595FE-5E90-4E83-9AFA-FBDA79F3F94E}" type="presOf" srcId="{3D39C533-855F-43DF-A080-81C341F6BD85}" destId="{6729D337-F1F2-463C-AA5E-823B12A024D3}" srcOrd="0" destOrd="0" presId="urn:microsoft.com/office/officeart/2005/8/layout/vList2"/>
    <dgm:cxn modelId="{51F16C95-C3D1-4220-A389-94D7B7472C2C}" type="presParOf" srcId="{FA00E6FE-FE74-490A-81B2-3B1A59E39399}" destId="{A0B63FD2-86BD-404D-A24F-E1D03EBE50F5}" srcOrd="0" destOrd="0" presId="urn:microsoft.com/office/officeart/2005/8/layout/vList2"/>
    <dgm:cxn modelId="{96AB3B2D-29B1-4F72-8D8D-4EE42A18CD9F}" type="presParOf" srcId="{FA00E6FE-FE74-490A-81B2-3B1A59E39399}" destId="{499E019A-B672-4108-BF8B-B703748C09DE}" srcOrd="1" destOrd="0" presId="urn:microsoft.com/office/officeart/2005/8/layout/vList2"/>
    <dgm:cxn modelId="{F31314C5-76BD-4A60-8E98-BFDE6989354A}" type="presParOf" srcId="{FA00E6FE-FE74-490A-81B2-3B1A59E39399}" destId="{41B00BBB-DC12-4396-87EC-A711520806AC}" srcOrd="2" destOrd="0" presId="urn:microsoft.com/office/officeart/2005/8/layout/vList2"/>
    <dgm:cxn modelId="{BC342639-8093-4EC5-81D5-66AD4858D960}" type="presParOf" srcId="{FA00E6FE-FE74-490A-81B2-3B1A59E39399}" destId="{CE13B764-7DDD-44D9-B170-C404868DE7EA}" srcOrd="3" destOrd="0" presId="urn:microsoft.com/office/officeart/2005/8/layout/vList2"/>
    <dgm:cxn modelId="{3B8F9FEB-F323-43F8-819A-32D4DAC7EAE2}" type="presParOf" srcId="{FA00E6FE-FE74-490A-81B2-3B1A59E39399}" destId="{6729D337-F1F2-463C-AA5E-823B12A024D3}" srcOrd="4" destOrd="0" presId="urn:microsoft.com/office/officeart/2005/8/layout/vList2"/>
    <dgm:cxn modelId="{0FAC4644-8BA7-4AAD-8455-2D7069D12DAF}" type="presParOf" srcId="{FA00E6FE-FE74-490A-81B2-3B1A59E39399}" destId="{90D77E3A-2058-4F55-9924-2FAE8119A5CD}" srcOrd="5" destOrd="0" presId="urn:microsoft.com/office/officeart/2005/8/layout/vList2"/>
    <dgm:cxn modelId="{88815781-D975-4BE6-8A8D-43092A6F0806}" type="presParOf" srcId="{FA00E6FE-FE74-490A-81B2-3B1A59E39399}" destId="{01F78085-F5D4-4D92-9729-22B6C379CF7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62E4-C3E2-4263-BEC1-4E4FF8727A6D}">
      <dsp:nvSpPr>
        <dsp:cNvPr id="0" name=""/>
        <dsp:cNvSpPr/>
      </dsp:nvSpPr>
      <dsp:spPr>
        <a:xfrm>
          <a:off x="0" y="306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Python (libraries: BeautifulSoup 4, PyTrends, Praw, Twitter APIv2, Google Custom Search API)</a:t>
          </a:r>
          <a:endParaRPr lang="en-US" sz="2000" kern="1200"/>
        </a:p>
      </dsp:txBody>
      <dsp:txXfrm>
        <a:off x="38838" y="69438"/>
        <a:ext cx="8442924" cy="717924"/>
      </dsp:txXfrm>
    </dsp:sp>
    <dsp:sp modelId="{78927F25-AFD2-4ABE-B476-21EB4D413BBC}">
      <dsp:nvSpPr>
        <dsp:cNvPr id="0" name=""/>
        <dsp:cNvSpPr/>
      </dsp:nvSpPr>
      <dsp:spPr>
        <a:xfrm>
          <a:off x="0" y="8838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Docker</a:t>
          </a:r>
          <a:endParaRPr lang="en-US" sz="2000" kern="1200"/>
        </a:p>
      </dsp:txBody>
      <dsp:txXfrm>
        <a:off x="38838" y="922638"/>
        <a:ext cx="8442924" cy="717924"/>
      </dsp:txXfrm>
    </dsp:sp>
    <dsp:sp modelId="{156B3B4F-0B3B-4AD2-B3E2-AB086AFBE1B0}">
      <dsp:nvSpPr>
        <dsp:cNvPr id="0" name=""/>
        <dsp:cNvSpPr/>
      </dsp:nvSpPr>
      <dsp:spPr>
        <a:xfrm>
          <a:off x="0" y="17370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Github</a:t>
          </a:r>
          <a:endParaRPr lang="en-US" sz="2000" kern="1200"/>
        </a:p>
      </dsp:txBody>
      <dsp:txXfrm>
        <a:off x="38838" y="1775838"/>
        <a:ext cx="8442924" cy="717924"/>
      </dsp:txXfrm>
    </dsp:sp>
    <dsp:sp modelId="{BC5FBAAF-86EC-4537-A3E1-3419C9DE8C8A}">
      <dsp:nvSpPr>
        <dsp:cNvPr id="0" name=""/>
        <dsp:cNvSpPr/>
      </dsp:nvSpPr>
      <dsp:spPr>
        <a:xfrm>
          <a:off x="0" y="2590200"/>
          <a:ext cx="8520600" cy="795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Everything run from a GNU/Linux environment</a:t>
          </a:r>
          <a:endParaRPr lang="en-US" sz="2000" kern="1200"/>
        </a:p>
      </dsp:txBody>
      <dsp:txXfrm>
        <a:off x="38838" y="2629038"/>
        <a:ext cx="8442924"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1A2F7-479F-4EC1-9160-8692AFE80BF7}">
      <dsp:nvSpPr>
        <dsp:cNvPr id="0" name=""/>
        <dsp:cNvSpPr/>
      </dsp:nvSpPr>
      <dsp:spPr>
        <a:xfrm>
          <a:off x="0" y="84379"/>
          <a:ext cx="4211240" cy="820462"/>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Toni : Twitter API </a:t>
          </a:r>
          <a:r>
            <a:rPr lang="fr-FR" sz="1500" kern="1200" dirty="0" err="1"/>
            <a:t>tool</a:t>
          </a:r>
          <a:r>
            <a:rPr lang="fr-FR" sz="1500" kern="1200" dirty="0"/>
            <a:t>, YAML-</a:t>
          </a:r>
          <a:r>
            <a:rPr lang="fr-FR" sz="1500" kern="1200" dirty="0" err="1"/>
            <a:t>db</a:t>
          </a:r>
          <a:r>
            <a:rPr lang="fr-FR" sz="1500" kern="1200" dirty="0"/>
            <a:t>​</a:t>
          </a:r>
          <a:r>
            <a:rPr lang="fr-FR" sz="1500" kern="1200" dirty="0">
              <a:latin typeface="Century Gothic" panose="020B0502020202020204"/>
            </a:rPr>
            <a:t>, custom web-scraper</a:t>
          </a:r>
          <a:endParaRPr lang="en-US" sz="1500" kern="1200" dirty="0"/>
        </a:p>
      </dsp:txBody>
      <dsp:txXfrm>
        <a:off x="40052" y="124431"/>
        <a:ext cx="4131136" cy="740358"/>
      </dsp:txXfrm>
    </dsp:sp>
    <dsp:sp modelId="{C2F4DD30-A27A-4671-A062-20F684953936}">
      <dsp:nvSpPr>
        <dsp:cNvPr id="0" name=""/>
        <dsp:cNvSpPr/>
      </dsp:nvSpPr>
      <dsp:spPr>
        <a:xfrm>
          <a:off x="0" y="948042"/>
          <a:ext cx="4211240" cy="820462"/>
        </a:xfrm>
        <a:prstGeom prst="roundRect">
          <a:avLst/>
        </a:prstGeom>
        <a:solidFill>
          <a:schemeClr val="accent2">
            <a:hueOff val="451605"/>
            <a:satOff val="-2211"/>
            <a:lumOff val="124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Marius : </a:t>
          </a:r>
          <a:r>
            <a:rPr lang="fr-FR" sz="1500" kern="1200" dirty="0" err="1"/>
            <a:t>Reddit</a:t>
          </a:r>
          <a:r>
            <a:rPr lang="fr-FR" sz="1500" kern="1200" dirty="0"/>
            <a:t> API </a:t>
          </a:r>
          <a:r>
            <a:rPr lang="fr-FR" sz="1500" kern="1200" dirty="0" err="1"/>
            <a:t>tool</a:t>
          </a:r>
          <a:r>
            <a:rPr lang="fr-FR" sz="1500" kern="1200" dirty="0"/>
            <a:t>,</a:t>
          </a:r>
          <a:r>
            <a:rPr lang="fr-FR" sz="1500" kern="1200" dirty="0">
              <a:latin typeface="Century Gothic" panose="020B0502020202020204"/>
            </a:rPr>
            <a:t> documentation, Matplotlib</a:t>
          </a:r>
          <a:endParaRPr lang="en-US" sz="1500" kern="1200" dirty="0"/>
        </a:p>
      </dsp:txBody>
      <dsp:txXfrm>
        <a:off x="40052" y="988094"/>
        <a:ext cx="4131136" cy="740358"/>
      </dsp:txXfrm>
    </dsp:sp>
    <dsp:sp modelId="{11C705E4-5B61-4B7B-B2D9-2C8AC19F243F}">
      <dsp:nvSpPr>
        <dsp:cNvPr id="0" name=""/>
        <dsp:cNvSpPr/>
      </dsp:nvSpPr>
      <dsp:spPr>
        <a:xfrm>
          <a:off x="0" y="1811704"/>
          <a:ext cx="4211240" cy="820462"/>
        </a:xfrm>
        <a:prstGeom prst="roundRect">
          <a:avLst/>
        </a:prstGeom>
        <a:solidFill>
          <a:schemeClr val="accent2">
            <a:hueOff val="903209"/>
            <a:satOff val="-4421"/>
            <a:lumOff val="248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kern="1200" dirty="0"/>
            <a:t>Sami : </a:t>
          </a:r>
          <a:r>
            <a:rPr lang="fr-FR" sz="1500" kern="1200" dirty="0" err="1">
              <a:latin typeface="Century Gothic" panose="020B0502020202020204"/>
            </a:rPr>
            <a:t>PyTrends</a:t>
          </a:r>
          <a:r>
            <a:rPr lang="fr-FR" sz="1500" kern="1200" dirty="0"/>
            <a:t> API for Google Trends, Google Custom </a:t>
          </a:r>
          <a:r>
            <a:rPr lang="fr-FR" sz="1500" kern="1200" dirty="0" err="1"/>
            <a:t>Search</a:t>
          </a:r>
          <a:r>
            <a:rPr lang="fr-FR" sz="1500" kern="1200" dirty="0"/>
            <a:t> JSON API (REST) for Google </a:t>
          </a:r>
          <a:r>
            <a:rPr lang="fr-FR" sz="1500" kern="1200" dirty="0" err="1"/>
            <a:t>Search</a:t>
          </a:r>
          <a:r>
            <a:rPr lang="fr-FR" sz="1500" kern="1200" dirty="0"/>
            <a:t>, web </a:t>
          </a:r>
          <a:r>
            <a:rPr lang="fr-FR" sz="1500" kern="1200" dirty="0" err="1"/>
            <a:t>scraping</a:t>
          </a:r>
          <a:r>
            <a:rPr lang="fr-FR" sz="1500" kern="1200" dirty="0"/>
            <a:t>​</a:t>
          </a:r>
          <a:endParaRPr lang="en-US" sz="1500" kern="1200" dirty="0"/>
        </a:p>
      </dsp:txBody>
      <dsp:txXfrm>
        <a:off x="40052" y="1851756"/>
        <a:ext cx="4131136" cy="740358"/>
      </dsp:txXfrm>
    </dsp:sp>
    <dsp:sp modelId="{4B0381C5-F650-4BA6-BFF6-4E7A6D54F992}">
      <dsp:nvSpPr>
        <dsp:cNvPr id="0" name=""/>
        <dsp:cNvSpPr/>
      </dsp:nvSpPr>
      <dsp:spPr>
        <a:xfrm>
          <a:off x="0" y="2675366"/>
          <a:ext cx="4211240" cy="820462"/>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fr-FR" sz="1500" kern="1200" dirty="0"/>
            <a:t>Juan : Docker, </a:t>
          </a:r>
          <a:r>
            <a:rPr lang="fr-FR" sz="1500" kern="1200" dirty="0">
              <a:latin typeface="Century Gothic" panose="020B0502020202020204"/>
            </a:rPr>
            <a:t>Twitter API</a:t>
          </a:r>
          <a:endParaRPr lang="en-US" sz="1500" kern="1200" dirty="0"/>
        </a:p>
      </dsp:txBody>
      <dsp:txXfrm>
        <a:off x="40052" y="2715418"/>
        <a:ext cx="4131136" cy="740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57683-6BD9-41F2-B258-50AC8D8195B7}">
      <dsp:nvSpPr>
        <dsp:cNvPr id="0" name=""/>
        <dsp:cNvSpPr/>
      </dsp:nvSpPr>
      <dsp:spPr>
        <a:xfrm rot="16200000">
          <a:off x="396249" y="1372451"/>
          <a:ext cx="341640" cy="6714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 Sep</a:t>
          </a:r>
          <a:r>
            <a:rPr lang="en-US" sz="1100" kern="1200" dirty="0">
              <a:latin typeface="Century Gothic" panose="020B0502020202020204"/>
            </a:rPr>
            <a:t>.</a:t>
          </a:r>
          <a:endParaRPr lang="en-US" sz="1100" kern="1200" dirty="0"/>
        </a:p>
      </dsp:txBody>
      <dsp:txXfrm rot="5400000">
        <a:off x="247999" y="1554056"/>
        <a:ext cx="654819" cy="308286"/>
      </dsp:txXfrm>
    </dsp:sp>
    <dsp:sp modelId="{E64F26B4-1C63-432B-A961-77CAD026B49B}">
      <dsp:nvSpPr>
        <dsp:cNvPr id="0" name=""/>
        <dsp:cNvSpPr/>
      </dsp:nvSpPr>
      <dsp:spPr>
        <a:xfrm>
          <a:off x="7488"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Group formed</a:t>
          </a:r>
        </a:p>
      </dsp:txBody>
      <dsp:txXfrm>
        <a:off x="7488" y="0"/>
        <a:ext cx="1119160" cy="1195740"/>
      </dsp:txXfrm>
    </dsp:sp>
    <dsp:sp modelId="{BA429DB1-0322-4906-8631-B448404D519A}">
      <dsp:nvSpPr>
        <dsp:cNvPr id="0" name=""/>
        <dsp:cNvSpPr/>
      </dsp:nvSpPr>
      <dsp:spPr>
        <a:xfrm>
          <a:off x="567069"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55EC-135E-48CD-BDA3-DD78CA06486A}">
      <dsp:nvSpPr>
        <dsp:cNvPr id="0" name=""/>
        <dsp:cNvSpPr/>
      </dsp:nvSpPr>
      <dsp:spPr>
        <a:xfrm>
          <a:off x="532905"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DFBA01-A881-4190-97F1-8318BC860AC7}">
      <dsp:nvSpPr>
        <dsp:cNvPr id="0" name=""/>
        <dsp:cNvSpPr/>
      </dsp:nvSpPr>
      <dsp:spPr>
        <a:xfrm>
          <a:off x="902817"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4 Sep.</a:t>
          </a:r>
        </a:p>
      </dsp:txBody>
      <dsp:txXfrm>
        <a:off x="902817" y="1537380"/>
        <a:ext cx="671496" cy="341640"/>
      </dsp:txXfrm>
    </dsp:sp>
    <dsp:sp modelId="{5337995D-F3A3-4B2F-8FF5-50E1C7A5C946}">
      <dsp:nvSpPr>
        <dsp:cNvPr id="0" name=""/>
        <dsp:cNvSpPr/>
      </dsp:nvSpPr>
      <dsp:spPr>
        <a:xfrm>
          <a:off x="678985"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Client contacted and project selected</a:t>
          </a:r>
        </a:p>
      </dsp:txBody>
      <dsp:txXfrm>
        <a:off x="678985" y="2220660"/>
        <a:ext cx="1119160" cy="1195740"/>
      </dsp:txXfrm>
    </dsp:sp>
    <dsp:sp modelId="{93413C47-67BE-4C1B-A9A9-E175B64E22D2}">
      <dsp:nvSpPr>
        <dsp:cNvPr id="0" name=""/>
        <dsp:cNvSpPr/>
      </dsp:nvSpPr>
      <dsp:spPr>
        <a:xfrm>
          <a:off x="1238565"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E6449F8-D1DB-4CDF-8CD7-823728F2A377}">
      <dsp:nvSpPr>
        <dsp:cNvPr id="0" name=""/>
        <dsp:cNvSpPr/>
      </dsp:nvSpPr>
      <dsp:spPr>
        <a:xfrm>
          <a:off x="1204401"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B25AC-4726-4194-92DD-3A6940805F65}">
      <dsp:nvSpPr>
        <dsp:cNvPr id="0" name=""/>
        <dsp:cNvSpPr/>
      </dsp:nvSpPr>
      <dsp:spPr>
        <a:xfrm>
          <a:off x="157431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10 Sep.</a:t>
          </a:r>
        </a:p>
      </dsp:txBody>
      <dsp:txXfrm>
        <a:off x="1574313" y="1537380"/>
        <a:ext cx="671496" cy="341640"/>
      </dsp:txXfrm>
    </dsp:sp>
    <dsp:sp modelId="{E6B1D0EE-556E-4E8E-B057-E1A62D5CAED1}">
      <dsp:nvSpPr>
        <dsp:cNvPr id="0" name=""/>
        <dsp:cNvSpPr/>
      </dsp:nvSpPr>
      <dsp:spPr>
        <a:xfrm>
          <a:off x="1350481"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First meeting with client, project tools initialized (Docker, </a:t>
          </a:r>
          <a:r>
            <a:rPr lang="en-US" sz="1100" kern="1200" dirty="0" err="1"/>
            <a:t>Github</a:t>
          </a:r>
          <a:r>
            <a:rPr lang="en-US" sz="1100" kern="1200" dirty="0"/>
            <a:t>, AWS)</a:t>
          </a:r>
        </a:p>
      </dsp:txBody>
      <dsp:txXfrm>
        <a:off x="1350481" y="0"/>
        <a:ext cx="1119160" cy="1195740"/>
      </dsp:txXfrm>
    </dsp:sp>
    <dsp:sp modelId="{4F9C2757-4DDC-479B-8C73-E9571B8D7147}">
      <dsp:nvSpPr>
        <dsp:cNvPr id="0" name=""/>
        <dsp:cNvSpPr/>
      </dsp:nvSpPr>
      <dsp:spPr>
        <a:xfrm>
          <a:off x="1910062"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A6C3D2-6CEF-4C48-B8C7-87B7BAF6D2CF}">
      <dsp:nvSpPr>
        <dsp:cNvPr id="0" name=""/>
        <dsp:cNvSpPr/>
      </dsp:nvSpPr>
      <dsp:spPr>
        <a:xfrm>
          <a:off x="1875898"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BA0EC-DEE8-4B83-A1B2-7D801B80206A}">
      <dsp:nvSpPr>
        <dsp:cNvPr id="0" name=""/>
        <dsp:cNvSpPr/>
      </dsp:nvSpPr>
      <dsp:spPr>
        <a:xfrm>
          <a:off x="2245810"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15 Sep.</a:t>
          </a:r>
        </a:p>
      </dsp:txBody>
      <dsp:txXfrm>
        <a:off x="2245810" y="1537380"/>
        <a:ext cx="671496" cy="341640"/>
      </dsp:txXfrm>
    </dsp:sp>
    <dsp:sp modelId="{A4505650-690B-4248-996D-E607F08C9272}">
      <dsp:nvSpPr>
        <dsp:cNvPr id="0" name=""/>
        <dsp:cNvSpPr/>
      </dsp:nvSpPr>
      <dsp:spPr>
        <a:xfrm>
          <a:off x="2021978"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Began research phase</a:t>
          </a:r>
        </a:p>
      </dsp:txBody>
      <dsp:txXfrm>
        <a:off x="2021978" y="2220660"/>
        <a:ext cx="1119160" cy="1195740"/>
      </dsp:txXfrm>
    </dsp:sp>
    <dsp:sp modelId="{22E25D0B-177B-4ACD-AF9D-8FF2C33CA38C}">
      <dsp:nvSpPr>
        <dsp:cNvPr id="0" name=""/>
        <dsp:cNvSpPr/>
      </dsp:nvSpPr>
      <dsp:spPr>
        <a:xfrm>
          <a:off x="2581558"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5B59B4-45C4-4B1F-9965-7DF3F1871B3C}">
      <dsp:nvSpPr>
        <dsp:cNvPr id="0" name=""/>
        <dsp:cNvSpPr/>
      </dsp:nvSpPr>
      <dsp:spPr>
        <a:xfrm>
          <a:off x="2547394"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5D0FB8-E55D-4B6E-80C5-D51CF049CE50}">
      <dsp:nvSpPr>
        <dsp:cNvPr id="0" name=""/>
        <dsp:cNvSpPr/>
      </dsp:nvSpPr>
      <dsp:spPr>
        <a:xfrm>
          <a:off x="291730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30 Sep.</a:t>
          </a:r>
        </a:p>
      </dsp:txBody>
      <dsp:txXfrm>
        <a:off x="2917306" y="1537380"/>
        <a:ext cx="671496" cy="341640"/>
      </dsp:txXfrm>
    </dsp:sp>
    <dsp:sp modelId="{299BFBF2-6A68-49D6-85A2-CD1D0F1E2A3C}">
      <dsp:nvSpPr>
        <dsp:cNvPr id="0" name=""/>
        <dsp:cNvSpPr/>
      </dsp:nvSpPr>
      <dsp:spPr>
        <a:xfrm>
          <a:off x="2693474"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Tools chosen, testing begins</a:t>
          </a:r>
        </a:p>
      </dsp:txBody>
      <dsp:txXfrm>
        <a:off x="2693474" y="0"/>
        <a:ext cx="1119160" cy="1195740"/>
      </dsp:txXfrm>
    </dsp:sp>
    <dsp:sp modelId="{BEA0E1A8-4E39-4557-B002-2CEA5C3AC029}">
      <dsp:nvSpPr>
        <dsp:cNvPr id="0" name=""/>
        <dsp:cNvSpPr/>
      </dsp:nvSpPr>
      <dsp:spPr>
        <a:xfrm>
          <a:off x="3253055"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B9A5296-1AC6-4C71-A972-E6DAD3FE57CD}">
      <dsp:nvSpPr>
        <dsp:cNvPr id="0" name=""/>
        <dsp:cNvSpPr/>
      </dsp:nvSpPr>
      <dsp:spPr>
        <a:xfrm>
          <a:off x="3218891"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DD7FA4-1A02-4940-BE9A-CF937CCBB388}">
      <dsp:nvSpPr>
        <dsp:cNvPr id="0" name=""/>
        <dsp:cNvSpPr/>
      </dsp:nvSpPr>
      <dsp:spPr>
        <a:xfrm>
          <a:off x="358880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15 Oct.</a:t>
          </a:r>
        </a:p>
      </dsp:txBody>
      <dsp:txXfrm>
        <a:off x="3588803" y="1537380"/>
        <a:ext cx="671496" cy="341640"/>
      </dsp:txXfrm>
    </dsp:sp>
    <dsp:sp modelId="{85193675-0A1A-48DA-A352-DA0673B3CCE2}">
      <dsp:nvSpPr>
        <dsp:cNvPr id="0" name=""/>
        <dsp:cNvSpPr/>
      </dsp:nvSpPr>
      <dsp:spPr>
        <a:xfrm>
          <a:off x="3364971"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Began development phase</a:t>
          </a:r>
        </a:p>
      </dsp:txBody>
      <dsp:txXfrm>
        <a:off x="3364971" y="2220660"/>
        <a:ext cx="1119160" cy="1195740"/>
      </dsp:txXfrm>
    </dsp:sp>
    <dsp:sp modelId="{56780C6F-3469-424B-940B-0809A0990A3B}">
      <dsp:nvSpPr>
        <dsp:cNvPr id="0" name=""/>
        <dsp:cNvSpPr/>
      </dsp:nvSpPr>
      <dsp:spPr>
        <a:xfrm>
          <a:off x="3924551"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13C3607-760A-42BE-89CE-909C4ED20F15}">
      <dsp:nvSpPr>
        <dsp:cNvPr id="0" name=""/>
        <dsp:cNvSpPr/>
      </dsp:nvSpPr>
      <dsp:spPr>
        <a:xfrm>
          <a:off x="3890387"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20A45-AC9A-4DBD-9409-D71B1AAE63D5}">
      <dsp:nvSpPr>
        <dsp:cNvPr id="0" name=""/>
        <dsp:cNvSpPr/>
      </dsp:nvSpPr>
      <dsp:spPr>
        <a:xfrm>
          <a:off x="4260299"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22 Oct.</a:t>
          </a:r>
        </a:p>
      </dsp:txBody>
      <dsp:txXfrm>
        <a:off x="4260299" y="1537380"/>
        <a:ext cx="671496" cy="341640"/>
      </dsp:txXfrm>
    </dsp:sp>
    <dsp:sp modelId="{B37F5805-5E02-4FD9-BE25-F0C436903527}">
      <dsp:nvSpPr>
        <dsp:cNvPr id="0" name=""/>
        <dsp:cNvSpPr/>
      </dsp:nvSpPr>
      <dsp:spPr>
        <a:xfrm>
          <a:off x="4036467"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JSON lists for popularity from different API</a:t>
          </a:r>
        </a:p>
      </dsp:txBody>
      <dsp:txXfrm>
        <a:off x="4036467" y="0"/>
        <a:ext cx="1119160" cy="1195740"/>
      </dsp:txXfrm>
    </dsp:sp>
    <dsp:sp modelId="{338735EC-D7DE-4A27-9CE2-D4FAE265713B}">
      <dsp:nvSpPr>
        <dsp:cNvPr id="0" name=""/>
        <dsp:cNvSpPr/>
      </dsp:nvSpPr>
      <dsp:spPr>
        <a:xfrm>
          <a:off x="4596048"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809497-8405-4717-9F87-8AE79A559D4C}">
      <dsp:nvSpPr>
        <dsp:cNvPr id="0" name=""/>
        <dsp:cNvSpPr/>
      </dsp:nvSpPr>
      <dsp:spPr>
        <a:xfrm>
          <a:off x="4561884"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12ED6-5F90-442D-ABEA-6A4781E2D56F}">
      <dsp:nvSpPr>
        <dsp:cNvPr id="0" name=""/>
        <dsp:cNvSpPr/>
      </dsp:nvSpPr>
      <dsp:spPr>
        <a:xfrm>
          <a:off x="493179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13 Nov.</a:t>
          </a:r>
        </a:p>
      </dsp:txBody>
      <dsp:txXfrm>
        <a:off x="4931796" y="1537380"/>
        <a:ext cx="671496" cy="341640"/>
      </dsp:txXfrm>
    </dsp:sp>
    <dsp:sp modelId="{60AF7857-B82C-493C-9533-66EF3B7A57DB}">
      <dsp:nvSpPr>
        <dsp:cNvPr id="0" name=""/>
        <dsp:cNvSpPr/>
      </dsp:nvSpPr>
      <dsp:spPr>
        <a:xfrm>
          <a:off x="4707964"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Test around with eliminating and qualifying terms for the API</a:t>
          </a:r>
          <a:endParaRPr lang="en-US" sz="1100" kern="1200" dirty="0"/>
        </a:p>
      </dsp:txBody>
      <dsp:txXfrm>
        <a:off x="4707964" y="2220660"/>
        <a:ext cx="1119160" cy="1195740"/>
      </dsp:txXfrm>
    </dsp:sp>
    <dsp:sp modelId="{780C4FCE-B559-45C2-95BF-EC3CE4C23FAA}">
      <dsp:nvSpPr>
        <dsp:cNvPr id="0" name=""/>
        <dsp:cNvSpPr/>
      </dsp:nvSpPr>
      <dsp:spPr>
        <a:xfrm>
          <a:off x="5267544"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67E1B3-057A-4B35-974F-47BB76AE1FD0}">
      <dsp:nvSpPr>
        <dsp:cNvPr id="0" name=""/>
        <dsp:cNvSpPr/>
      </dsp:nvSpPr>
      <dsp:spPr>
        <a:xfrm>
          <a:off x="5233380"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D2CDD-C4B0-45BB-B1B4-E7129BEC1ECF}">
      <dsp:nvSpPr>
        <dsp:cNvPr id="0" name=""/>
        <dsp:cNvSpPr/>
      </dsp:nvSpPr>
      <dsp:spPr>
        <a:xfrm>
          <a:off x="5603293"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27</a:t>
          </a:r>
          <a:r>
            <a:rPr lang="en-US" sz="1100" kern="1200" dirty="0"/>
            <a:t> Nov.</a:t>
          </a:r>
        </a:p>
      </dsp:txBody>
      <dsp:txXfrm>
        <a:off x="5603293" y="1537380"/>
        <a:ext cx="671496" cy="341640"/>
      </dsp:txXfrm>
    </dsp:sp>
    <dsp:sp modelId="{406131FB-9B83-4C88-AAE7-0377D9BBF0B7}">
      <dsp:nvSpPr>
        <dsp:cNvPr id="0" name=""/>
        <dsp:cNvSpPr/>
      </dsp:nvSpPr>
      <dsp:spPr>
        <a:xfrm>
          <a:off x="5379460"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Higher tier license for Twitter API acquired</a:t>
          </a:r>
          <a:endParaRPr lang="en-US" sz="1100" kern="1200" dirty="0"/>
        </a:p>
      </dsp:txBody>
      <dsp:txXfrm>
        <a:off x="5379460" y="0"/>
        <a:ext cx="1119160" cy="1195740"/>
      </dsp:txXfrm>
    </dsp:sp>
    <dsp:sp modelId="{56EF75AF-16A2-4140-838C-CD4A165CFE84}">
      <dsp:nvSpPr>
        <dsp:cNvPr id="0" name=""/>
        <dsp:cNvSpPr/>
      </dsp:nvSpPr>
      <dsp:spPr>
        <a:xfrm>
          <a:off x="5939041"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DB1EFB5-0F5F-41B9-965B-0AA7A1D21761}">
      <dsp:nvSpPr>
        <dsp:cNvPr id="0" name=""/>
        <dsp:cNvSpPr/>
      </dsp:nvSpPr>
      <dsp:spPr>
        <a:xfrm>
          <a:off x="5904877"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81A7F-6B20-406A-8487-45B46F5AE378}">
      <dsp:nvSpPr>
        <dsp:cNvPr id="0" name=""/>
        <dsp:cNvSpPr/>
      </dsp:nvSpPr>
      <dsp:spPr>
        <a:xfrm>
          <a:off x="6274789"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29. Nov</a:t>
          </a:r>
          <a:r>
            <a:rPr lang="en-US" sz="1100" kern="1200" dirty="0"/>
            <a:t>.</a:t>
          </a:r>
          <a:endParaRPr lang="en-US" sz="1100" kern="1200" dirty="0">
            <a:latin typeface="Century Gothic" panose="020B0502020202020204"/>
          </a:endParaRPr>
        </a:p>
      </dsp:txBody>
      <dsp:txXfrm>
        <a:off x="6274789" y="1537380"/>
        <a:ext cx="671496" cy="341640"/>
      </dsp:txXfrm>
    </dsp:sp>
    <dsp:sp modelId="{062BBDD8-D263-4B6D-9CAB-1BDDBED19C91}">
      <dsp:nvSpPr>
        <dsp:cNvPr id="0" name=""/>
        <dsp:cNvSpPr/>
      </dsp:nvSpPr>
      <dsp:spPr>
        <a:xfrm>
          <a:off x="6050957"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 Web Scraper development begins</a:t>
          </a:r>
        </a:p>
      </dsp:txBody>
      <dsp:txXfrm>
        <a:off x="6050957" y="2220660"/>
        <a:ext cx="1119160" cy="1195740"/>
      </dsp:txXfrm>
    </dsp:sp>
    <dsp:sp modelId="{C21DC30D-38BA-4000-B1F1-740824339E19}">
      <dsp:nvSpPr>
        <dsp:cNvPr id="0" name=""/>
        <dsp:cNvSpPr/>
      </dsp:nvSpPr>
      <dsp:spPr>
        <a:xfrm>
          <a:off x="6610537"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09B26B6-24A1-4524-A102-1DF0DE5ED85A}">
      <dsp:nvSpPr>
        <dsp:cNvPr id="0" name=""/>
        <dsp:cNvSpPr/>
      </dsp:nvSpPr>
      <dsp:spPr>
        <a:xfrm>
          <a:off x="6576373"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121AAE-313F-4EA3-8C5F-9258CA95FE53}">
      <dsp:nvSpPr>
        <dsp:cNvPr id="0" name=""/>
        <dsp:cNvSpPr/>
      </dsp:nvSpPr>
      <dsp:spPr>
        <a:xfrm>
          <a:off x="6946286" y="1537380"/>
          <a:ext cx="671496" cy="34164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10</a:t>
          </a:r>
          <a:r>
            <a:rPr lang="en-US" sz="1100" kern="1200" dirty="0"/>
            <a:t>. </a:t>
          </a:r>
          <a:r>
            <a:rPr lang="en-US" sz="1100" kern="1200" dirty="0">
              <a:latin typeface="Century Gothic" panose="020B0502020202020204"/>
            </a:rPr>
            <a:t>Dec.</a:t>
          </a:r>
          <a:endParaRPr lang="en-US" sz="1100" kern="1200" dirty="0"/>
        </a:p>
      </dsp:txBody>
      <dsp:txXfrm>
        <a:off x="6946286" y="1537380"/>
        <a:ext cx="671496" cy="341640"/>
      </dsp:txXfrm>
    </dsp:sp>
    <dsp:sp modelId="{56F3EC20-7697-4063-BBBE-0F314929C763}">
      <dsp:nvSpPr>
        <dsp:cNvPr id="0" name=""/>
        <dsp:cNvSpPr/>
      </dsp:nvSpPr>
      <dsp:spPr>
        <a:xfrm>
          <a:off x="6722453" y="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Assemble Docker images</a:t>
          </a:r>
        </a:p>
      </dsp:txBody>
      <dsp:txXfrm>
        <a:off x="6722453" y="0"/>
        <a:ext cx="1119160" cy="1195740"/>
      </dsp:txXfrm>
    </dsp:sp>
    <dsp:sp modelId="{51DD656A-F80A-4610-ABC8-A75A1C86BF1A}">
      <dsp:nvSpPr>
        <dsp:cNvPr id="0" name=""/>
        <dsp:cNvSpPr/>
      </dsp:nvSpPr>
      <dsp:spPr>
        <a:xfrm>
          <a:off x="7282034" y="1264068"/>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1C4C018-AE2B-4502-B8BF-4A1B1B6B7D31}">
      <dsp:nvSpPr>
        <dsp:cNvPr id="0" name=""/>
        <dsp:cNvSpPr/>
      </dsp:nvSpPr>
      <dsp:spPr>
        <a:xfrm>
          <a:off x="7247870" y="1195740"/>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C4EB30-8654-4613-BC46-96C82368AF9B}">
      <dsp:nvSpPr>
        <dsp:cNvPr id="0" name=""/>
        <dsp:cNvSpPr/>
      </dsp:nvSpPr>
      <dsp:spPr>
        <a:xfrm rot="5400000">
          <a:off x="7782710" y="1372451"/>
          <a:ext cx="341640" cy="6714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rtl="0">
            <a:lnSpc>
              <a:spcPct val="90000"/>
            </a:lnSpc>
            <a:spcBef>
              <a:spcPct val="0"/>
            </a:spcBef>
            <a:spcAft>
              <a:spcPct val="35000"/>
            </a:spcAft>
            <a:buNone/>
          </a:pPr>
          <a:r>
            <a:rPr lang="en-US" sz="1100" kern="1200" dirty="0"/>
            <a:t>13 </a:t>
          </a:r>
          <a:r>
            <a:rPr lang="en-US" sz="1100" kern="1200" dirty="0">
              <a:latin typeface="Century Gothic" panose="020B0502020202020204"/>
            </a:rPr>
            <a:t>Dec</a:t>
          </a:r>
          <a:r>
            <a:rPr lang="en-US" sz="1100" kern="1200" dirty="0"/>
            <a:t>.</a:t>
          </a:r>
        </a:p>
      </dsp:txBody>
      <dsp:txXfrm rot="-5400000">
        <a:off x="7617783" y="1554056"/>
        <a:ext cx="654819" cy="308286"/>
      </dsp:txXfrm>
    </dsp:sp>
    <dsp:sp modelId="{A1DF37E2-BFAB-47A8-B8B8-97241CFE9956}">
      <dsp:nvSpPr>
        <dsp:cNvPr id="0" name=""/>
        <dsp:cNvSpPr/>
      </dsp:nvSpPr>
      <dsp:spPr>
        <a:xfrm>
          <a:off x="7393950" y="2220660"/>
          <a:ext cx="1119160" cy="119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rtl="0">
            <a:lnSpc>
              <a:spcPct val="90000"/>
            </a:lnSpc>
            <a:spcBef>
              <a:spcPct val="0"/>
            </a:spcBef>
            <a:spcAft>
              <a:spcPct val="35000"/>
            </a:spcAft>
            <a:buNone/>
          </a:pPr>
          <a:r>
            <a:rPr lang="en-US" sz="1100" kern="1200" dirty="0">
              <a:latin typeface="Century Gothic" panose="020B0502020202020204"/>
            </a:rPr>
            <a:t>Final tests</a:t>
          </a:r>
          <a:endParaRPr lang="en-US" sz="1100" kern="1200" dirty="0"/>
        </a:p>
      </dsp:txBody>
      <dsp:txXfrm>
        <a:off x="7393950" y="2220660"/>
        <a:ext cx="1119160" cy="1195740"/>
      </dsp:txXfrm>
    </dsp:sp>
    <dsp:sp modelId="{24559578-D778-4C66-8C1D-740180E9AE3B}">
      <dsp:nvSpPr>
        <dsp:cNvPr id="0" name=""/>
        <dsp:cNvSpPr/>
      </dsp:nvSpPr>
      <dsp:spPr>
        <a:xfrm>
          <a:off x="7953530" y="1879020"/>
          <a:ext cx="0" cy="273312"/>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B9A2CEA-598E-4CC5-AA8A-661A2F753006}">
      <dsp:nvSpPr>
        <dsp:cNvPr id="0" name=""/>
        <dsp:cNvSpPr/>
      </dsp:nvSpPr>
      <dsp:spPr>
        <a:xfrm>
          <a:off x="7919366" y="2152332"/>
          <a:ext cx="68328" cy="683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63FD2-86BD-404D-A24F-E1D03EBE50F5}">
      <dsp:nvSpPr>
        <dsp:cNvPr id="0" name=""/>
        <dsp:cNvSpPr/>
      </dsp:nvSpPr>
      <dsp:spPr>
        <a:xfrm>
          <a:off x="0" y="288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API limitations (Twitter max 300 queries per 15 minutes, Reddit elimination terms difficult for Reddit to understand (die and mc general terms referring to other things than security but are still tagged when looking for results in the security/computer science field.)</a:t>
          </a:r>
          <a:endParaRPr lang="en-US" sz="1500" kern="1200"/>
        </a:p>
      </dsp:txBody>
      <dsp:txXfrm>
        <a:off x="39409" y="68209"/>
        <a:ext cx="8441782" cy="728482"/>
      </dsp:txXfrm>
    </dsp:sp>
    <dsp:sp modelId="{41B00BBB-DC12-4396-87EC-A711520806AC}">
      <dsp:nvSpPr>
        <dsp:cNvPr id="0" name=""/>
        <dsp:cNvSpPr/>
      </dsp:nvSpPr>
      <dsp:spPr>
        <a:xfrm>
          <a:off x="0" y="8793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Execution time is long for the web scraper - 4 hours to download all links and to analyze the data (test run from Docker container running in an environment with a 4-core Intel i5 4690K 4.2GHz CPU)</a:t>
          </a:r>
          <a:endParaRPr lang="en-US" sz="1500" kern="1200"/>
        </a:p>
      </dsp:txBody>
      <dsp:txXfrm>
        <a:off x="39409" y="918709"/>
        <a:ext cx="8441782" cy="728482"/>
      </dsp:txXfrm>
    </dsp:sp>
    <dsp:sp modelId="{6729D337-F1F2-463C-AA5E-823B12A024D3}">
      <dsp:nvSpPr>
        <dsp:cNvPr id="0" name=""/>
        <dsp:cNvSpPr/>
      </dsp:nvSpPr>
      <dsp:spPr>
        <a:xfrm>
          <a:off x="0" y="17298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Multiprocessing used for scraping slows down host system</a:t>
          </a:r>
          <a:endParaRPr lang="en-US" sz="1500" kern="1200"/>
        </a:p>
      </dsp:txBody>
      <dsp:txXfrm>
        <a:off x="39409" y="1769209"/>
        <a:ext cx="8441782" cy="728482"/>
      </dsp:txXfrm>
    </dsp:sp>
    <dsp:sp modelId="{01F78085-F5D4-4D92-9729-22B6C379CF78}">
      <dsp:nvSpPr>
        <dsp:cNvPr id="0" name=""/>
        <dsp:cNvSpPr/>
      </dsp:nvSpPr>
      <dsp:spPr>
        <a:xfrm>
          <a:off x="0" y="2580300"/>
          <a:ext cx="8520600" cy="8073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0" i="0" kern="1200"/>
            <a:t>Getting links from Google currently done iteratively without threads because of Google Custom Search API limitations (For instance, 429 Too many requests. Retry strategy </a:t>
          </a:r>
          <a:r>
            <a:rPr lang="fr-FR" sz="1500" b="0" i="0" u="sng" kern="1200">
              <a:hlinkClick xmlns:r="http://schemas.openxmlformats.org/officeDocument/2006/relationships" r:id="rId1"/>
            </a:rPr>
            <a:t>https://cloud.google.com/storage/docs/retry-strategy#exponential-backoff</a:t>
          </a:r>
          <a:r>
            <a:rPr lang="fr-FR" sz="1500" b="0" i="0" kern="1200"/>
            <a:t>)</a:t>
          </a:r>
          <a:endParaRPr lang="en-US" sz="1500" kern="1200"/>
        </a:p>
      </dsp:txBody>
      <dsp:txXfrm>
        <a:off x="39409" y="2619709"/>
        <a:ext cx="8441782" cy="7284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073e159309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073e159309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73e159309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73e159309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73e159309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73e159309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73e159309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73e159309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73e15930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73e15930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73e159309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73e159309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73e159309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73e159309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73e15930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73e15930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73e15930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73e15930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73e159309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073e159309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73e159309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73e159309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73e159309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73e15930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12800"/>
            </a:lvl1pPr>
          </a:lstStyle>
          <a:p>
            <a:r>
              <a:rPr lang="en-US" dirty="0"/>
              <a:t>Click to edit Master title style</a:t>
            </a:r>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9423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1675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8533"/>
            </a:lvl1pPr>
          </a:lstStyle>
          <a:p>
            <a:r>
              <a:rPr lang="en-US" dirty="0"/>
              <a:t>Click to edit Master title style</a:t>
            </a:r>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803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8533"/>
            </a:lvl1pPr>
          </a:lstStyle>
          <a:p>
            <a:r>
              <a:rPr lang="en-US" dirty="0"/>
              <a:t>Click to edit Master title style</a:t>
            </a:r>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2489" b="0" i="0" kern="1200" cap="small" dirty="0">
                <a:solidFill>
                  <a:schemeClr val="bg2">
                    <a:lumMod val="40000"/>
                    <a:lumOff val="60000"/>
                  </a:schemeClr>
                </a:solidFill>
                <a:latin typeface="+mj-lt"/>
                <a:ea typeface="+mj-ea"/>
                <a:cs typeface="+mj-cs"/>
              </a:defRPr>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3200"/>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
        <p:nvSpPr>
          <p:cNvPr id="15" name="TextBox 14"/>
          <p:cNvSpPr txBox="1"/>
          <p:nvPr/>
        </p:nvSpPr>
        <p:spPr>
          <a:xfrm>
            <a:off x="6997868" y="1960340"/>
            <a:ext cx="601434" cy="3430042"/>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21689" dirty="0"/>
              <a:t>”</a:t>
            </a:r>
          </a:p>
        </p:txBody>
      </p:sp>
    </p:spTree>
    <p:extLst>
      <p:ext uri="{BB962C8B-B14F-4D97-AF65-F5344CB8AC3E}">
        <p14:creationId xmlns:p14="http://schemas.microsoft.com/office/powerpoint/2010/main" val="477878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none">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249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471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7467"/>
            </a:lvl1pPr>
          </a:lstStyle>
          <a:p>
            <a:r>
              <a:rPr lang="en-US" dirty="0"/>
              <a:t>Click to edit Master title style</a:t>
            </a:r>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976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7087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733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extLst>
      <p:ext uri="{BB962C8B-B14F-4D97-AF65-F5344CB8AC3E}">
        <p14:creationId xmlns:p14="http://schemas.microsoft.com/office/powerpoint/2010/main" val="2082250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extLst>
      <p:ext uri="{BB962C8B-B14F-4D97-AF65-F5344CB8AC3E}">
        <p14:creationId xmlns:p14="http://schemas.microsoft.com/office/powerpoint/2010/main" val="34445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481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3556" cap="all">
                <a:solidFill>
                  <a:schemeClr val="bg2">
                    <a:lumMod val="40000"/>
                    <a:lumOff val="60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75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485" y="1545432"/>
            <a:ext cx="3297254" cy="3146822"/>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0870" y="1542069"/>
            <a:ext cx="3297256" cy="315018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6550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4267" b="0">
                <a:solidFill>
                  <a:schemeClr val="bg2">
                    <a:lumMod val="40000"/>
                    <a:lumOff val="60000"/>
                  </a:schemeClr>
                </a:solidFill>
              </a:defRPr>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3200"/>
            </a:lvl1pPr>
            <a:lvl2pPr>
              <a:defRPr sz="2844"/>
            </a:lvl2pPr>
            <a:lvl3pPr>
              <a:defRPr sz="2489"/>
            </a:lvl3pPr>
            <a:lvl4pPr>
              <a:defRPr sz="2133"/>
            </a:lvl4pPr>
            <a:lvl5pPr>
              <a:defRPr sz="2133"/>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950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6634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720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4267" b="0"/>
            </a:lvl1pPr>
          </a:lstStyle>
          <a:p>
            <a:r>
              <a:rPr lang="en-US" dirty="0"/>
              <a:t>Click to edit Master title style</a:t>
            </a:r>
          </a:p>
        </p:txBody>
      </p:sp>
      <p:sp>
        <p:nvSpPr>
          <p:cNvPr id="3" name="Content Placeholder 2"/>
          <p:cNvSpPr>
            <a:spLocks noGrp="1"/>
          </p:cNvSpPr>
          <p:nvPr>
            <p:ph idx="1"/>
          </p:nvPr>
        </p:nvSpPr>
        <p:spPr>
          <a:xfrm>
            <a:off x="3588462" y="1085850"/>
            <a:ext cx="3896998" cy="3429000"/>
          </a:xfrm>
        </p:spPr>
        <p:txBody>
          <a:bodyPr anchor="ctr">
            <a:normAutofit/>
          </a:bodyPr>
          <a:lstStyle>
            <a:lvl1pPr>
              <a:defRPr sz="3556"/>
            </a:lvl1pPr>
            <a:lvl2pPr>
              <a:defRPr sz="3200"/>
            </a:lvl2pPr>
            <a:lvl3pPr>
              <a:defRPr sz="2844"/>
            </a:lvl3pPr>
            <a:lvl4pPr>
              <a:defRPr sz="2489"/>
            </a:lvl4pPr>
            <a:lvl5pPr>
              <a:defRPr sz="2489"/>
            </a:lvl5pPr>
            <a:lvl6pPr>
              <a:defRPr sz="2489"/>
            </a:lvl6pPr>
            <a:lvl7pPr>
              <a:defRPr sz="2489"/>
            </a:lvl7pPr>
            <a:lvl8pPr>
              <a:defRPr sz="2489"/>
            </a:lvl8pPr>
            <a:lvl9pPr>
              <a:defRPr sz="248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215" y="2346961"/>
            <a:ext cx="2550797" cy="2171699"/>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7903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6400" b="0"/>
            </a:lvl1pPr>
          </a:lstStyle>
          <a:p>
            <a:r>
              <a:rPr lang="en-US" dirty="0"/>
              <a:t>Click to edit Master title style</a:t>
            </a:r>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024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1956" b="0" i="0">
                <a:solidFill>
                  <a:schemeClr val="tx1">
                    <a:tint val="75000"/>
                    <a:alpha val="60000"/>
                  </a:schemeClr>
                </a:solidFill>
              </a:defRPr>
            </a:lvl1pPr>
          </a:lstStyle>
          <a:p>
            <a:fld id="{4AAD347D-5ACD-4C99-B74B-A9C85AD731AF}" type="datetimeFigureOut">
              <a:rPr lang="en-US" dirty="0"/>
              <a:t>12/14/2021</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1956"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4978"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2460261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blog.wireshark.org/"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mailto:rauli.kaksonen@oulu.f" TargetMode="External"/><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hyperlink" Target="mailto:sami-peeter.laitinen@student.oulu.fi"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11" Type="http://schemas.openxmlformats.org/officeDocument/2006/relationships/hyperlink" Target="mailto:marius.diamant@etudiant.univ-rennes1.fr" TargetMode="External"/><Relationship Id="rId5" Type="http://schemas.openxmlformats.org/officeDocument/2006/relationships/image" Target="../media/image3.png"/><Relationship Id="rId10" Type="http://schemas.openxmlformats.org/officeDocument/2006/relationships/hyperlink" Target="mailto:jvazquez21@student.oulu.fi" TargetMode="External"/><Relationship Id="rId4" Type="http://schemas.openxmlformats.org/officeDocument/2006/relationships/image" Target="../media/image2.png"/><Relationship Id="rId9" Type="http://schemas.openxmlformats.org/officeDocument/2006/relationships/hyperlink" Target="mailto:tperala21@student.oulu.f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3654009" y="1085850"/>
            <a:ext cx="3916743" cy="2497185"/>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6100">
                <a:solidFill>
                  <a:srgbClr val="EBEBEB"/>
                </a:solidFill>
              </a:rPr>
              <a:t>Popularity of Things</a:t>
            </a:r>
          </a:p>
          <a:p>
            <a:pPr marL="0" lvl="0" indent="0" rtl="0">
              <a:lnSpc>
                <a:spcPct val="90000"/>
              </a:lnSpc>
              <a:spcBef>
                <a:spcPts val="0"/>
              </a:spcBef>
              <a:spcAft>
                <a:spcPts val="0"/>
              </a:spcAft>
              <a:buNone/>
            </a:pPr>
            <a:endParaRPr lang="en-US" sz="6100">
              <a:solidFill>
                <a:srgbClr val="EBEBEB"/>
              </a:solidFill>
            </a:endParaRPr>
          </a:p>
        </p:txBody>
      </p:sp>
      <p:sp>
        <p:nvSpPr>
          <p:cNvPr id="55" name="Google Shape;55;p13"/>
          <p:cNvSpPr txBox="1">
            <a:spLocks noGrp="1"/>
          </p:cNvSpPr>
          <p:nvPr>
            <p:ph type="subTitle" idx="1"/>
          </p:nvPr>
        </p:nvSpPr>
        <p:spPr>
          <a:xfrm>
            <a:off x="3654009" y="3583035"/>
            <a:ext cx="3916744" cy="646065"/>
          </a:xfrm>
          <a:prstGeom prst="rect">
            <a:avLst/>
          </a:prstGeom>
        </p:spPr>
        <p:txBody>
          <a:bodyPr spcFirstLastPara="1" lIns="91425" tIns="91425" rIns="91425" bIns="91425" anchorCtr="0">
            <a:normAutofit/>
          </a:bodyPr>
          <a:lstStyle/>
          <a:p>
            <a:pPr marL="0" indent="0">
              <a:lnSpc>
                <a:spcPct val="90000"/>
              </a:lnSpc>
            </a:pPr>
            <a:r>
              <a:rPr lang="fr" sz="1100">
                <a:solidFill>
                  <a:schemeClr val="tx2">
                    <a:lumMod val="40000"/>
                    <a:lumOff val="60000"/>
                  </a:schemeClr>
                </a:solidFill>
              </a:rPr>
              <a:t>Measuring the popularity of security tools</a:t>
            </a:r>
          </a:p>
        </p:txBody>
      </p:sp>
      <p:sp>
        <p:nvSpPr>
          <p:cNvPr id="6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01769"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7" name="Picture 56" descr="Stock exchange numbers">
            <a:extLst>
              <a:ext uri="{FF2B5EF4-FFF2-40B4-BE49-F238E27FC236}">
                <a16:creationId xmlns:a16="http://schemas.microsoft.com/office/drawing/2014/main" id="{DDA021DA-7CE9-40FA-A2CE-2936EB2DA912}"/>
              </a:ext>
            </a:extLst>
          </p:cNvPr>
          <p:cNvPicPr>
            <a:picLocks noChangeAspect="1"/>
          </p:cNvPicPr>
          <p:nvPr/>
        </p:nvPicPr>
        <p:blipFill rotWithShape="1">
          <a:blip r:embed="rId4"/>
          <a:srcRect l="34744" r="21696" b="-3"/>
          <a:stretch/>
        </p:blipFill>
        <p:spPr>
          <a:xfrm>
            <a:off x="20" y="10"/>
            <a:ext cx="3361453" cy="51434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65" name="Rectangle 6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700"/>
                                        <p:tgtEl>
                                          <p:spTgt spid="5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7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pic>
        <p:nvPicPr>
          <p:cNvPr id="121" name="Picture 1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2" name="Picture 1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3" name="Oval 1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5" name="Picture 1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7" name="Picture 1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9" name="Rectangle 1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1" name="Rectangle 13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3"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5" name="Freeform: Shape 13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42" name="Rectangle 14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5588BA47-788A-4DED-BFD9-87A9F77A74AB}"/>
              </a:ext>
            </a:extLst>
          </p:cNvPr>
          <p:cNvSpPr txBox="1"/>
          <p:nvPr/>
        </p:nvSpPr>
        <p:spPr>
          <a:xfrm>
            <a:off x="482891" y="2304288"/>
            <a:ext cx="2331043" cy="22105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sz="1100" kern="1200">
                <a:solidFill>
                  <a:srgbClr val="FFFFFF"/>
                </a:solidFill>
                <a:latin typeface="+mj-lt"/>
                <a:ea typeface="+mj-ea"/>
                <a:cs typeface="+mj-cs"/>
              </a:rPr>
              <a:t>Containers can be run concurrently as they have no dependencies on one another</a:t>
            </a:r>
          </a:p>
        </p:txBody>
      </p:sp>
      <p:pic>
        <p:nvPicPr>
          <p:cNvPr id="99" name="Google Shape;99;p20"/>
          <p:cNvPicPr preferRelativeResize="0"/>
          <p:nvPr/>
        </p:nvPicPr>
        <p:blipFill>
          <a:blip r:embed="rId7"/>
          <a:stretch>
            <a:fillRect/>
          </a:stretch>
        </p:blipFill>
        <p:spPr>
          <a:xfrm>
            <a:off x="4610650" y="1085849"/>
            <a:ext cx="3223260" cy="3429001"/>
          </a:xfrm>
          <a:prstGeom prst="rect">
            <a:avLst/>
          </a:prstGeom>
          <a:noFill/>
          <a:effectLst/>
        </p:spPr>
      </p:pic>
      <p:sp>
        <p:nvSpPr>
          <p:cNvPr id="100" name="Google Shape;100;p20"/>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600"/>
              </a:spcAft>
              <a:buNone/>
            </a:pPr>
            <a:r>
              <a:rPr lang="fr" sz="1200">
                <a:latin typeface="Times New Roman"/>
                <a:ea typeface="Times New Roman"/>
                <a:cs typeface="Times New Roman"/>
                <a:sym typeface="Times New Roman"/>
              </a:rPr>
              <a:t> </a:t>
            </a:r>
            <a:endParaRPr lang="en-US"/>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Problems	</a:t>
            </a:r>
            <a:endParaRPr/>
          </a:p>
        </p:txBody>
      </p:sp>
      <p:graphicFrame>
        <p:nvGraphicFramePr>
          <p:cNvPr id="108" name="Google Shape;106;p21">
            <a:extLst>
              <a:ext uri="{FF2B5EF4-FFF2-40B4-BE49-F238E27FC236}">
                <a16:creationId xmlns:a16="http://schemas.microsoft.com/office/drawing/2014/main" id="{F0E084D6-6D4B-4F49-AB4C-9BE7CB62C27A}"/>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pic>
        <p:nvPicPr>
          <p:cNvPr id="117" name="Picture 11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9" name="Picture 11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1" name="Oval 12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3" name="Picture 12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5" name="Picture 12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7" name="Rectangle 12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Rectangle 128">
            <a:extLst>
              <a:ext uri="{FF2B5EF4-FFF2-40B4-BE49-F238E27FC236}">
                <a16:creationId xmlns:a16="http://schemas.microsoft.com/office/drawing/2014/main" id="{270BDA80-627C-422A-AFFD-B7F1DC0F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9984" cy="5143500"/>
          </a:xfrm>
          <a:prstGeom prst="rect">
            <a:avLst/>
          </a:prstGeom>
          <a:solidFill>
            <a:schemeClr val="accent1"/>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1" name="Google Shape;111;p22"/>
          <p:cNvSpPr txBox="1">
            <a:spLocks noGrp="1"/>
          </p:cNvSpPr>
          <p:nvPr>
            <p:ph type="title"/>
          </p:nvPr>
        </p:nvSpPr>
        <p:spPr>
          <a:xfrm>
            <a:off x="484583" y="518159"/>
            <a:ext cx="2761537" cy="4168139"/>
          </a:xfrm>
          <a:prstGeom prst="rect">
            <a:avLst/>
          </a:prstGeom>
        </p:spPr>
        <p:txBody>
          <a:bodyPr spcFirstLastPara="1" vert="horz" lIns="91440" tIns="45720" rIns="91440" bIns="45720" rtlCol="0" anchor="ctr" anchorCtr="0">
            <a:normAutofit/>
          </a:bodyPr>
          <a:lstStyle/>
          <a:p>
            <a:pPr marL="0" lvl="0" indent="0" algn="r">
              <a:spcBef>
                <a:spcPct val="0"/>
              </a:spcBef>
              <a:spcAft>
                <a:spcPts val="0"/>
              </a:spcAft>
            </a:pPr>
            <a:r>
              <a:rPr lang="en-US" b="0" i="0" kern="1200">
                <a:solidFill>
                  <a:srgbClr val="FFFFFF"/>
                </a:solidFill>
                <a:latin typeface="+mj-lt"/>
                <a:ea typeface="+mj-ea"/>
                <a:cs typeface="+mj-cs"/>
              </a:rPr>
              <a:t>Results</a:t>
            </a:r>
          </a:p>
        </p:txBody>
      </p:sp>
      <p:sp>
        <p:nvSpPr>
          <p:cNvPr id="112" name="Google Shape;112;p22"/>
          <p:cNvSpPr txBox="1">
            <a:spLocks noGrp="1"/>
          </p:cNvSpPr>
          <p:nvPr>
            <p:ph type="body" idx="1"/>
          </p:nvPr>
        </p:nvSpPr>
        <p:spPr>
          <a:xfrm>
            <a:off x="3826499" y="518160"/>
            <a:ext cx="3710890" cy="4168139"/>
          </a:xfrm>
          <a:prstGeom prst="rect">
            <a:avLst/>
          </a:prstGeom>
        </p:spPr>
        <p:txBody>
          <a:bodyPr spcFirstLastPara="1" vert="horz" lIns="91440" tIns="45720" rIns="91440" bIns="45720" rtlCol="0" anchor="ctr" anchorCtr="0">
            <a:normAutofit fontScale="92500" lnSpcReduction="20000"/>
          </a:bodyPr>
          <a:lstStyle/>
          <a:p>
            <a:pPr marL="0" indent="0">
              <a:lnSpc>
                <a:spcPct val="90000"/>
              </a:lnSpc>
              <a:spcBef>
                <a:spcPts val="1000"/>
              </a:spcBef>
              <a:buSzPct val="80000"/>
              <a:buFont typeface="Wingdings 3" charset="2"/>
              <a:buChar char=""/>
            </a:pPr>
            <a:r>
              <a:rPr lang="en-US" sz="1600" dirty="0"/>
              <a:t>-Results from custom made name search web scraper relatively accurate </a:t>
            </a:r>
            <a:endParaRPr lang="en-US" dirty="0"/>
          </a:p>
          <a:p>
            <a:pPr marL="0" indent="0">
              <a:lnSpc>
                <a:spcPct val="90000"/>
              </a:lnSpc>
              <a:spcBef>
                <a:spcPts val="1000"/>
              </a:spcBef>
              <a:buClr>
                <a:srgbClr val="8AD0D6"/>
              </a:buClr>
              <a:buSzPct val="80000"/>
              <a:buFont typeface="Wingdings 3" charset="2"/>
              <a:buChar char=""/>
            </a:pPr>
            <a:r>
              <a:rPr lang="en-US" sz="1600" dirty="0"/>
              <a:t>- Some popular tools eliminated (Metasploit, a popular exploit tool not included) and a few irrelevant terms passed the filter, making a tool seem more popular than it actually is (</a:t>
            </a:r>
            <a:r>
              <a:rPr lang="en-US" sz="1600" dirty="0" err="1"/>
              <a:t>eg.</a:t>
            </a:r>
            <a:r>
              <a:rPr lang="en-US" sz="1600" dirty="0"/>
              <a:t> “John” referring to John the Ripper). Need to run more tests with different pattern matching methods (current version only looks for any pages that start with the home </a:t>
            </a:r>
            <a:r>
              <a:rPr lang="en-US" sz="1600" dirty="0" err="1"/>
              <a:t>url</a:t>
            </a:r>
            <a:r>
              <a:rPr lang="en-US" sz="1600" dirty="0"/>
              <a:t>, for example we get a hit when looking for wireshark.org and get </a:t>
            </a:r>
            <a:r>
              <a:rPr lang="en-US" sz="1600" u="sng" dirty="0">
                <a:hlinkClick r:id="rId7"/>
              </a:rPr>
              <a:t>https://blog.wireshark.org/</a:t>
            </a:r>
            <a:r>
              <a:rPr lang="en-US" sz="1600" dirty="0"/>
              <a:t> to get more hits</a:t>
            </a:r>
            <a:endParaRPr lang="en-US" dirty="0"/>
          </a:p>
          <a:p>
            <a:pPr marL="0" indent="0">
              <a:lnSpc>
                <a:spcPct val="90000"/>
              </a:lnSpc>
              <a:spcBef>
                <a:spcPts val="1000"/>
              </a:spcBef>
              <a:buSzPct val="80000"/>
              <a:buFont typeface="Wingdings 3" charset="2"/>
              <a:buChar char=""/>
            </a:pPr>
            <a:r>
              <a:rPr lang="en-US" sz="1600" dirty="0"/>
              <a:t>-Results from Twitter, Reddit and </a:t>
            </a:r>
            <a:r>
              <a:rPr lang="en-US" sz="1600" dirty="0" err="1"/>
              <a:t>Pytrends</a:t>
            </a:r>
            <a:r>
              <a:rPr lang="en-US" sz="1600" dirty="0"/>
              <a:t> share the same issue; even with qualifying terms to narrow down results, inevitably there will be irrelevant terms in the results. Such as "mc" or "die".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710A9486-3EF0-44A6-855D-EF821DAE1D48}"/>
              </a:ext>
            </a:extLst>
          </p:cNvPr>
          <p:cNvPicPr>
            <a:picLocks noChangeAspect="1"/>
          </p:cNvPicPr>
          <p:nvPr/>
        </p:nvPicPr>
        <p:blipFill>
          <a:blip r:embed="rId3"/>
          <a:stretch>
            <a:fillRect/>
          </a:stretch>
        </p:blipFill>
        <p:spPr>
          <a:xfrm>
            <a:off x="925352" y="241300"/>
            <a:ext cx="2905170" cy="2178878"/>
          </a:xfrm>
          <a:prstGeom prst="rect">
            <a:avLst/>
          </a:prstGeom>
        </p:spPr>
      </p:pic>
      <p:pic>
        <p:nvPicPr>
          <p:cNvPr id="3" name="Picture 3" descr="Chart, bar chart&#10;&#10;Description automatically generated">
            <a:extLst>
              <a:ext uri="{FF2B5EF4-FFF2-40B4-BE49-F238E27FC236}">
                <a16:creationId xmlns:a16="http://schemas.microsoft.com/office/drawing/2014/main" id="{9039C367-AB1E-4E13-8354-C1ECCE554C2B}"/>
              </a:ext>
            </a:extLst>
          </p:cNvPr>
          <p:cNvPicPr>
            <a:picLocks noChangeAspect="1"/>
          </p:cNvPicPr>
          <p:nvPr/>
        </p:nvPicPr>
        <p:blipFill>
          <a:blip r:embed="rId4"/>
          <a:stretch>
            <a:fillRect/>
          </a:stretch>
        </p:blipFill>
        <p:spPr>
          <a:xfrm>
            <a:off x="997656" y="2723322"/>
            <a:ext cx="2760560" cy="2070420"/>
          </a:xfrm>
          <a:prstGeom prst="rect">
            <a:avLst/>
          </a:prstGeom>
        </p:spPr>
      </p:pic>
      <p:sp>
        <p:nvSpPr>
          <p:cNvPr id="16" name="Rectangle 15">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7710" y="0"/>
            <a:ext cx="68580"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7460"/>
            <a:ext cx="4594860" cy="685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 histogram&#10;&#10;Description automatically generated">
            <a:extLst>
              <a:ext uri="{FF2B5EF4-FFF2-40B4-BE49-F238E27FC236}">
                <a16:creationId xmlns:a16="http://schemas.microsoft.com/office/drawing/2014/main" id="{A65FE1F6-EA29-4CB5-9402-CE401B64FB0F}"/>
              </a:ext>
            </a:extLst>
          </p:cNvPr>
          <p:cNvPicPr>
            <a:picLocks noChangeAspect="1"/>
          </p:cNvPicPr>
          <p:nvPr/>
        </p:nvPicPr>
        <p:blipFill>
          <a:blip r:embed="rId5"/>
          <a:stretch>
            <a:fillRect/>
          </a:stretch>
        </p:blipFill>
        <p:spPr>
          <a:xfrm>
            <a:off x="4731025" y="991244"/>
            <a:ext cx="4070073" cy="3052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D980C24A-A1BD-412D-BD6D-93768B3C2CB9}"/>
              </a:ext>
            </a:extLst>
          </p:cNvPr>
          <p:cNvPicPr>
            <a:picLocks noChangeAspect="1"/>
          </p:cNvPicPr>
          <p:nvPr/>
        </p:nvPicPr>
        <p:blipFill>
          <a:blip r:embed="rId2"/>
          <a:stretch>
            <a:fillRect/>
          </a:stretch>
        </p:blipFill>
        <p:spPr>
          <a:xfrm>
            <a:off x="2236824" y="112633"/>
            <a:ext cx="4513456" cy="4921311"/>
          </a:xfrm>
          <a:prstGeom prst="rect">
            <a:avLst/>
          </a:prstGeom>
        </p:spPr>
      </p:pic>
    </p:spTree>
    <p:extLst>
      <p:ext uri="{BB962C8B-B14F-4D97-AF65-F5344CB8AC3E}">
        <p14:creationId xmlns:p14="http://schemas.microsoft.com/office/powerpoint/2010/main" val="219979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22"/>
        <p:cNvGrpSpPr/>
        <p:nvPr/>
      </p:nvGrpSpPr>
      <p:grpSpPr>
        <a:xfrm>
          <a:off x="0" y="0"/>
          <a:ext cx="0" cy="0"/>
          <a:chOff x="0" y="0"/>
          <a:chExt cx="0" cy="0"/>
        </a:xfrm>
      </p:grpSpPr>
      <p:pic>
        <p:nvPicPr>
          <p:cNvPr id="129" name="Picture 12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1" name="Picture 13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3" name="Oval 13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37" name="Picture 13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9" name="Rectangle 13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 name="Rectangle 142">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9141714" cy="51435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1" y="1371600"/>
            <a:ext cx="0" cy="24003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7" name="Picture 146">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671060"/>
            <a:ext cx="745301" cy="571500"/>
          </a:xfrm>
          <a:prstGeom prst="rect">
            <a:avLst/>
          </a:prstGeom>
        </p:spPr>
      </p:pic>
      <p:sp>
        <p:nvSpPr>
          <p:cNvPr id="149"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191" y="0"/>
            <a:ext cx="9144000" cy="5142309"/>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23" name="Google Shape;123;p24"/>
          <p:cNvSpPr txBox="1">
            <a:spLocks noGrp="1"/>
          </p:cNvSpPr>
          <p:nvPr>
            <p:ph type="title"/>
          </p:nvPr>
        </p:nvSpPr>
        <p:spPr>
          <a:xfrm>
            <a:off x="604646" y="603504"/>
            <a:ext cx="2641019" cy="3936492"/>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2300" b="0" i="0" kern="1200" dirty="0">
                <a:solidFill>
                  <a:schemeClr val="tx2"/>
                </a:solidFill>
                <a:latin typeface="+mj-lt"/>
                <a:ea typeface="+mj-ea"/>
                <a:cs typeface="+mj-cs"/>
              </a:rPr>
              <a:t>Future implementation, fixes</a:t>
            </a:r>
          </a:p>
        </p:txBody>
      </p:sp>
      <p:sp>
        <p:nvSpPr>
          <p:cNvPr id="124" name="Google Shape;124;p24"/>
          <p:cNvSpPr txBox="1">
            <a:spLocks noGrp="1"/>
          </p:cNvSpPr>
          <p:nvPr>
            <p:ph type="body" idx="1"/>
          </p:nvPr>
        </p:nvSpPr>
        <p:spPr>
          <a:xfrm>
            <a:off x="3731895" y="603503"/>
            <a:ext cx="4799948" cy="3936493"/>
          </a:xfrm>
          <a:prstGeom prst="rect">
            <a:avLst/>
          </a:prstGeom>
        </p:spPr>
        <p:txBody>
          <a:bodyPr spcFirstLastPara="1" vert="horz" lIns="91440" tIns="45720" rIns="91440" bIns="45720" rtlCol="0" anchor="ctr" anchorCtr="0">
            <a:normAutofit lnSpcReduction="10000"/>
          </a:bodyPr>
          <a:lstStyle/>
          <a:p>
            <a:pPr>
              <a:lnSpc>
                <a:spcPct val="90000"/>
              </a:lnSpc>
              <a:spcBef>
                <a:spcPts val="1000"/>
              </a:spcBef>
              <a:buSzPct val="80000"/>
              <a:buFont typeface="Wingdings 3" charset="2"/>
              <a:buChar char=""/>
            </a:pPr>
            <a:r>
              <a:rPr lang="en-US" sz="1400" dirty="0"/>
              <a:t>Implement another metric, cross-reference count to check for mentions on other pages</a:t>
            </a:r>
          </a:p>
          <a:p>
            <a:pPr>
              <a:lnSpc>
                <a:spcPct val="90000"/>
              </a:lnSpc>
              <a:spcBef>
                <a:spcPts val="1000"/>
              </a:spcBef>
              <a:buSzPct val="80000"/>
              <a:buFont typeface="Wingdings 3" charset="2"/>
              <a:buChar char=""/>
            </a:pPr>
            <a:r>
              <a:rPr lang="en-US" sz="1400" dirty="0"/>
              <a:t>Some general terms still pass through the filters - could adjust scores to test for different results</a:t>
            </a:r>
          </a:p>
          <a:p>
            <a:pPr marL="457200" lvl="0" indent="-342900">
              <a:lnSpc>
                <a:spcPct val="90000"/>
              </a:lnSpc>
              <a:spcBef>
                <a:spcPts val="1000"/>
              </a:spcBef>
              <a:buSzPct val="80000"/>
              <a:buFont typeface="Wingdings 3" charset="2"/>
              <a:buChar char=""/>
            </a:pPr>
            <a:r>
              <a:rPr lang="en-US" sz="1400" dirty="0"/>
              <a:t>Web scraper: API not available for public use as Google Custom Search API costs 0.05 cents per query for every query over 100 queries/day.</a:t>
            </a:r>
          </a:p>
          <a:p>
            <a:pPr marL="457200" lvl="0" indent="-342900">
              <a:lnSpc>
                <a:spcPct val="90000"/>
              </a:lnSpc>
              <a:spcBef>
                <a:spcPts val="1000"/>
              </a:spcBef>
              <a:buSzPct val="80000"/>
              <a:buFont typeface="Wingdings 3" charset="2"/>
              <a:buChar char=""/>
            </a:pPr>
            <a:r>
              <a:rPr lang="en-US" sz="1400" dirty="0"/>
              <a:t>Tools split into two containers so can be run concurrently if wanted</a:t>
            </a:r>
          </a:p>
          <a:p>
            <a:pPr marL="457200" lvl="0" indent="-342900">
              <a:lnSpc>
                <a:spcPct val="90000"/>
              </a:lnSpc>
              <a:spcBef>
                <a:spcPts val="1000"/>
              </a:spcBef>
              <a:buSzPct val="80000"/>
              <a:buFont typeface="Wingdings 3" charset="2"/>
              <a:buChar char=""/>
            </a:pPr>
            <a:r>
              <a:rPr lang="en-US" sz="1400" dirty="0"/>
              <a:t>Twitter API tool removed as it contains a personal access key for Twitter APIv2</a:t>
            </a:r>
          </a:p>
          <a:p>
            <a:pPr marL="457200" lvl="0" indent="-342900">
              <a:lnSpc>
                <a:spcPct val="90000"/>
              </a:lnSpc>
              <a:spcBef>
                <a:spcPts val="1000"/>
              </a:spcBef>
              <a:buSzPct val="80000"/>
              <a:buFont typeface="Wingdings 3" charset="2"/>
              <a:buChar char=""/>
            </a:pPr>
            <a:r>
              <a:rPr lang="en-US" sz="1400" dirty="0"/>
              <a:t>Source code available at (</a:t>
            </a:r>
            <a:r>
              <a:rPr lang="en-US" sz="1400" dirty="0" err="1"/>
              <a:t>github</a:t>
            </a:r>
            <a:r>
              <a:rPr lang="en-US" sz="1400" dirty="0"/>
              <a:t> repo here) for anyone to modify, distribute and use the software (GPLv2 license)</a:t>
            </a:r>
          </a:p>
          <a:p>
            <a:pPr marL="457200" lvl="0" indent="-342900">
              <a:lnSpc>
                <a:spcPct val="90000"/>
              </a:lnSpc>
              <a:spcBef>
                <a:spcPts val="1000"/>
              </a:spcBef>
              <a:buSzPct val="80000"/>
              <a:buFont typeface="Wingdings 3" charset="2"/>
              <a:buChar char=""/>
            </a:pPr>
            <a:r>
              <a:rPr lang="en-US" sz="1400" dirty="0"/>
              <a:t>Expand functionality to other things, not just security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28"/>
        <p:cNvGrpSpPr/>
        <p:nvPr/>
      </p:nvGrpSpPr>
      <p:grpSpPr>
        <a:xfrm>
          <a:off x="0" y="0"/>
          <a:ext cx="0" cy="0"/>
          <a:chOff x="0" y="0"/>
          <a:chExt cx="0" cy="0"/>
        </a:xfrm>
      </p:grpSpPr>
      <p:pic>
        <p:nvPicPr>
          <p:cNvPr id="72" name="Picture 7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4" name="Picture 7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6" name="Oval 7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8" name="Picture 7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0" name="Picture 7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2" name="Rectangle 8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2" name="Picture 131" descr="Magnifying glass and question mark">
            <a:extLst>
              <a:ext uri="{FF2B5EF4-FFF2-40B4-BE49-F238E27FC236}">
                <a16:creationId xmlns:a16="http://schemas.microsoft.com/office/drawing/2014/main" id="{BC5460EE-A46A-46D0-B797-B3A1D1BAAD22}"/>
              </a:ext>
            </a:extLst>
          </p:cNvPr>
          <p:cNvPicPr>
            <a:picLocks noChangeAspect="1"/>
          </p:cNvPicPr>
          <p:nvPr/>
        </p:nvPicPr>
        <p:blipFill rotWithShape="1">
          <a:blip r:embed="rId8"/>
          <a:srcRect t="16189" r="6" b="10611"/>
          <a:stretch/>
        </p:blipFill>
        <p:spPr>
          <a:xfrm>
            <a:off x="20" y="-3"/>
            <a:ext cx="9143752" cy="3765180"/>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84"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86" name="Freeform: Shape 8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9" name="Google Shape;129;p25"/>
          <p:cNvSpPr txBox="1">
            <a:spLocks noGrp="1"/>
          </p:cNvSpPr>
          <p:nvPr>
            <p:ph type="title"/>
          </p:nvPr>
        </p:nvSpPr>
        <p:spPr>
          <a:xfrm>
            <a:off x="477687" y="3640759"/>
            <a:ext cx="7805701" cy="651020"/>
          </a:xfrm>
          <a:prstGeom prst="rect">
            <a:avLst/>
          </a:prstGeom>
        </p:spPr>
        <p:txBody>
          <a:bodyPr spcFirstLastPara="1" vert="horz" lIns="91440" tIns="45720" rIns="91440" bIns="45720" rtlCol="0" anchor="b" anchorCtr="0">
            <a:normAutofit/>
          </a:bodyPr>
          <a:lstStyle/>
          <a:p>
            <a:pPr marL="0" lvl="0" indent="0">
              <a:spcBef>
                <a:spcPct val="0"/>
              </a:spcBef>
              <a:spcAft>
                <a:spcPts val="0"/>
              </a:spcAft>
            </a:pPr>
            <a:r>
              <a:rPr lang="en-US" sz="3600">
                <a:solidFill>
                  <a:srgbClr val="EBEBEB"/>
                </a:solidFill>
              </a:rPr>
              <a:t>Q&amp;A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59"/>
        <p:cNvGrpSpPr/>
        <p:nvPr/>
      </p:nvGrpSpPr>
      <p:grpSpPr>
        <a:xfrm>
          <a:off x="0" y="0"/>
          <a:ext cx="0" cy="0"/>
          <a:chOff x="0" y="0"/>
          <a:chExt cx="0" cy="0"/>
        </a:xfrm>
      </p:grpSpPr>
      <p:pic>
        <p:nvPicPr>
          <p:cNvPr id="123" name="Picture 12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24" name="Picture 12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25" name="Oval 12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7" name="Picture 13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9" name="Picture 13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1" name="Rectangle 13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Rectangle 137">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4058948" y="339538"/>
            <a:ext cx="3479177" cy="1050398"/>
          </a:xfrm>
          <a:prstGeom prst="rect">
            <a:avLst/>
          </a:prstGeom>
        </p:spPr>
        <p:txBody>
          <a:bodyPr spcFirstLastPara="1" vert="horz" lIns="91440" tIns="45720" rIns="91440" bIns="45720" rtlCol="0" anchor="t" anchorCtr="0">
            <a:normAutofit/>
          </a:bodyPr>
          <a:lstStyle/>
          <a:p>
            <a:pPr marL="0" lvl="0" indent="0">
              <a:spcBef>
                <a:spcPct val="0"/>
              </a:spcBef>
              <a:spcAft>
                <a:spcPts val="0"/>
              </a:spcAft>
            </a:pPr>
            <a:r>
              <a:rPr lang="en-US"/>
              <a:t>Developers</a:t>
            </a:r>
          </a:p>
        </p:txBody>
      </p:sp>
      <p:sp>
        <p:nvSpPr>
          <p:cNvPr id="13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1281" y="-1179"/>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3" name="Picture 62" descr="Tietokoneen komentosarja näytöllä">
            <a:extLst>
              <a:ext uri="{FF2B5EF4-FFF2-40B4-BE49-F238E27FC236}">
                <a16:creationId xmlns:a16="http://schemas.microsoft.com/office/drawing/2014/main" id="{D7C9195D-000E-4517-B516-BE856A171BA8}"/>
              </a:ext>
            </a:extLst>
          </p:cNvPr>
          <p:cNvPicPr>
            <a:picLocks noChangeAspect="1"/>
          </p:cNvPicPr>
          <p:nvPr/>
        </p:nvPicPr>
        <p:blipFill rotWithShape="1">
          <a:blip r:embed="rId8"/>
          <a:srcRect l="5585" r="46011"/>
          <a:stretch/>
        </p:blipFill>
        <p:spPr>
          <a:xfrm>
            <a:off x="2" y="10"/>
            <a:ext cx="3729824" cy="5143490"/>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7" name="Rectangle 141">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Google Shape;61;p14"/>
          <p:cNvSpPr txBox="1">
            <a:spLocks noGrp="1"/>
          </p:cNvSpPr>
          <p:nvPr>
            <p:ph type="body" idx="1"/>
          </p:nvPr>
        </p:nvSpPr>
        <p:spPr>
          <a:xfrm>
            <a:off x="4058212" y="1539688"/>
            <a:ext cx="3479177" cy="3146611"/>
          </a:xfrm>
          <a:prstGeom prst="rect">
            <a:avLst/>
          </a:prstGeom>
        </p:spPr>
        <p:txBody>
          <a:bodyPr spcFirstLastPara="1" vert="horz" lIns="91440" tIns="45720" rIns="91440" bIns="45720" rtlCol="0" anchorCtr="0">
            <a:normAutofit/>
          </a:bodyPr>
          <a:lstStyle/>
          <a:p>
            <a:pPr marL="1200150" lvl="1" indent="-285750">
              <a:lnSpc>
                <a:spcPct val="90000"/>
              </a:lnSpc>
              <a:spcBef>
                <a:spcPts val="1000"/>
              </a:spcBef>
              <a:buSzPct val="80000"/>
              <a:buFont typeface="Wingdings 3" charset="2"/>
              <a:buChar char=""/>
            </a:pPr>
            <a:r>
              <a:rPr lang="en-US" sz="900"/>
              <a:t>Toni Perälä </a:t>
            </a:r>
          </a:p>
          <a:p>
            <a:pPr marL="1200150" lvl="1" indent="-285750">
              <a:lnSpc>
                <a:spcPct val="90000"/>
              </a:lnSpc>
              <a:spcBef>
                <a:spcPts val="1000"/>
              </a:spcBef>
              <a:buSzPct val="80000"/>
              <a:buFont typeface="Wingdings 3" charset="2"/>
              <a:buChar char=""/>
            </a:pPr>
            <a:r>
              <a:rPr lang="en-US" sz="900"/>
              <a:t>: </a:t>
            </a:r>
            <a:r>
              <a:rPr lang="en-US" sz="900">
                <a:hlinkClick r:id="rId9"/>
              </a:rPr>
              <a:t>tperala21@student.oulu.fi</a:t>
            </a:r>
            <a:endParaRPr lang="en-US" sz="900"/>
          </a:p>
          <a:p>
            <a:pPr marL="1200150" lvl="1" indent="-285750">
              <a:lnSpc>
                <a:spcPct val="90000"/>
              </a:lnSpc>
              <a:spcBef>
                <a:spcPts val="1000"/>
              </a:spcBef>
              <a:buSzPct val="80000"/>
              <a:buFont typeface="Wingdings 3" charset="2"/>
              <a:buChar char=""/>
            </a:pPr>
            <a:r>
              <a:rPr lang="en-US" sz="900"/>
              <a:t>Juan Vazquez Moreno </a:t>
            </a:r>
          </a:p>
          <a:p>
            <a:pPr marL="1200150" lvl="1" indent="-285750">
              <a:lnSpc>
                <a:spcPct val="90000"/>
              </a:lnSpc>
              <a:spcBef>
                <a:spcPts val="1000"/>
              </a:spcBef>
              <a:buSzPct val="80000"/>
              <a:buFont typeface="Wingdings 3" charset="2"/>
              <a:buChar char=""/>
            </a:pPr>
            <a:r>
              <a:rPr lang="en-US" sz="900"/>
              <a:t>: </a:t>
            </a:r>
            <a:r>
              <a:rPr lang="en-US" sz="900">
                <a:hlinkClick r:id="rId10"/>
              </a:rPr>
              <a:t>jvazquez21@student.oulu.fi</a:t>
            </a:r>
            <a:r>
              <a:rPr lang="en-US" sz="900"/>
              <a:t> </a:t>
            </a:r>
          </a:p>
          <a:p>
            <a:pPr marL="1200150" lvl="1" indent="-285750">
              <a:lnSpc>
                <a:spcPct val="90000"/>
              </a:lnSpc>
              <a:spcBef>
                <a:spcPts val="1000"/>
              </a:spcBef>
              <a:buSzPct val="80000"/>
              <a:buFont typeface="Wingdings 3" charset="2"/>
              <a:buChar char=""/>
            </a:pPr>
            <a:r>
              <a:rPr lang="en-US" sz="900"/>
              <a:t>Marius Diamant </a:t>
            </a:r>
          </a:p>
          <a:p>
            <a:pPr marL="1200150" lvl="1" indent="-285750">
              <a:lnSpc>
                <a:spcPct val="90000"/>
              </a:lnSpc>
              <a:spcBef>
                <a:spcPts val="1000"/>
              </a:spcBef>
              <a:buSzPct val="80000"/>
              <a:buFont typeface="Wingdings 3" charset="2"/>
              <a:buChar char=""/>
            </a:pPr>
            <a:r>
              <a:rPr lang="en-US" sz="900"/>
              <a:t>: </a:t>
            </a:r>
            <a:r>
              <a:rPr lang="en-US" sz="900">
                <a:hlinkClick r:id="rId11"/>
              </a:rPr>
              <a:t>marius.diamant@etudiant.univ-rennes1.fr</a:t>
            </a:r>
            <a:r>
              <a:rPr lang="en-US" sz="900"/>
              <a:t> </a:t>
            </a:r>
          </a:p>
          <a:p>
            <a:pPr marL="1200150" lvl="1" indent="-285750">
              <a:lnSpc>
                <a:spcPct val="90000"/>
              </a:lnSpc>
              <a:spcBef>
                <a:spcPts val="1000"/>
              </a:spcBef>
              <a:buSzPct val="80000"/>
              <a:buFont typeface="Wingdings 3" charset="2"/>
              <a:buChar char=""/>
            </a:pPr>
            <a:r>
              <a:rPr lang="en-US" sz="900"/>
              <a:t>Sami-Peeter Laitinen </a:t>
            </a:r>
          </a:p>
          <a:p>
            <a:pPr marL="1200150" lvl="1" indent="-285750">
              <a:lnSpc>
                <a:spcPct val="90000"/>
              </a:lnSpc>
              <a:spcBef>
                <a:spcPts val="1000"/>
              </a:spcBef>
              <a:buSzPct val="80000"/>
              <a:buFont typeface="Wingdings 3" charset="2"/>
              <a:buChar char=""/>
            </a:pPr>
            <a:r>
              <a:rPr lang="en-US" sz="900"/>
              <a:t>: </a:t>
            </a:r>
            <a:r>
              <a:rPr lang="en-US" sz="900">
                <a:hlinkClick r:id="rId12"/>
              </a:rPr>
              <a:t>sami-peeter.laitinen@student.oulu.fi</a:t>
            </a:r>
            <a:r>
              <a:rPr lang="en-US" sz="900"/>
              <a:t> </a:t>
            </a:r>
          </a:p>
          <a:p>
            <a:pPr marL="285750" indent="-285750">
              <a:lnSpc>
                <a:spcPct val="90000"/>
              </a:lnSpc>
              <a:spcBef>
                <a:spcPts val="1000"/>
              </a:spcBef>
              <a:buSzPct val="80000"/>
              <a:buFont typeface="Wingdings 3" charset="2"/>
              <a:buChar char=""/>
            </a:pPr>
            <a:r>
              <a:rPr lang="en-US" sz="900"/>
              <a:t>Customer</a:t>
            </a:r>
          </a:p>
          <a:p>
            <a:pPr marL="1200150" lvl="1" indent="-285750">
              <a:lnSpc>
                <a:spcPct val="90000"/>
              </a:lnSpc>
              <a:spcBef>
                <a:spcPts val="1000"/>
              </a:spcBef>
              <a:buSzPct val="80000"/>
              <a:buFont typeface="Wingdings 3" charset="2"/>
              <a:buChar char=""/>
            </a:pPr>
            <a:r>
              <a:rPr lang="en-US" sz="900"/>
              <a:t>Rauli Kaksonen : </a:t>
            </a:r>
            <a:r>
              <a:rPr lang="en-US" sz="900">
                <a:hlinkClick r:id="rId13"/>
              </a:rPr>
              <a:t>rauli.kaksonen@oulu.f</a:t>
            </a:r>
            <a:endParaRPr lang="en-US" sz="900"/>
          </a:p>
          <a:p>
            <a:pPr marL="0" lvl="0" indent="0">
              <a:lnSpc>
                <a:spcPct val="90000"/>
              </a:lnSpc>
              <a:spcBef>
                <a:spcPts val="1000"/>
              </a:spcBef>
              <a:buSzPct val="80000"/>
              <a:buFont typeface="Wingdings 3" charset="2"/>
              <a:buChar char=""/>
            </a:pPr>
            <a:endParaRPr lang="en-US" sz="900"/>
          </a:p>
          <a:p>
            <a:pPr marL="0" lvl="0" indent="0">
              <a:lnSpc>
                <a:spcPct val="90000"/>
              </a:lnSpc>
              <a:spcBef>
                <a:spcPts val="1000"/>
              </a:spcBef>
              <a:buSzPct val="80000"/>
              <a:buFont typeface="Wingdings 3" charset="2"/>
              <a:buChar char=""/>
            </a:pPr>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pic>
        <p:nvPicPr>
          <p:cNvPr id="84" name="Picture 83">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86" name="Picture 85">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88" name="Oval 87">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92" name="Picture 9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94" name="Rectangle 93">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8" name="Google Shape;78;p17"/>
          <p:cNvSpPr txBox="1">
            <a:spLocks noGrp="1"/>
          </p:cNvSpPr>
          <p:nvPr>
            <p:ph type="title"/>
          </p:nvPr>
        </p:nvSpPr>
        <p:spPr>
          <a:xfrm>
            <a:off x="484583" y="339538"/>
            <a:ext cx="7053542" cy="1050398"/>
          </a:xfrm>
          <a:prstGeom prst="rect">
            <a:avLst/>
          </a:prstGeom>
        </p:spPr>
        <p:txBody>
          <a:bodyPr spcFirstLastPara="1" vert="horz" lIns="91440" tIns="45720" rIns="91440" bIns="45720" rtlCol="0" anchor="t" anchorCtr="0">
            <a:normAutofit/>
          </a:bodyPr>
          <a:lstStyle/>
          <a:p>
            <a:pPr marL="0" lvl="0" indent="0">
              <a:spcBef>
                <a:spcPct val="0"/>
              </a:spcBef>
              <a:spcAft>
                <a:spcPts val="0"/>
              </a:spcAft>
            </a:pPr>
            <a:r>
              <a:rPr lang="en-US" b="0" i="0" kern="1200" dirty="0">
                <a:solidFill>
                  <a:schemeClr val="tx2"/>
                </a:solidFill>
                <a:latin typeface="+mj-lt"/>
                <a:ea typeface="+mj-ea"/>
                <a:cs typeface="+mj-cs"/>
              </a:rPr>
              <a:t>What is it?	</a:t>
            </a:r>
          </a:p>
        </p:txBody>
      </p:sp>
      <p:sp>
        <p:nvSpPr>
          <p:cNvPr id="79" name="Google Shape;79;p17"/>
          <p:cNvSpPr txBox="1">
            <a:spLocks noGrp="1"/>
          </p:cNvSpPr>
          <p:nvPr>
            <p:ph type="body" idx="1"/>
          </p:nvPr>
        </p:nvSpPr>
        <p:spPr>
          <a:xfrm>
            <a:off x="827484" y="1539688"/>
            <a:ext cx="6709905" cy="3146611"/>
          </a:xfrm>
          <a:prstGeom prst="rect">
            <a:avLst/>
          </a:prstGeom>
        </p:spPr>
        <p:txBody>
          <a:bodyPr spcFirstLastPara="1" vert="horz" lIns="91440" tIns="45720" rIns="91440" bIns="45720" rtlCol="0" anchorCtr="0">
            <a:normAutofit/>
          </a:bodyPr>
          <a:lstStyle/>
          <a:p>
            <a:pPr marL="457200" lvl="0" indent="-342900">
              <a:lnSpc>
                <a:spcPct val="90000"/>
              </a:lnSpc>
              <a:spcBef>
                <a:spcPts val="1000"/>
              </a:spcBef>
              <a:buSzPct val="80000"/>
              <a:buFont typeface="Wingdings 3" charset="2"/>
              <a:buChar char=""/>
            </a:pPr>
            <a:r>
              <a:rPr lang="en-US" sz="1400" dirty="0"/>
              <a:t>A program run from a Docker container that uses different API to get hit counts from Reddit, Twitter and Google Trends (using </a:t>
            </a:r>
            <a:r>
              <a:rPr lang="en-US" sz="1400" dirty="0" err="1"/>
              <a:t>PyTrends</a:t>
            </a:r>
            <a:r>
              <a:rPr lang="en-US" sz="1400" dirty="0"/>
              <a:t>)</a:t>
            </a:r>
          </a:p>
          <a:p>
            <a:pPr marL="457200" lvl="0" indent="-342900">
              <a:lnSpc>
                <a:spcPct val="90000"/>
              </a:lnSpc>
              <a:spcBef>
                <a:spcPts val="1000"/>
              </a:spcBef>
              <a:buSzPct val="80000"/>
              <a:buFont typeface="Wingdings 3" charset="2"/>
              <a:buChar char=""/>
            </a:pPr>
            <a:r>
              <a:rPr lang="en-US" sz="1400" dirty="0"/>
              <a:t>Included also a custom hit count tool that gets up to 100 links from Google regarding that tool. </a:t>
            </a:r>
            <a:r>
              <a:rPr lang="en-US" sz="1400" dirty="0" err="1"/>
              <a:t>eg.</a:t>
            </a:r>
            <a:r>
              <a:rPr lang="en-US" sz="1400" dirty="0"/>
              <a:t> “Nmap” results in 99 links which we download</a:t>
            </a:r>
          </a:p>
          <a:p>
            <a:pPr marL="457200" lvl="0" indent="-342900">
              <a:lnSpc>
                <a:spcPct val="90000"/>
              </a:lnSpc>
              <a:spcBef>
                <a:spcPts val="1000"/>
              </a:spcBef>
              <a:buSzPct val="80000"/>
              <a:buFont typeface="Wingdings 3" charset="2"/>
              <a:buChar char=""/>
            </a:pPr>
            <a:r>
              <a:rPr lang="en-US" sz="1400" dirty="0"/>
              <a:t>Source code is then scraped using pattern matching to look for home URLs regarding that tool to filter out irrelevant or undefined results (for example if a tool name is a general term such as Beef, Juicy-Potato or Volatility.)</a:t>
            </a:r>
          </a:p>
          <a:p>
            <a:pPr>
              <a:lnSpc>
                <a:spcPct val="90000"/>
              </a:lnSpc>
              <a:spcBef>
                <a:spcPts val="1000"/>
              </a:spcBef>
              <a:buSzPct val="80000"/>
              <a:buFont typeface="Wingdings 3" charset="2"/>
              <a:buChar char=""/>
            </a:pPr>
            <a:r>
              <a:rPr lang="en-US" sz="1400" dirty="0"/>
              <a:t>Tool home URLs and names retrieved from YAML database provided by the client (We used 506 of these as some tools did not include home URL fields)</a:t>
            </a:r>
          </a:p>
          <a:p>
            <a:pPr marL="457200" lvl="0" indent="0">
              <a:lnSpc>
                <a:spcPct val="90000"/>
              </a:lnSpc>
              <a:spcBef>
                <a:spcPts val="1000"/>
              </a:spcBef>
              <a:buSzPct val="80000"/>
              <a:buFont typeface="Wingdings 3" charset="2"/>
              <a:buChar char=""/>
            </a:pPr>
            <a:endParaRPr lang="en-US" sz="1400"/>
          </a:p>
          <a:p>
            <a:pPr marL="457200" lvl="0" indent="0">
              <a:lnSpc>
                <a:spcPct val="90000"/>
              </a:lnSpc>
              <a:spcBef>
                <a:spcPts val="1000"/>
              </a:spcBef>
              <a:buSzPct val="80000"/>
              <a:buFont typeface="Wingdings 3" charset="2"/>
              <a:buChar char=""/>
            </a:pPr>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TOOLS WE USE</a:t>
            </a:r>
            <a:endParaRPr/>
          </a:p>
        </p:txBody>
      </p:sp>
      <p:graphicFrame>
        <p:nvGraphicFramePr>
          <p:cNvPr id="75" name="Google Shape;73;p16">
            <a:extLst>
              <a:ext uri="{FF2B5EF4-FFF2-40B4-BE49-F238E27FC236}">
                <a16:creationId xmlns:a16="http://schemas.microsoft.com/office/drawing/2014/main" id="{705B1AE7-9A4A-4966-99B0-31ACC8318EC1}"/>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pic>
        <p:nvPicPr>
          <p:cNvPr id="73" name="Picture 72">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75" name="Picture 7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7" name="Oval 76">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9" name="Picture 78">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81" name="Picture 80">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83" name="Rectangle 82">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6" name="Google Shape;66;p15"/>
          <p:cNvSpPr txBox="1">
            <a:spLocks noGrp="1"/>
          </p:cNvSpPr>
          <p:nvPr>
            <p:ph type="title"/>
          </p:nvPr>
        </p:nvSpPr>
        <p:spPr>
          <a:xfrm>
            <a:off x="486696" y="797562"/>
            <a:ext cx="2629122" cy="3506547"/>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a:solidFill>
                  <a:srgbClr val="F2F2F2"/>
                </a:solidFill>
              </a:rPr>
              <a:t>Tasks</a:t>
            </a:r>
          </a:p>
        </p:txBody>
      </p:sp>
      <p:sp>
        <p:nvSpPr>
          <p:cNvPr id="87" name="Rectangle 86">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2766" y="363474"/>
            <a:ext cx="4938073" cy="4304390"/>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9" name="Google Shape;67;p15">
            <a:extLst>
              <a:ext uri="{FF2B5EF4-FFF2-40B4-BE49-F238E27FC236}">
                <a16:creationId xmlns:a16="http://schemas.microsoft.com/office/drawing/2014/main" id="{5FD4BA93-7712-439C-B6FE-261C95D614BD}"/>
              </a:ext>
            </a:extLst>
          </p:cNvPr>
          <p:cNvGraphicFramePr/>
          <p:nvPr>
            <p:extLst>
              <p:ext uri="{D42A27DB-BD31-4B8C-83A1-F6EECF244321}">
                <p14:modId xmlns:p14="http://schemas.microsoft.com/office/powerpoint/2010/main" val="3437390859"/>
              </p:ext>
            </p:extLst>
          </p:nvPr>
        </p:nvGraphicFramePr>
        <p:xfrm>
          <a:off x="4206478" y="723900"/>
          <a:ext cx="4211240" cy="3580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A8E7-4392-4F47-962B-C88FB855B922}"/>
              </a:ext>
            </a:extLst>
          </p:cNvPr>
          <p:cNvSpPr>
            <a:spLocks noGrp="1"/>
          </p:cNvSpPr>
          <p:nvPr>
            <p:ph type="title"/>
          </p:nvPr>
        </p:nvSpPr>
        <p:spPr/>
        <p:txBody>
          <a:bodyPr>
            <a:normAutofit fontScale="90000"/>
          </a:bodyPr>
          <a:lstStyle/>
          <a:p>
            <a:r>
              <a:rPr lang="en-US" dirty="0"/>
              <a:t>TIMELINE FROM JIRA BOARD</a:t>
            </a:r>
          </a:p>
        </p:txBody>
      </p:sp>
      <p:graphicFrame>
        <p:nvGraphicFramePr>
          <p:cNvPr id="6" name="Text Placeholder 2">
            <a:extLst>
              <a:ext uri="{FF2B5EF4-FFF2-40B4-BE49-F238E27FC236}">
                <a16:creationId xmlns:a16="http://schemas.microsoft.com/office/drawing/2014/main" id="{EBC4A3A0-CB3C-46B2-AD6B-1BB8CDD23CB9}"/>
              </a:ext>
            </a:extLst>
          </p:cNvPr>
          <p:cNvGraphicFramePr/>
          <p:nvPr/>
        </p:nvGraphicFramePr>
        <p:xfrm>
          <a:off x="311700" y="1152475"/>
          <a:ext cx="8520600" cy="341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037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52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Google</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55797"/>
              <a:buFont typeface="Arial"/>
              <a:buNone/>
            </a:pPr>
            <a:r>
              <a:rPr lang="fr" sz="1971" b="1"/>
              <a:t>Trends</a:t>
            </a:r>
            <a:endParaRPr sz="1971" b="1"/>
          </a:p>
          <a:p>
            <a:pPr marL="0" lvl="0" indent="0" algn="l" rtl="0">
              <a:spcBef>
                <a:spcPts val="1200"/>
              </a:spcBef>
              <a:spcAft>
                <a:spcPts val="0"/>
              </a:spcAft>
              <a:buClr>
                <a:schemeClr val="dk1"/>
              </a:buClr>
              <a:buSzPct val="78571"/>
              <a:buFont typeface="Arial"/>
              <a:buNone/>
            </a:pPr>
            <a:r>
              <a:rPr lang="fr"/>
              <a:t>Data is fetched using unofficial Google Trends API, pytrends.</a:t>
            </a:r>
            <a:endParaRPr/>
          </a:p>
          <a:p>
            <a:pPr marL="0" lvl="0" indent="0" algn="l" rtl="0">
              <a:spcBef>
                <a:spcPts val="1200"/>
              </a:spcBef>
              <a:spcAft>
                <a:spcPts val="0"/>
              </a:spcAft>
              <a:buClr>
                <a:schemeClr val="dk1"/>
              </a:buClr>
              <a:buSzPct val="78571"/>
              <a:buFont typeface="Arial"/>
              <a:buNone/>
            </a:pPr>
            <a:r>
              <a:rPr lang="fr"/>
              <a:t>It is used to request interest over time, timeframe last 7 days to present.</a:t>
            </a:r>
            <a:endParaRPr/>
          </a:p>
          <a:p>
            <a:pPr marL="0" lvl="0" indent="0" algn="l" rtl="0">
              <a:spcBef>
                <a:spcPts val="1200"/>
              </a:spcBef>
              <a:spcAft>
                <a:spcPts val="0"/>
              </a:spcAft>
              <a:buClr>
                <a:schemeClr val="dk1"/>
              </a:buClr>
              <a:buSzPct val="78571"/>
              <a:buFont typeface="Arial"/>
              <a:buNone/>
            </a:pPr>
            <a:r>
              <a:rPr lang="fr"/>
              <a:t>range of results are 0-100 and relative (not absolute), most popular at 100 and least at 0, rounded to integers precision.</a:t>
            </a:r>
            <a:endParaRPr/>
          </a:p>
          <a:p>
            <a:pPr marL="0" lvl="0" indent="0" algn="l" rtl="0">
              <a:spcBef>
                <a:spcPts val="1200"/>
              </a:spcBef>
              <a:spcAft>
                <a:spcPts val="0"/>
              </a:spcAft>
              <a:buClr>
                <a:schemeClr val="dk1"/>
              </a:buClr>
              <a:buSzPct val="78571"/>
              <a:buFont typeface="Arial"/>
              <a:buNone/>
            </a:pPr>
            <a:r>
              <a:rPr lang="fr"/>
              <a:t>Google trends anchor bank (GTAB, utilizes pytrends to get data) would increase the precision and universal scale by calibrating the data (simply put). </a:t>
            </a:r>
            <a:endParaRPr/>
          </a:p>
          <a:p>
            <a:pPr marL="0" lvl="0" indent="0" algn="l" rtl="0">
              <a:spcBef>
                <a:spcPts val="1200"/>
              </a:spcBef>
              <a:spcAft>
                <a:spcPts val="1200"/>
              </a:spcAft>
              <a:buClr>
                <a:schemeClr val="dk1"/>
              </a:buClr>
              <a:buSzPct val="78571"/>
              <a:buFont typeface="Arial"/>
              <a:buNone/>
            </a:pPr>
            <a:r>
              <a:rPr lang="fr"/>
              <a:t>But there's a problem: results with these tools were questionable at the very least. The probably reason can be related to the candidate list that is used to generate the anchor bank. Candidate list can contain items between 500 to 5000. Original candidate list provided in library has items only related to drinks and foods... And eventually we had to discard it because creating a new candidate list would have been too time consuming and the results would be uncertain.</a:t>
            </a:r>
            <a:endParaRPr/>
          </a:p>
        </p:txBody>
      </p:sp>
      <p:sp>
        <p:nvSpPr>
          <p:cNvPr id="86" name="Google Shape;86;p18"/>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Custom Search JSON API</a:t>
            </a:r>
            <a:endParaRPr/>
          </a:p>
          <a:p>
            <a:pPr marL="0" lvl="0" indent="0" algn="l" rtl="0">
              <a:spcBef>
                <a:spcPts val="1200"/>
              </a:spcBef>
              <a:spcAft>
                <a:spcPts val="0"/>
              </a:spcAft>
              <a:buClr>
                <a:schemeClr val="dk1"/>
              </a:buClr>
              <a:buSzPts val="1100"/>
              <a:buFont typeface="Arial"/>
              <a:buNone/>
            </a:pPr>
            <a:r>
              <a:rPr lang="fr" sz="950"/>
              <a:t>Official API is invoked by using REST for getting google search results. 10 items per query to a maximum of 100 items (10 queries per search term). Limit at 10000 queries per day, first 100 free and after that 5$ per 1000 queries.</a:t>
            </a:r>
            <a:endParaRPr sz="950"/>
          </a:p>
          <a:p>
            <a:pPr marL="0" lvl="0" indent="0" algn="l" rtl="0">
              <a:lnSpc>
                <a:spcPct val="100000"/>
              </a:lnSpc>
              <a:spcBef>
                <a:spcPts val="1200"/>
              </a:spcBef>
              <a:spcAft>
                <a:spcPts val="0"/>
              </a:spcAft>
              <a:buClr>
                <a:schemeClr val="dk1"/>
              </a:buClr>
              <a:buSzPts val="1100"/>
              <a:buFont typeface="Arial"/>
              <a:buNone/>
            </a:pPr>
            <a:r>
              <a:rPr lang="fr" sz="950"/>
              <a:t>Prerequisites:</a:t>
            </a:r>
            <a:br>
              <a:rPr lang="fr" sz="950"/>
            </a:br>
            <a:r>
              <a:rPr lang="fr" sz="950"/>
              <a:t>- Search engine ID</a:t>
            </a:r>
            <a:br>
              <a:rPr lang="fr" sz="950"/>
            </a:br>
            <a:r>
              <a:rPr lang="fr" sz="950"/>
              <a:t>- API key</a:t>
            </a:r>
            <a:endParaRPr sz="950"/>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14E6-E9EE-4494-9B37-D106C08E149F}"/>
              </a:ext>
            </a:extLst>
          </p:cNvPr>
          <p:cNvSpPr>
            <a:spLocks noGrp="1"/>
          </p:cNvSpPr>
          <p:nvPr>
            <p:ph type="title"/>
          </p:nvPr>
        </p:nvSpPr>
        <p:spPr/>
        <p:txBody>
          <a:bodyPr>
            <a:normAutofit fontScale="90000"/>
          </a:bodyPr>
          <a:lstStyle/>
          <a:p>
            <a:r>
              <a:rPr lang="en-US" dirty="0"/>
              <a:t>Social Media API</a:t>
            </a:r>
          </a:p>
        </p:txBody>
      </p:sp>
      <p:sp>
        <p:nvSpPr>
          <p:cNvPr id="3" name="Text Placeholder 2">
            <a:extLst>
              <a:ext uri="{FF2B5EF4-FFF2-40B4-BE49-F238E27FC236}">
                <a16:creationId xmlns:a16="http://schemas.microsoft.com/office/drawing/2014/main" id="{E9BDF2C5-174C-4028-A1F7-BAC2407075EA}"/>
              </a:ext>
            </a:extLst>
          </p:cNvPr>
          <p:cNvSpPr>
            <a:spLocks noGrp="1"/>
          </p:cNvSpPr>
          <p:nvPr>
            <p:ph type="body" idx="1"/>
          </p:nvPr>
        </p:nvSpPr>
        <p:spPr/>
        <p:txBody>
          <a:bodyPr/>
          <a:lstStyle/>
          <a:p>
            <a:pPr marL="139700" indent="0">
              <a:buClr>
                <a:srgbClr val="1E5155">
                  <a:lumMod val="40000"/>
                  <a:lumOff val="60000"/>
                </a:srgbClr>
              </a:buClr>
              <a:buNone/>
            </a:pPr>
            <a:endParaRPr lang="en-US" dirty="0"/>
          </a:p>
          <a:p>
            <a:pPr marL="139700" indent="0">
              <a:buNone/>
            </a:pPr>
            <a:r>
              <a:rPr lang="en-US" dirty="0"/>
              <a:t>Twitter API 2.0</a:t>
            </a:r>
          </a:p>
          <a:p>
            <a:pPr>
              <a:buClr>
                <a:srgbClr val="8AD0D6"/>
              </a:buClr>
            </a:pPr>
            <a:r>
              <a:rPr lang="en-US" dirty="0"/>
              <a:t>Calls for Twitter "tweet" counts with Twitters hashtag search function</a:t>
            </a:r>
          </a:p>
          <a:p>
            <a:pPr>
              <a:buClr>
                <a:srgbClr val="8AD0D6"/>
              </a:buClr>
            </a:pPr>
            <a:r>
              <a:rPr lang="en-US" dirty="0"/>
              <a:t>Query timeframe limited to 7-9 days according to Twitter</a:t>
            </a:r>
          </a:p>
          <a:p>
            <a:pPr>
              <a:buClr>
                <a:srgbClr val="8AD0D6"/>
              </a:buClr>
            </a:pPr>
            <a:r>
              <a:rPr lang="en-US" dirty="0"/>
              <a:t>Limited to 300 queries per minute, extends execution time</a:t>
            </a:r>
          </a:p>
          <a:p>
            <a:pPr>
              <a:buClr>
                <a:srgbClr val="8AD0D6"/>
              </a:buClr>
            </a:pPr>
            <a:r>
              <a:rPr lang="en-US" dirty="0"/>
              <a:t>"Qualifying terms" to eliminate non-relevant results proven to be slightly inaccurate – mc and die are considered to be general terms and vastly outweigh other results, even with qualifying terms </a:t>
            </a:r>
          </a:p>
          <a:p>
            <a:pPr>
              <a:buClr>
                <a:srgbClr val="8AD0D6"/>
              </a:buClr>
            </a:pPr>
            <a:endParaRPr lang="en-US" dirty="0"/>
          </a:p>
        </p:txBody>
      </p:sp>
      <p:sp>
        <p:nvSpPr>
          <p:cNvPr id="4" name="Text Placeholder 3">
            <a:extLst>
              <a:ext uri="{FF2B5EF4-FFF2-40B4-BE49-F238E27FC236}">
                <a16:creationId xmlns:a16="http://schemas.microsoft.com/office/drawing/2014/main" id="{B11B99AC-4B56-4857-9C14-D47EE8D7FE4E}"/>
              </a:ext>
            </a:extLst>
          </p:cNvPr>
          <p:cNvSpPr>
            <a:spLocks noGrp="1"/>
          </p:cNvSpPr>
          <p:nvPr>
            <p:ph type="body" idx="2"/>
          </p:nvPr>
        </p:nvSpPr>
        <p:spPr/>
        <p:txBody>
          <a:bodyPr/>
          <a:lstStyle/>
          <a:p>
            <a:pPr marL="139700" indent="0">
              <a:buNone/>
            </a:pPr>
            <a:r>
              <a:rPr lang="en-US" dirty="0"/>
              <a:t>Reddit API</a:t>
            </a:r>
            <a:endParaRPr lang="en-US"/>
          </a:p>
          <a:p>
            <a:pPr marL="139700" indent="0">
              <a:buNone/>
            </a:pPr>
            <a:endParaRPr lang="en-US" dirty="0"/>
          </a:p>
          <a:p>
            <a:pPr marL="285750" indent="-285750">
              <a:buClr>
                <a:srgbClr val="8AD0D6"/>
              </a:buClr>
              <a:buFont typeface="Wingdings 3"/>
              <a:buChar char="●"/>
            </a:pPr>
            <a:r>
              <a:rPr lang="en-US" dirty="0">
                <a:ea typeface="+mj-lt"/>
                <a:cs typeface="+mj-lt"/>
              </a:rPr>
              <a:t>Extracts data from Reddit submissions </a:t>
            </a:r>
          </a:p>
          <a:p>
            <a:pPr marL="285750" indent="-285750">
              <a:buClr>
                <a:srgbClr val="8AD0D6"/>
              </a:buClr>
              <a:buFont typeface="Wingdings 3"/>
              <a:buChar char="●"/>
            </a:pPr>
            <a:r>
              <a:rPr lang="en-US" dirty="0">
                <a:ea typeface="+mj-lt"/>
                <a:cs typeface="+mj-lt"/>
              </a:rPr>
              <a:t>Title, submission text/description and upvotes, comments are checked with weighing based on count of likes</a:t>
            </a:r>
          </a:p>
          <a:p>
            <a:pPr marL="285750" indent="-285750">
              <a:buClr>
                <a:srgbClr val="8AD0D6"/>
              </a:buClr>
              <a:buFont typeface="Wingdings 3"/>
              <a:buChar char="●"/>
            </a:pPr>
            <a:r>
              <a:rPr lang="en-US" dirty="0">
                <a:ea typeface="+mj-lt"/>
                <a:cs typeface="+mj-lt"/>
              </a:rPr>
              <a:t>Check if the qualifying terms are present in the submission title or description, or in the comments Add the upvote count of submission or the comment of the query is present </a:t>
            </a:r>
          </a:p>
          <a:p>
            <a:pPr marL="285750" indent="-285750">
              <a:buClr>
                <a:srgbClr val="8AD0D6"/>
              </a:buClr>
              <a:buFont typeface="Wingdings 3"/>
              <a:buChar char="●"/>
            </a:pPr>
            <a:r>
              <a:rPr lang="en-US" dirty="0"/>
              <a:t>Shares similar problem as with Twitter – general solution would be to consider general terms and to eliminate them from the search pool</a:t>
            </a:r>
          </a:p>
        </p:txBody>
      </p:sp>
    </p:spTree>
    <p:extLst>
      <p:ext uri="{BB962C8B-B14F-4D97-AF65-F5344CB8AC3E}">
        <p14:creationId xmlns:p14="http://schemas.microsoft.com/office/powerpoint/2010/main" val="117757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pic>
        <p:nvPicPr>
          <p:cNvPr id="140" name="Picture 14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1" name="Picture 14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2" name="Oval 14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4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46" name="Picture 15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8" name="Rectangle 15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0" name="Rectangle 154">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57826F-7855-4496-B883-001B79C2A88F}"/>
              </a:ext>
            </a:extLst>
          </p:cNvPr>
          <p:cNvSpPr txBox="1"/>
          <p:nvPr/>
        </p:nvSpPr>
        <p:spPr>
          <a:xfrm>
            <a:off x="476417" y="471949"/>
            <a:ext cx="2337517" cy="419591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0" i="0" kern="1200">
                <a:solidFill>
                  <a:srgbClr val="EBEBEB"/>
                </a:solidFill>
                <a:latin typeface="+mj-lt"/>
                <a:ea typeface="+mj-ea"/>
                <a:cs typeface="+mj-cs"/>
              </a:rPr>
              <a:t>Name Hit Count – Web Scraper</a:t>
            </a:r>
          </a:p>
        </p:txBody>
      </p:sp>
      <p:sp>
        <p:nvSpPr>
          <p:cNvPr id="152"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4" name="Freeform: Shape 158">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60741" y="-439759"/>
            <a:ext cx="51435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6" name="Rectangle 160">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Google Shape;92;p19"/>
          <p:cNvSpPr txBox="1">
            <a:spLocks noGrp="1"/>
          </p:cNvSpPr>
          <p:nvPr>
            <p:ph type="body" idx="1"/>
          </p:nvPr>
        </p:nvSpPr>
        <p:spPr>
          <a:xfrm>
            <a:off x="3786339" y="1057844"/>
            <a:ext cx="4871885" cy="1413859"/>
          </a:xfrm>
          <a:prstGeom prst="rect">
            <a:avLst/>
          </a:prstGeom>
        </p:spPr>
        <p:txBody>
          <a:bodyPr spcFirstLastPara="1" vert="horz" lIns="91440" tIns="45720" rIns="91440" bIns="45720" rtlCol="0" anchorCtr="0">
            <a:normAutofit/>
          </a:bodyPr>
          <a:lstStyle/>
          <a:p>
            <a:pPr marL="0" lvl="0" indent="0">
              <a:lnSpc>
                <a:spcPct val="90000"/>
              </a:lnSpc>
              <a:spcBef>
                <a:spcPts val="1000"/>
              </a:spcBef>
              <a:buSzPct val="80000"/>
              <a:buFont typeface="Wingdings 3" charset="2"/>
              <a:buChar char=""/>
            </a:pPr>
            <a:endParaRPr lang="en-US" sz="1400" dirty="0"/>
          </a:p>
          <a:p>
            <a:pPr marL="0" lvl="0" indent="0">
              <a:lnSpc>
                <a:spcPct val="90000"/>
              </a:lnSpc>
              <a:spcBef>
                <a:spcPts val="1000"/>
              </a:spcBef>
              <a:buSzPct val="80000"/>
              <a:buFont typeface="Wingdings 3" charset="2"/>
              <a:buChar char=""/>
            </a:pPr>
            <a:endParaRPr lang="en-US" sz="1400" dirty="0"/>
          </a:p>
          <a:p>
            <a:pPr marL="0" indent="0">
              <a:lnSpc>
                <a:spcPct val="90000"/>
              </a:lnSpc>
              <a:spcBef>
                <a:spcPts val="1000"/>
              </a:spcBef>
              <a:buSzPct val="80000"/>
              <a:buFont typeface="Wingdings 3" charset="2"/>
              <a:buChar char=""/>
            </a:pPr>
            <a:r>
              <a:rPr lang="en-US" sz="1400" dirty="0"/>
              <a:t>Pattern match from page source</a:t>
            </a:r>
          </a:p>
          <a:p>
            <a:pPr marL="0" indent="0">
              <a:lnSpc>
                <a:spcPct val="90000"/>
              </a:lnSpc>
              <a:spcBef>
                <a:spcPts val="1000"/>
              </a:spcBef>
              <a:buSzPct val="80000"/>
              <a:buFont typeface="Wingdings 3" charset="2"/>
              <a:buChar char=""/>
            </a:pPr>
            <a:r>
              <a:rPr lang="en-US" sz="1400" dirty="0"/>
              <a:t>Add to results if filters passed</a:t>
            </a:r>
          </a:p>
        </p:txBody>
      </p:sp>
      <p:pic>
        <p:nvPicPr>
          <p:cNvPr id="2" name="Picture 2" descr="Text, letter&#10;&#10;Description automatically generated">
            <a:extLst>
              <a:ext uri="{FF2B5EF4-FFF2-40B4-BE49-F238E27FC236}">
                <a16:creationId xmlns:a16="http://schemas.microsoft.com/office/drawing/2014/main" id="{9AC555A8-1BE4-4AE0-B5D5-23F577DA8262}"/>
              </a:ext>
            </a:extLst>
          </p:cNvPr>
          <p:cNvPicPr>
            <a:picLocks noChangeAspect="1"/>
          </p:cNvPicPr>
          <p:nvPr/>
        </p:nvPicPr>
        <p:blipFill>
          <a:blip r:embed="rId7"/>
          <a:stretch>
            <a:fillRect/>
          </a:stretch>
        </p:blipFill>
        <p:spPr>
          <a:xfrm>
            <a:off x="3786339" y="2671796"/>
            <a:ext cx="4724424" cy="1996069"/>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13</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Popularity of Things </vt:lpstr>
      <vt:lpstr>Developers</vt:lpstr>
      <vt:lpstr>What is it? </vt:lpstr>
      <vt:lpstr>TOOLS WE USE</vt:lpstr>
      <vt:lpstr>Tasks</vt:lpstr>
      <vt:lpstr>TIMELINE FROM JIRA BOARD</vt:lpstr>
      <vt:lpstr>Google</vt:lpstr>
      <vt:lpstr>Social Media API</vt:lpstr>
      <vt:lpstr>PowerPoint Presentation</vt:lpstr>
      <vt:lpstr>PowerPoint Presentation</vt:lpstr>
      <vt:lpstr>Problems </vt:lpstr>
      <vt:lpstr>Results</vt:lpstr>
      <vt:lpstr>PowerPoint Presentation</vt:lpstr>
      <vt:lpstr>PowerPoint Presentation</vt:lpstr>
      <vt:lpstr>Future implementation, fixes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Popularity of Things </dc:title>
  <cp:revision>149</cp:revision>
  <dcterms:modified xsi:type="dcterms:W3CDTF">2021-12-14T10:02:38Z</dcterms:modified>
</cp:coreProperties>
</file>