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3" r:id="rId4"/>
    <p:sldId id="258" r:id="rId5"/>
    <p:sldId id="270" r:id="rId6"/>
    <p:sldId id="259" r:id="rId7"/>
    <p:sldId id="266" r:id="rId8"/>
    <p:sldId id="262" r:id="rId9"/>
    <p:sldId id="260" r:id="rId10"/>
    <p:sldId id="264" r:id="rId11"/>
    <p:sldId id="261" r:id="rId12"/>
    <p:sldId id="268"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1BE6C3-2E2B-EF72-A40C-50583AEFC6FD}" v="1" dt="2021-11-15T13:57:05.656"/>
    <p1510:client id="{403F48F3-6581-4DA5-92AC-15BB8F81B059}" v="32" dt="2021-11-15T11:58:34.087"/>
    <p1510:client id="{A3F34733-A660-167B-AD20-4892F64E542D}" v="90" dt="2021-11-14T21:15:08.974"/>
    <p1510:client id="{C51BB6A3-DFA1-49F7-7DDE-DAD061EBD5B8}" v="1963" dt="2021-11-14T12:58:31.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17"/>
  </p:normalViewPr>
  <p:slideViewPr>
    <p:cSldViewPr snapToGrid="0" snapToObjects="1">
      <p:cViewPr varScale="1">
        <p:scale>
          <a:sx n="88" d="100"/>
          <a:sy n="88" d="100"/>
        </p:scale>
        <p:origin x="178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2E42BC-432E-4A87-810B-3929F14963ED}"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5EF05C45-01C0-4A5C-9C23-2845FC71BA79}">
      <dgm:prSet/>
      <dgm:spPr/>
      <dgm:t>
        <a:bodyPr/>
        <a:lstStyle/>
        <a:p>
          <a:pPr>
            <a:lnSpc>
              <a:spcPct val="100000"/>
            </a:lnSpc>
            <a:defRPr b="1"/>
          </a:pPr>
          <a:r>
            <a:rPr lang="en-US"/>
            <a:t>Students</a:t>
          </a:r>
        </a:p>
      </dgm:t>
    </dgm:pt>
    <dgm:pt modelId="{1C32112D-CA7C-4D1A-8757-6C18EEA48154}" type="parTrans" cxnId="{DE773B63-5296-4C84-8D8C-27F9C660BB44}">
      <dgm:prSet/>
      <dgm:spPr/>
      <dgm:t>
        <a:bodyPr/>
        <a:lstStyle/>
        <a:p>
          <a:endParaRPr lang="en-US"/>
        </a:p>
      </dgm:t>
    </dgm:pt>
    <dgm:pt modelId="{3CFE37CE-F399-47D7-9838-99DB8B27896C}" type="sibTrans" cxnId="{DE773B63-5296-4C84-8D8C-27F9C660BB44}">
      <dgm:prSet/>
      <dgm:spPr/>
      <dgm:t>
        <a:bodyPr/>
        <a:lstStyle/>
        <a:p>
          <a:endParaRPr lang="en-US"/>
        </a:p>
      </dgm:t>
    </dgm:pt>
    <dgm:pt modelId="{56B6E51D-7021-46F6-94AC-870E1B9F379B}">
      <dgm:prSet/>
      <dgm:spPr/>
      <dgm:t>
        <a:bodyPr/>
        <a:lstStyle/>
        <a:p>
          <a:pPr rtl="0">
            <a:lnSpc>
              <a:spcPct val="100000"/>
            </a:lnSpc>
          </a:pPr>
          <a:r>
            <a:rPr lang="en-US"/>
            <a:t>Toni Perälä</a:t>
          </a:r>
          <a:endParaRPr lang="en-US">
            <a:latin typeface="Century Gothic" panose="020B0502020202020204"/>
          </a:endParaRPr>
        </a:p>
      </dgm:t>
    </dgm:pt>
    <dgm:pt modelId="{FD66EF1C-0C64-4072-BA7F-AA3AD37B98D4}" type="parTrans" cxnId="{E21FE201-F5DB-413C-BAAB-024D0B6858FC}">
      <dgm:prSet/>
      <dgm:spPr/>
      <dgm:t>
        <a:bodyPr/>
        <a:lstStyle/>
        <a:p>
          <a:endParaRPr lang="en-US"/>
        </a:p>
      </dgm:t>
    </dgm:pt>
    <dgm:pt modelId="{51C60F70-D8C7-4335-A21C-C4824EC886EA}" type="sibTrans" cxnId="{E21FE201-F5DB-413C-BAAB-024D0B6858FC}">
      <dgm:prSet/>
      <dgm:spPr/>
      <dgm:t>
        <a:bodyPr/>
        <a:lstStyle/>
        <a:p>
          <a:endParaRPr lang="en-US"/>
        </a:p>
      </dgm:t>
    </dgm:pt>
    <dgm:pt modelId="{BAE2123C-5944-43A8-AC0D-1AB32183586D}">
      <dgm:prSet/>
      <dgm:spPr/>
      <dgm:t>
        <a:bodyPr/>
        <a:lstStyle/>
        <a:p>
          <a:pPr rtl="0">
            <a:lnSpc>
              <a:spcPct val="100000"/>
            </a:lnSpc>
          </a:pPr>
          <a:r>
            <a:rPr lang="en-US"/>
            <a:t>Juan Vazquez Moreno </a:t>
          </a:r>
          <a:endParaRPr lang="en-US">
            <a:latin typeface="Century Gothic" panose="020B0502020202020204"/>
          </a:endParaRPr>
        </a:p>
      </dgm:t>
    </dgm:pt>
    <dgm:pt modelId="{D362F86E-14F0-4A3F-9FB2-4D05AAAAC18E}" type="parTrans" cxnId="{B5F9AADC-87E0-4A02-A8DD-8B42E80CD10C}">
      <dgm:prSet/>
      <dgm:spPr/>
      <dgm:t>
        <a:bodyPr/>
        <a:lstStyle/>
        <a:p>
          <a:endParaRPr lang="en-US"/>
        </a:p>
      </dgm:t>
    </dgm:pt>
    <dgm:pt modelId="{3265E16D-6965-4E82-B599-CFC79C19989C}" type="sibTrans" cxnId="{B5F9AADC-87E0-4A02-A8DD-8B42E80CD10C}">
      <dgm:prSet/>
      <dgm:spPr/>
      <dgm:t>
        <a:bodyPr/>
        <a:lstStyle/>
        <a:p>
          <a:endParaRPr lang="en-US"/>
        </a:p>
      </dgm:t>
    </dgm:pt>
    <dgm:pt modelId="{C0061754-E448-4A5F-892E-E06FBC579429}">
      <dgm:prSet/>
      <dgm:spPr/>
      <dgm:t>
        <a:bodyPr/>
        <a:lstStyle/>
        <a:p>
          <a:pPr rtl="0">
            <a:lnSpc>
              <a:spcPct val="100000"/>
            </a:lnSpc>
          </a:pPr>
          <a:r>
            <a:rPr lang="en-US"/>
            <a:t>Marius Diamant </a:t>
          </a:r>
          <a:endParaRPr lang="en-US">
            <a:latin typeface="Century Gothic" panose="020B0502020202020204"/>
          </a:endParaRPr>
        </a:p>
      </dgm:t>
    </dgm:pt>
    <dgm:pt modelId="{BE048057-08F5-420A-8206-06FC8F710BF9}" type="parTrans" cxnId="{087BEA70-FF39-4919-890D-40A1A61CC22D}">
      <dgm:prSet/>
      <dgm:spPr/>
      <dgm:t>
        <a:bodyPr/>
        <a:lstStyle/>
        <a:p>
          <a:endParaRPr lang="en-US"/>
        </a:p>
      </dgm:t>
    </dgm:pt>
    <dgm:pt modelId="{2423F312-A0AE-4CC2-B033-FCB310B54954}" type="sibTrans" cxnId="{087BEA70-FF39-4919-890D-40A1A61CC22D}">
      <dgm:prSet/>
      <dgm:spPr/>
      <dgm:t>
        <a:bodyPr/>
        <a:lstStyle/>
        <a:p>
          <a:endParaRPr lang="en-US"/>
        </a:p>
      </dgm:t>
    </dgm:pt>
    <dgm:pt modelId="{82F7E19E-7B6F-468A-9483-CC0EEF7384FE}">
      <dgm:prSet/>
      <dgm:spPr/>
      <dgm:t>
        <a:bodyPr/>
        <a:lstStyle/>
        <a:p>
          <a:pPr rtl="0">
            <a:lnSpc>
              <a:spcPct val="100000"/>
            </a:lnSpc>
          </a:pPr>
          <a:r>
            <a:rPr lang="en-US"/>
            <a:t>Sami-Peeter Laitinen </a:t>
          </a:r>
          <a:endParaRPr lang="en-US">
            <a:latin typeface="Century Gothic" panose="020B0502020202020204"/>
          </a:endParaRPr>
        </a:p>
      </dgm:t>
    </dgm:pt>
    <dgm:pt modelId="{E38E4D60-3A63-48A8-AF6C-77A046ECED6C}" type="parTrans" cxnId="{94E76BD1-F182-49A7-A7B2-1152E4610887}">
      <dgm:prSet/>
      <dgm:spPr/>
      <dgm:t>
        <a:bodyPr/>
        <a:lstStyle/>
        <a:p>
          <a:endParaRPr lang="en-US"/>
        </a:p>
      </dgm:t>
    </dgm:pt>
    <dgm:pt modelId="{27536E65-F91C-4E45-B64F-3279FA7469B5}" type="sibTrans" cxnId="{94E76BD1-F182-49A7-A7B2-1152E4610887}">
      <dgm:prSet/>
      <dgm:spPr/>
      <dgm:t>
        <a:bodyPr/>
        <a:lstStyle/>
        <a:p>
          <a:endParaRPr lang="en-US"/>
        </a:p>
      </dgm:t>
    </dgm:pt>
    <dgm:pt modelId="{1C4A8A5E-6D51-4228-A259-E9ACA059F82A}">
      <dgm:prSet/>
      <dgm:spPr/>
      <dgm:t>
        <a:bodyPr/>
        <a:lstStyle/>
        <a:p>
          <a:pPr>
            <a:lnSpc>
              <a:spcPct val="100000"/>
            </a:lnSpc>
            <a:defRPr b="1"/>
          </a:pPr>
          <a:r>
            <a:rPr lang="en-US"/>
            <a:t>Customer</a:t>
          </a:r>
        </a:p>
      </dgm:t>
    </dgm:pt>
    <dgm:pt modelId="{EB2E6BCC-75C7-4EA7-9237-36D30B92A7CC}" type="parTrans" cxnId="{7EA84C18-F1F1-4EB1-9C69-5813848671C4}">
      <dgm:prSet/>
      <dgm:spPr/>
      <dgm:t>
        <a:bodyPr/>
        <a:lstStyle/>
        <a:p>
          <a:endParaRPr lang="en-US"/>
        </a:p>
      </dgm:t>
    </dgm:pt>
    <dgm:pt modelId="{F9B4CE6E-B786-4331-B74E-C92FAEC1FE04}" type="sibTrans" cxnId="{7EA84C18-F1F1-4EB1-9C69-5813848671C4}">
      <dgm:prSet/>
      <dgm:spPr/>
      <dgm:t>
        <a:bodyPr/>
        <a:lstStyle/>
        <a:p>
          <a:endParaRPr lang="en-US"/>
        </a:p>
      </dgm:t>
    </dgm:pt>
    <dgm:pt modelId="{37BFF6C7-1A13-4F21-9BED-0AFC39B047B9}">
      <dgm:prSet/>
      <dgm:spPr/>
      <dgm:t>
        <a:bodyPr/>
        <a:lstStyle/>
        <a:p>
          <a:pPr>
            <a:lnSpc>
              <a:spcPct val="100000"/>
            </a:lnSpc>
          </a:pPr>
          <a:r>
            <a:rPr lang="en-US"/>
            <a:t>Rauli Kaksonen : rauli.kaksonen@oulu.fi</a:t>
          </a:r>
        </a:p>
      </dgm:t>
    </dgm:pt>
    <dgm:pt modelId="{0AA3ADF8-E3C8-4F7F-916F-B48D31AB6EDB}" type="parTrans" cxnId="{F11F60CE-C05F-4186-9944-113D7FCB0594}">
      <dgm:prSet/>
      <dgm:spPr/>
      <dgm:t>
        <a:bodyPr/>
        <a:lstStyle/>
        <a:p>
          <a:endParaRPr lang="en-US"/>
        </a:p>
      </dgm:t>
    </dgm:pt>
    <dgm:pt modelId="{EE1020F5-EF80-4E35-88F7-BE07DB935BAC}" type="sibTrans" cxnId="{F11F60CE-C05F-4186-9944-113D7FCB0594}">
      <dgm:prSet/>
      <dgm:spPr/>
      <dgm:t>
        <a:bodyPr/>
        <a:lstStyle/>
        <a:p>
          <a:endParaRPr lang="en-US"/>
        </a:p>
      </dgm:t>
    </dgm:pt>
    <dgm:pt modelId="{B4D4DB7E-5E6A-4D3F-BBA9-7B2B8AA50E68}">
      <dgm:prSet phldr="0"/>
      <dgm:spPr/>
      <dgm:t>
        <a:bodyPr/>
        <a:lstStyle/>
        <a:p>
          <a:r>
            <a:rPr lang="en-US"/>
            <a:t>:</a:t>
          </a:r>
          <a:r>
            <a:rPr lang="en-US">
              <a:latin typeface="Century Gothic" panose="020B0502020202020204"/>
            </a:rPr>
            <a:t> </a:t>
          </a:r>
          <a:r>
            <a:rPr lang="en-US"/>
            <a:t>tperala21@student.oulu.fi</a:t>
          </a:r>
        </a:p>
      </dgm:t>
    </dgm:pt>
    <dgm:pt modelId="{EA9280C7-E540-4A3D-9D8D-2207587E26D4}" type="parTrans" cxnId="{52BD5AF0-9843-40AE-A3F2-F5EAD2CCA6E7}">
      <dgm:prSet/>
      <dgm:spPr/>
    </dgm:pt>
    <dgm:pt modelId="{FE075C40-466C-4A5C-9145-168020E96071}" type="sibTrans" cxnId="{52BD5AF0-9843-40AE-A3F2-F5EAD2CCA6E7}">
      <dgm:prSet/>
      <dgm:spPr/>
    </dgm:pt>
    <dgm:pt modelId="{69584588-D65C-433F-89FC-5D15144E74B7}">
      <dgm:prSet phldr="0"/>
      <dgm:spPr/>
      <dgm:t>
        <a:bodyPr/>
        <a:lstStyle/>
        <a:p>
          <a:r>
            <a:rPr lang="en-US"/>
            <a:t>: jvazquez21@student.oulu.fi </a:t>
          </a:r>
        </a:p>
      </dgm:t>
    </dgm:pt>
    <dgm:pt modelId="{C6D1756B-80DC-4F90-827E-63B0A0E7820C}" type="parTrans" cxnId="{5C96BF0A-E900-43C9-A609-ED0623EF1A70}">
      <dgm:prSet/>
      <dgm:spPr/>
    </dgm:pt>
    <dgm:pt modelId="{00EE5991-2180-4564-B113-744450EA13F3}" type="sibTrans" cxnId="{5C96BF0A-E900-43C9-A609-ED0623EF1A70}">
      <dgm:prSet/>
      <dgm:spPr/>
    </dgm:pt>
    <dgm:pt modelId="{C90A7F9C-C6DC-43E6-8460-B154F06050FC}">
      <dgm:prSet phldr="0"/>
      <dgm:spPr/>
      <dgm:t>
        <a:bodyPr/>
        <a:lstStyle/>
        <a:p>
          <a:r>
            <a:rPr lang="en-US"/>
            <a:t>: marius.diamant@etudiant.univ-rennes1.fr </a:t>
          </a:r>
        </a:p>
      </dgm:t>
    </dgm:pt>
    <dgm:pt modelId="{E833C951-0D97-4B1B-B0C3-E473D3C2996D}" type="parTrans" cxnId="{863C8C44-CBAC-49C2-90A7-AD192CB34284}">
      <dgm:prSet/>
      <dgm:spPr/>
    </dgm:pt>
    <dgm:pt modelId="{AA69052D-2825-46CD-BDA9-8ED0B474610D}" type="sibTrans" cxnId="{863C8C44-CBAC-49C2-90A7-AD192CB34284}">
      <dgm:prSet/>
      <dgm:spPr/>
    </dgm:pt>
    <dgm:pt modelId="{3E468D29-0A1E-4776-B5F2-8B34855D8563}">
      <dgm:prSet phldr="0"/>
      <dgm:spPr/>
      <dgm:t>
        <a:bodyPr/>
        <a:lstStyle/>
        <a:p>
          <a:r>
            <a:rPr lang="en-US"/>
            <a:t>: sami-peeter.laitinen@student.oulu.fi </a:t>
          </a:r>
        </a:p>
      </dgm:t>
    </dgm:pt>
    <dgm:pt modelId="{0402A969-963E-4B24-8802-4F6A26BF2415}" type="parTrans" cxnId="{A42570E7-828A-4387-9D8D-5FEFC4E54514}">
      <dgm:prSet/>
      <dgm:spPr/>
    </dgm:pt>
    <dgm:pt modelId="{4130F785-C481-4D8B-AA3A-2A693CF0070B}" type="sibTrans" cxnId="{A42570E7-828A-4387-9D8D-5FEFC4E54514}">
      <dgm:prSet/>
      <dgm:spPr/>
    </dgm:pt>
    <dgm:pt modelId="{004588A5-D6A3-4CFF-86C2-35824695C71B}" type="pres">
      <dgm:prSet presAssocID="{2B2E42BC-432E-4A87-810B-3929F14963ED}" presName="Name0" presStyleCnt="0">
        <dgm:presLayoutVars>
          <dgm:dir/>
          <dgm:animLvl val="lvl"/>
          <dgm:resizeHandles val="exact"/>
        </dgm:presLayoutVars>
      </dgm:prSet>
      <dgm:spPr/>
    </dgm:pt>
    <dgm:pt modelId="{5C1D3EB0-0F45-477C-8E57-5E50F8245F54}" type="pres">
      <dgm:prSet presAssocID="{1C4A8A5E-6D51-4228-A259-E9ACA059F82A}" presName="boxAndChildren" presStyleCnt="0"/>
      <dgm:spPr/>
    </dgm:pt>
    <dgm:pt modelId="{DE6DDA6F-7E0C-42C5-9335-C42A1EEAA0DD}" type="pres">
      <dgm:prSet presAssocID="{1C4A8A5E-6D51-4228-A259-E9ACA059F82A}" presName="parentTextBox" presStyleLbl="alignNode1" presStyleIdx="0" presStyleCnt="2"/>
      <dgm:spPr/>
    </dgm:pt>
    <dgm:pt modelId="{C0993AC9-FD5B-4D98-A58E-6BC0687ABAA2}" type="pres">
      <dgm:prSet presAssocID="{1C4A8A5E-6D51-4228-A259-E9ACA059F82A}" presName="descendantBox" presStyleLbl="bgAccFollowNode1" presStyleIdx="0" presStyleCnt="2"/>
      <dgm:spPr/>
    </dgm:pt>
    <dgm:pt modelId="{49178383-0146-464D-A64A-69BBBC3A3E69}" type="pres">
      <dgm:prSet presAssocID="{3CFE37CE-F399-47D7-9838-99DB8B27896C}" presName="sp" presStyleCnt="0"/>
      <dgm:spPr/>
    </dgm:pt>
    <dgm:pt modelId="{3E36FB4D-4A76-4A60-8782-AEF3F7D0A4ED}" type="pres">
      <dgm:prSet presAssocID="{5EF05C45-01C0-4A5C-9C23-2845FC71BA79}" presName="arrowAndChildren" presStyleCnt="0"/>
      <dgm:spPr/>
    </dgm:pt>
    <dgm:pt modelId="{3A35C1C1-26F6-4496-92DC-11AFE9E14BA5}" type="pres">
      <dgm:prSet presAssocID="{5EF05C45-01C0-4A5C-9C23-2845FC71BA79}" presName="parentTextArrow" presStyleLbl="node1" presStyleIdx="0" presStyleCnt="0"/>
      <dgm:spPr/>
    </dgm:pt>
    <dgm:pt modelId="{325A440C-951B-4FDE-81F0-0470EF197DE2}" type="pres">
      <dgm:prSet presAssocID="{5EF05C45-01C0-4A5C-9C23-2845FC71BA79}" presName="arrow" presStyleLbl="alignNode1" presStyleIdx="1" presStyleCnt="2"/>
      <dgm:spPr/>
    </dgm:pt>
    <dgm:pt modelId="{0D2F0A27-66ED-4A9C-BDEF-7995B4668E43}" type="pres">
      <dgm:prSet presAssocID="{5EF05C45-01C0-4A5C-9C23-2845FC71BA79}" presName="descendantArrow" presStyleLbl="bgAccFollowNode1" presStyleIdx="1" presStyleCnt="2"/>
      <dgm:spPr/>
    </dgm:pt>
  </dgm:ptLst>
  <dgm:cxnLst>
    <dgm:cxn modelId="{E21FE201-F5DB-413C-BAAB-024D0B6858FC}" srcId="{5EF05C45-01C0-4A5C-9C23-2845FC71BA79}" destId="{56B6E51D-7021-46F6-94AC-870E1B9F379B}" srcOrd="0" destOrd="0" parTransId="{FD66EF1C-0C64-4072-BA7F-AA3AD37B98D4}" sibTransId="{51C60F70-D8C7-4335-A21C-C4824EC886EA}"/>
    <dgm:cxn modelId="{5C96BF0A-E900-43C9-A609-ED0623EF1A70}" srcId="{5EF05C45-01C0-4A5C-9C23-2845FC71BA79}" destId="{69584588-D65C-433F-89FC-5D15144E74B7}" srcOrd="3" destOrd="0" parTransId="{C6D1756B-80DC-4F90-827E-63B0A0E7820C}" sibTransId="{00EE5991-2180-4564-B113-744450EA13F3}"/>
    <dgm:cxn modelId="{068B1B0E-C82E-4162-9ED8-BAA07881BD56}" type="presOf" srcId="{C0061754-E448-4A5F-892E-E06FBC579429}" destId="{0D2F0A27-66ED-4A9C-BDEF-7995B4668E43}" srcOrd="0" destOrd="4" presId="urn:microsoft.com/office/officeart/2016/7/layout/VerticalDownArrowProcess"/>
    <dgm:cxn modelId="{1791520E-B83A-41D5-8245-5338CBFD8421}" type="presOf" srcId="{82F7E19E-7B6F-468A-9483-CC0EEF7384FE}" destId="{0D2F0A27-66ED-4A9C-BDEF-7995B4668E43}" srcOrd="0" destOrd="6" presId="urn:microsoft.com/office/officeart/2016/7/layout/VerticalDownArrowProcess"/>
    <dgm:cxn modelId="{7EA84C18-F1F1-4EB1-9C69-5813848671C4}" srcId="{2B2E42BC-432E-4A87-810B-3929F14963ED}" destId="{1C4A8A5E-6D51-4228-A259-E9ACA059F82A}" srcOrd="1" destOrd="0" parTransId="{EB2E6BCC-75C7-4EA7-9237-36D30B92A7CC}" sibTransId="{F9B4CE6E-B786-4331-B74E-C92FAEC1FE04}"/>
    <dgm:cxn modelId="{52F34D18-6123-4052-A80A-E6F2958B4FE1}" type="presOf" srcId="{5EF05C45-01C0-4A5C-9C23-2845FC71BA79}" destId="{3A35C1C1-26F6-4496-92DC-11AFE9E14BA5}" srcOrd="0" destOrd="0" presId="urn:microsoft.com/office/officeart/2016/7/layout/VerticalDownArrowProcess"/>
    <dgm:cxn modelId="{0D5FCF3B-39B7-403C-B288-368F9EE7F2CA}" type="presOf" srcId="{56B6E51D-7021-46F6-94AC-870E1B9F379B}" destId="{0D2F0A27-66ED-4A9C-BDEF-7995B4668E43}" srcOrd="0" destOrd="0" presId="urn:microsoft.com/office/officeart/2016/7/layout/VerticalDownArrowProcess"/>
    <dgm:cxn modelId="{DE773B63-5296-4C84-8D8C-27F9C660BB44}" srcId="{2B2E42BC-432E-4A87-810B-3929F14963ED}" destId="{5EF05C45-01C0-4A5C-9C23-2845FC71BA79}" srcOrd="0" destOrd="0" parTransId="{1C32112D-CA7C-4D1A-8757-6C18EEA48154}" sibTransId="{3CFE37CE-F399-47D7-9838-99DB8B27896C}"/>
    <dgm:cxn modelId="{863C8C44-CBAC-49C2-90A7-AD192CB34284}" srcId="{5EF05C45-01C0-4A5C-9C23-2845FC71BA79}" destId="{C90A7F9C-C6DC-43E6-8460-B154F06050FC}" srcOrd="5" destOrd="0" parTransId="{E833C951-0D97-4B1B-B0C3-E473D3C2996D}" sibTransId="{AA69052D-2825-46CD-BDA9-8ED0B474610D}"/>
    <dgm:cxn modelId="{087BEA70-FF39-4919-890D-40A1A61CC22D}" srcId="{5EF05C45-01C0-4A5C-9C23-2845FC71BA79}" destId="{C0061754-E448-4A5F-892E-E06FBC579429}" srcOrd="4" destOrd="0" parTransId="{BE048057-08F5-420A-8206-06FC8F710BF9}" sibTransId="{2423F312-A0AE-4CC2-B033-FCB310B54954}"/>
    <dgm:cxn modelId="{3BD08852-0E26-48D3-8129-147C445ACF35}" type="presOf" srcId="{69584588-D65C-433F-89FC-5D15144E74B7}" destId="{0D2F0A27-66ED-4A9C-BDEF-7995B4668E43}" srcOrd="0" destOrd="3" presId="urn:microsoft.com/office/officeart/2016/7/layout/VerticalDownArrowProcess"/>
    <dgm:cxn modelId="{0A1A1384-A2A2-46FC-88C0-FCC06AE824FD}" type="presOf" srcId="{BAE2123C-5944-43A8-AC0D-1AB32183586D}" destId="{0D2F0A27-66ED-4A9C-BDEF-7995B4668E43}" srcOrd="0" destOrd="2" presId="urn:microsoft.com/office/officeart/2016/7/layout/VerticalDownArrowProcess"/>
    <dgm:cxn modelId="{1EE94888-F948-44E8-999B-F707DA77C306}" type="presOf" srcId="{C90A7F9C-C6DC-43E6-8460-B154F06050FC}" destId="{0D2F0A27-66ED-4A9C-BDEF-7995B4668E43}" srcOrd="0" destOrd="5" presId="urn:microsoft.com/office/officeart/2016/7/layout/VerticalDownArrowProcess"/>
    <dgm:cxn modelId="{9026CA9E-B29F-4A82-A894-6E6ADD5155FC}" type="presOf" srcId="{37BFF6C7-1A13-4F21-9BED-0AFC39B047B9}" destId="{C0993AC9-FD5B-4D98-A58E-6BC0687ABAA2}" srcOrd="0" destOrd="0" presId="urn:microsoft.com/office/officeart/2016/7/layout/VerticalDownArrowProcess"/>
    <dgm:cxn modelId="{68B249A9-2C7E-44BE-A9C2-5027CC6A4538}" type="presOf" srcId="{5EF05C45-01C0-4A5C-9C23-2845FC71BA79}" destId="{325A440C-951B-4FDE-81F0-0470EF197DE2}" srcOrd="1" destOrd="0" presId="urn:microsoft.com/office/officeart/2016/7/layout/VerticalDownArrowProcess"/>
    <dgm:cxn modelId="{712DAFBD-9E8A-49AE-BC1A-7C3D1C9AD377}" type="presOf" srcId="{2B2E42BC-432E-4A87-810B-3929F14963ED}" destId="{004588A5-D6A3-4CFF-86C2-35824695C71B}" srcOrd="0" destOrd="0" presId="urn:microsoft.com/office/officeart/2016/7/layout/VerticalDownArrowProcess"/>
    <dgm:cxn modelId="{A7F55EC8-CEF8-4028-8DA9-35A7CBC9BB97}" type="presOf" srcId="{1C4A8A5E-6D51-4228-A259-E9ACA059F82A}" destId="{DE6DDA6F-7E0C-42C5-9335-C42A1EEAA0DD}" srcOrd="0" destOrd="0" presId="urn:microsoft.com/office/officeart/2016/7/layout/VerticalDownArrowProcess"/>
    <dgm:cxn modelId="{F11F60CE-C05F-4186-9944-113D7FCB0594}" srcId="{1C4A8A5E-6D51-4228-A259-E9ACA059F82A}" destId="{37BFF6C7-1A13-4F21-9BED-0AFC39B047B9}" srcOrd="0" destOrd="0" parTransId="{0AA3ADF8-E3C8-4F7F-916F-B48D31AB6EDB}" sibTransId="{EE1020F5-EF80-4E35-88F7-BE07DB935BAC}"/>
    <dgm:cxn modelId="{94E76BD1-F182-49A7-A7B2-1152E4610887}" srcId="{5EF05C45-01C0-4A5C-9C23-2845FC71BA79}" destId="{82F7E19E-7B6F-468A-9483-CC0EEF7384FE}" srcOrd="6" destOrd="0" parTransId="{E38E4D60-3A63-48A8-AF6C-77A046ECED6C}" sibTransId="{27536E65-F91C-4E45-B64F-3279FA7469B5}"/>
    <dgm:cxn modelId="{B5F9AADC-87E0-4A02-A8DD-8B42E80CD10C}" srcId="{5EF05C45-01C0-4A5C-9C23-2845FC71BA79}" destId="{BAE2123C-5944-43A8-AC0D-1AB32183586D}" srcOrd="2" destOrd="0" parTransId="{D362F86E-14F0-4A3F-9FB2-4D05AAAAC18E}" sibTransId="{3265E16D-6965-4E82-B599-CFC79C19989C}"/>
    <dgm:cxn modelId="{252688E0-3A4B-47F0-9931-4A7028A7C51F}" type="presOf" srcId="{B4D4DB7E-5E6A-4D3F-BBA9-7B2B8AA50E68}" destId="{0D2F0A27-66ED-4A9C-BDEF-7995B4668E43}" srcOrd="0" destOrd="1" presId="urn:microsoft.com/office/officeart/2016/7/layout/VerticalDownArrowProcess"/>
    <dgm:cxn modelId="{A42570E7-828A-4387-9D8D-5FEFC4E54514}" srcId="{5EF05C45-01C0-4A5C-9C23-2845FC71BA79}" destId="{3E468D29-0A1E-4776-B5F2-8B34855D8563}" srcOrd="7" destOrd="0" parTransId="{0402A969-963E-4B24-8802-4F6A26BF2415}" sibTransId="{4130F785-C481-4D8B-AA3A-2A693CF0070B}"/>
    <dgm:cxn modelId="{9E7972EA-865D-4C24-8EF1-FBA6A2B854BE}" type="presOf" srcId="{3E468D29-0A1E-4776-B5F2-8B34855D8563}" destId="{0D2F0A27-66ED-4A9C-BDEF-7995B4668E43}" srcOrd="0" destOrd="7" presId="urn:microsoft.com/office/officeart/2016/7/layout/VerticalDownArrowProcess"/>
    <dgm:cxn modelId="{52BD5AF0-9843-40AE-A3F2-F5EAD2CCA6E7}" srcId="{5EF05C45-01C0-4A5C-9C23-2845FC71BA79}" destId="{B4D4DB7E-5E6A-4D3F-BBA9-7B2B8AA50E68}" srcOrd="1" destOrd="0" parTransId="{EA9280C7-E540-4A3D-9D8D-2207587E26D4}" sibTransId="{FE075C40-466C-4A5C-9145-168020E96071}"/>
    <dgm:cxn modelId="{A989861E-5B84-4D2A-9DC6-CFC6062AC9CF}" type="presParOf" srcId="{004588A5-D6A3-4CFF-86C2-35824695C71B}" destId="{5C1D3EB0-0F45-477C-8E57-5E50F8245F54}" srcOrd="0" destOrd="0" presId="urn:microsoft.com/office/officeart/2016/7/layout/VerticalDownArrowProcess"/>
    <dgm:cxn modelId="{7DCAA302-BACD-439C-BF97-E7A5757B6804}" type="presParOf" srcId="{5C1D3EB0-0F45-477C-8E57-5E50F8245F54}" destId="{DE6DDA6F-7E0C-42C5-9335-C42A1EEAA0DD}" srcOrd="0" destOrd="0" presId="urn:microsoft.com/office/officeart/2016/7/layout/VerticalDownArrowProcess"/>
    <dgm:cxn modelId="{A4C529B7-D833-4899-B1E8-CDD1AF928183}" type="presParOf" srcId="{5C1D3EB0-0F45-477C-8E57-5E50F8245F54}" destId="{C0993AC9-FD5B-4D98-A58E-6BC0687ABAA2}" srcOrd="1" destOrd="0" presId="urn:microsoft.com/office/officeart/2016/7/layout/VerticalDownArrowProcess"/>
    <dgm:cxn modelId="{A127EA2F-321D-4418-AAC1-ECDF2A12EADE}" type="presParOf" srcId="{004588A5-D6A3-4CFF-86C2-35824695C71B}" destId="{49178383-0146-464D-A64A-69BBBC3A3E69}" srcOrd="1" destOrd="0" presId="urn:microsoft.com/office/officeart/2016/7/layout/VerticalDownArrowProcess"/>
    <dgm:cxn modelId="{70B409D0-BA80-419A-B081-A1C917B5C55B}" type="presParOf" srcId="{004588A5-D6A3-4CFF-86C2-35824695C71B}" destId="{3E36FB4D-4A76-4A60-8782-AEF3F7D0A4ED}" srcOrd="2" destOrd="0" presId="urn:microsoft.com/office/officeart/2016/7/layout/VerticalDownArrowProcess"/>
    <dgm:cxn modelId="{2CDAA79E-374B-428D-892B-FB2776353E68}" type="presParOf" srcId="{3E36FB4D-4A76-4A60-8782-AEF3F7D0A4ED}" destId="{3A35C1C1-26F6-4496-92DC-11AFE9E14BA5}" srcOrd="0" destOrd="0" presId="urn:microsoft.com/office/officeart/2016/7/layout/VerticalDownArrowProcess"/>
    <dgm:cxn modelId="{7E3B1D8A-0AA9-48CA-B176-51AEB7E12065}" type="presParOf" srcId="{3E36FB4D-4A76-4A60-8782-AEF3F7D0A4ED}" destId="{325A440C-951B-4FDE-81F0-0470EF197DE2}" srcOrd="1" destOrd="0" presId="urn:microsoft.com/office/officeart/2016/7/layout/VerticalDownArrowProcess"/>
    <dgm:cxn modelId="{1B110D22-3039-45B1-8FAE-97C59BE5C2DC}" type="presParOf" srcId="{3E36FB4D-4A76-4A60-8782-AEF3F7D0A4ED}" destId="{0D2F0A27-66ED-4A9C-BDEF-7995B4668E43}"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7CC8AD-8BDA-447F-AEA4-3C73A39EDA0E}"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83A678AB-1076-40BC-B40A-45FE2766A970}">
      <dgm:prSet/>
      <dgm:spPr/>
      <dgm:t>
        <a:bodyPr/>
        <a:lstStyle/>
        <a:p>
          <a:r>
            <a:rPr lang="en-US" b="0" i="0"/>
            <a:t>Toni : SCRUM master, Twitter API tool, YAML-db</a:t>
          </a:r>
          <a:endParaRPr lang="en-US"/>
        </a:p>
      </dgm:t>
    </dgm:pt>
    <dgm:pt modelId="{8A248948-A981-4708-A4D6-E7E8A63614F5}" type="parTrans" cxnId="{0AEBA2DE-A94A-4DCA-8C6D-D66A247D04B8}">
      <dgm:prSet/>
      <dgm:spPr/>
      <dgm:t>
        <a:bodyPr/>
        <a:lstStyle/>
        <a:p>
          <a:endParaRPr lang="en-US"/>
        </a:p>
      </dgm:t>
    </dgm:pt>
    <dgm:pt modelId="{897C6CFB-BAB2-462D-A5CB-558EBEBE70B5}" type="sibTrans" cxnId="{0AEBA2DE-A94A-4DCA-8C6D-D66A247D04B8}">
      <dgm:prSet/>
      <dgm:spPr/>
      <dgm:t>
        <a:bodyPr/>
        <a:lstStyle/>
        <a:p>
          <a:endParaRPr lang="en-US"/>
        </a:p>
      </dgm:t>
    </dgm:pt>
    <dgm:pt modelId="{C6B5CE70-3A50-4CB3-A2A3-BD6FB11A6FF5}">
      <dgm:prSet/>
      <dgm:spPr/>
      <dgm:t>
        <a:bodyPr/>
        <a:lstStyle/>
        <a:p>
          <a:r>
            <a:rPr lang="en-US" b="0" i="0"/>
            <a:t>Marius : Reddit API tool, AWS</a:t>
          </a:r>
          <a:endParaRPr lang="en-US"/>
        </a:p>
      </dgm:t>
    </dgm:pt>
    <dgm:pt modelId="{250CAD88-3704-4423-A136-540908F0EF71}" type="parTrans" cxnId="{B607B389-AF8D-4210-B8A5-62BA547448F0}">
      <dgm:prSet/>
      <dgm:spPr/>
      <dgm:t>
        <a:bodyPr/>
        <a:lstStyle/>
        <a:p>
          <a:endParaRPr lang="en-US"/>
        </a:p>
      </dgm:t>
    </dgm:pt>
    <dgm:pt modelId="{7BEC010C-7674-49F5-92DB-EB41757057F5}" type="sibTrans" cxnId="{B607B389-AF8D-4210-B8A5-62BA547448F0}">
      <dgm:prSet/>
      <dgm:spPr/>
      <dgm:t>
        <a:bodyPr/>
        <a:lstStyle/>
        <a:p>
          <a:endParaRPr lang="en-US"/>
        </a:p>
      </dgm:t>
    </dgm:pt>
    <dgm:pt modelId="{7CCE9924-0DDA-4C34-A4CD-4C307D65768C}">
      <dgm:prSet/>
      <dgm:spPr/>
      <dgm:t>
        <a:bodyPr/>
        <a:lstStyle/>
        <a:p>
          <a:r>
            <a:rPr lang="en-US" b="0" i="0"/>
            <a:t>Sami : Pytrends API for Google search, web scraping</a:t>
          </a:r>
          <a:endParaRPr lang="en-US"/>
        </a:p>
      </dgm:t>
    </dgm:pt>
    <dgm:pt modelId="{E229E4A8-879C-47E6-A929-594F49F3BFD8}" type="parTrans" cxnId="{515E86BE-3CB6-4AD9-8450-6FF8F9E04E77}">
      <dgm:prSet/>
      <dgm:spPr/>
      <dgm:t>
        <a:bodyPr/>
        <a:lstStyle/>
        <a:p>
          <a:endParaRPr lang="en-US"/>
        </a:p>
      </dgm:t>
    </dgm:pt>
    <dgm:pt modelId="{4CC8BCE3-4338-4667-AD8D-63D8CCD781E9}" type="sibTrans" cxnId="{515E86BE-3CB6-4AD9-8450-6FF8F9E04E77}">
      <dgm:prSet/>
      <dgm:spPr/>
      <dgm:t>
        <a:bodyPr/>
        <a:lstStyle/>
        <a:p>
          <a:endParaRPr lang="en-US"/>
        </a:p>
      </dgm:t>
    </dgm:pt>
    <dgm:pt modelId="{17D8E8D1-E8BE-4746-9AF9-11DE130608F0}">
      <dgm:prSet/>
      <dgm:spPr/>
      <dgm:t>
        <a:bodyPr/>
        <a:lstStyle/>
        <a:p>
          <a:r>
            <a:rPr lang="en-US" b="0" i="0"/>
            <a:t>Juan : Docker, web app, AWS</a:t>
          </a:r>
          <a:endParaRPr lang="en-US"/>
        </a:p>
      </dgm:t>
    </dgm:pt>
    <dgm:pt modelId="{46DE0884-BFB8-4079-A6E5-6F8159BDC4E4}" type="parTrans" cxnId="{B4801A35-5784-4048-9C97-913FB5371E7F}">
      <dgm:prSet/>
      <dgm:spPr/>
      <dgm:t>
        <a:bodyPr/>
        <a:lstStyle/>
        <a:p>
          <a:endParaRPr lang="en-US"/>
        </a:p>
      </dgm:t>
    </dgm:pt>
    <dgm:pt modelId="{93B786EF-03C3-48DF-9E53-444EB86C7BEA}" type="sibTrans" cxnId="{B4801A35-5784-4048-9C97-913FB5371E7F}">
      <dgm:prSet/>
      <dgm:spPr/>
      <dgm:t>
        <a:bodyPr/>
        <a:lstStyle/>
        <a:p>
          <a:endParaRPr lang="en-US"/>
        </a:p>
      </dgm:t>
    </dgm:pt>
    <dgm:pt modelId="{467EA5CA-BDB1-4799-A780-3CADAA57ABD2}" type="pres">
      <dgm:prSet presAssocID="{FF7CC8AD-8BDA-447F-AEA4-3C73A39EDA0E}" presName="vert0" presStyleCnt="0">
        <dgm:presLayoutVars>
          <dgm:dir/>
          <dgm:animOne val="branch"/>
          <dgm:animLvl val="lvl"/>
        </dgm:presLayoutVars>
      </dgm:prSet>
      <dgm:spPr/>
    </dgm:pt>
    <dgm:pt modelId="{A402ECE1-6C59-42E1-BA49-43C4A8091ABA}" type="pres">
      <dgm:prSet presAssocID="{83A678AB-1076-40BC-B40A-45FE2766A970}" presName="thickLine" presStyleLbl="alignNode1" presStyleIdx="0" presStyleCnt="4"/>
      <dgm:spPr/>
    </dgm:pt>
    <dgm:pt modelId="{C77402FD-5250-40C3-B249-766069D091E4}" type="pres">
      <dgm:prSet presAssocID="{83A678AB-1076-40BC-B40A-45FE2766A970}" presName="horz1" presStyleCnt="0"/>
      <dgm:spPr/>
    </dgm:pt>
    <dgm:pt modelId="{2873BAA9-D785-4916-849C-68E7BDD0296F}" type="pres">
      <dgm:prSet presAssocID="{83A678AB-1076-40BC-B40A-45FE2766A970}" presName="tx1" presStyleLbl="revTx" presStyleIdx="0" presStyleCnt="4"/>
      <dgm:spPr/>
    </dgm:pt>
    <dgm:pt modelId="{CDC469D6-5824-4810-A11D-D43DF1703D4A}" type="pres">
      <dgm:prSet presAssocID="{83A678AB-1076-40BC-B40A-45FE2766A970}" presName="vert1" presStyleCnt="0"/>
      <dgm:spPr/>
    </dgm:pt>
    <dgm:pt modelId="{27848583-7E36-4301-9931-2F69C0228769}" type="pres">
      <dgm:prSet presAssocID="{C6B5CE70-3A50-4CB3-A2A3-BD6FB11A6FF5}" presName="thickLine" presStyleLbl="alignNode1" presStyleIdx="1" presStyleCnt="4"/>
      <dgm:spPr/>
    </dgm:pt>
    <dgm:pt modelId="{AE7050BC-BC01-48C9-A221-BA866BB24CD1}" type="pres">
      <dgm:prSet presAssocID="{C6B5CE70-3A50-4CB3-A2A3-BD6FB11A6FF5}" presName="horz1" presStyleCnt="0"/>
      <dgm:spPr/>
    </dgm:pt>
    <dgm:pt modelId="{F25404E8-86AB-4CC8-82A4-41E4649ACF1C}" type="pres">
      <dgm:prSet presAssocID="{C6B5CE70-3A50-4CB3-A2A3-BD6FB11A6FF5}" presName="tx1" presStyleLbl="revTx" presStyleIdx="1" presStyleCnt="4"/>
      <dgm:spPr/>
    </dgm:pt>
    <dgm:pt modelId="{10AC1884-4534-423B-A473-C4723F6DBFBB}" type="pres">
      <dgm:prSet presAssocID="{C6B5CE70-3A50-4CB3-A2A3-BD6FB11A6FF5}" presName="vert1" presStyleCnt="0"/>
      <dgm:spPr/>
    </dgm:pt>
    <dgm:pt modelId="{F62895C6-0A19-4B49-AFAF-3A53FB8D71AD}" type="pres">
      <dgm:prSet presAssocID="{7CCE9924-0DDA-4C34-A4CD-4C307D65768C}" presName="thickLine" presStyleLbl="alignNode1" presStyleIdx="2" presStyleCnt="4"/>
      <dgm:spPr/>
    </dgm:pt>
    <dgm:pt modelId="{1816BA04-47D2-4A57-92CF-D534FB7717BC}" type="pres">
      <dgm:prSet presAssocID="{7CCE9924-0DDA-4C34-A4CD-4C307D65768C}" presName="horz1" presStyleCnt="0"/>
      <dgm:spPr/>
    </dgm:pt>
    <dgm:pt modelId="{73875FCB-4FF3-4B34-B8DB-653BC8A736E0}" type="pres">
      <dgm:prSet presAssocID="{7CCE9924-0DDA-4C34-A4CD-4C307D65768C}" presName="tx1" presStyleLbl="revTx" presStyleIdx="2" presStyleCnt="4"/>
      <dgm:spPr/>
    </dgm:pt>
    <dgm:pt modelId="{50EB8495-2592-4053-9B6E-F67C850D1D72}" type="pres">
      <dgm:prSet presAssocID="{7CCE9924-0DDA-4C34-A4CD-4C307D65768C}" presName="vert1" presStyleCnt="0"/>
      <dgm:spPr/>
    </dgm:pt>
    <dgm:pt modelId="{EA0E3E0A-7DF4-4F60-ACEF-1C7DD164B4DC}" type="pres">
      <dgm:prSet presAssocID="{17D8E8D1-E8BE-4746-9AF9-11DE130608F0}" presName="thickLine" presStyleLbl="alignNode1" presStyleIdx="3" presStyleCnt="4"/>
      <dgm:spPr/>
    </dgm:pt>
    <dgm:pt modelId="{CA652D72-0A08-4460-A744-E0450441D68D}" type="pres">
      <dgm:prSet presAssocID="{17D8E8D1-E8BE-4746-9AF9-11DE130608F0}" presName="horz1" presStyleCnt="0"/>
      <dgm:spPr/>
    </dgm:pt>
    <dgm:pt modelId="{33652773-226C-4443-A727-A2BEA0B3A938}" type="pres">
      <dgm:prSet presAssocID="{17D8E8D1-E8BE-4746-9AF9-11DE130608F0}" presName="tx1" presStyleLbl="revTx" presStyleIdx="3" presStyleCnt="4"/>
      <dgm:spPr/>
    </dgm:pt>
    <dgm:pt modelId="{889441D4-02BA-489D-B5C5-C53CBCF59808}" type="pres">
      <dgm:prSet presAssocID="{17D8E8D1-E8BE-4746-9AF9-11DE130608F0}" presName="vert1" presStyleCnt="0"/>
      <dgm:spPr/>
    </dgm:pt>
  </dgm:ptLst>
  <dgm:cxnLst>
    <dgm:cxn modelId="{5D42EC0D-E189-41E6-BAD7-CF32952CD5D5}" type="presOf" srcId="{C6B5CE70-3A50-4CB3-A2A3-BD6FB11A6FF5}" destId="{F25404E8-86AB-4CC8-82A4-41E4649ACF1C}" srcOrd="0" destOrd="0" presId="urn:microsoft.com/office/officeart/2008/layout/LinedList"/>
    <dgm:cxn modelId="{01C98929-991E-4274-9CD4-CE45F14576AE}" type="presOf" srcId="{83A678AB-1076-40BC-B40A-45FE2766A970}" destId="{2873BAA9-D785-4916-849C-68E7BDD0296F}" srcOrd="0" destOrd="0" presId="urn:microsoft.com/office/officeart/2008/layout/LinedList"/>
    <dgm:cxn modelId="{B4801A35-5784-4048-9C97-913FB5371E7F}" srcId="{FF7CC8AD-8BDA-447F-AEA4-3C73A39EDA0E}" destId="{17D8E8D1-E8BE-4746-9AF9-11DE130608F0}" srcOrd="3" destOrd="0" parTransId="{46DE0884-BFB8-4079-A6E5-6F8159BDC4E4}" sibTransId="{93B786EF-03C3-48DF-9E53-444EB86C7BEA}"/>
    <dgm:cxn modelId="{3CF7554E-1F81-497B-9A68-747E71A3F18A}" type="presOf" srcId="{7CCE9924-0DDA-4C34-A4CD-4C307D65768C}" destId="{73875FCB-4FF3-4B34-B8DB-653BC8A736E0}" srcOrd="0" destOrd="0" presId="urn:microsoft.com/office/officeart/2008/layout/LinedList"/>
    <dgm:cxn modelId="{B607B389-AF8D-4210-B8A5-62BA547448F0}" srcId="{FF7CC8AD-8BDA-447F-AEA4-3C73A39EDA0E}" destId="{C6B5CE70-3A50-4CB3-A2A3-BD6FB11A6FF5}" srcOrd="1" destOrd="0" parTransId="{250CAD88-3704-4423-A136-540908F0EF71}" sibTransId="{7BEC010C-7674-49F5-92DB-EB41757057F5}"/>
    <dgm:cxn modelId="{3F75CA89-0C2B-4F7B-9D92-CAEAF8BE8D55}" type="presOf" srcId="{FF7CC8AD-8BDA-447F-AEA4-3C73A39EDA0E}" destId="{467EA5CA-BDB1-4799-A780-3CADAA57ABD2}" srcOrd="0" destOrd="0" presId="urn:microsoft.com/office/officeart/2008/layout/LinedList"/>
    <dgm:cxn modelId="{515E86BE-3CB6-4AD9-8450-6FF8F9E04E77}" srcId="{FF7CC8AD-8BDA-447F-AEA4-3C73A39EDA0E}" destId="{7CCE9924-0DDA-4C34-A4CD-4C307D65768C}" srcOrd="2" destOrd="0" parTransId="{E229E4A8-879C-47E6-A929-594F49F3BFD8}" sibTransId="{4CC8BCE3-4338-4667-AD8D-63D8CCD781E9}"/>
    <dgm:cxn modelId="{17EF61CD-2918-443B-BD6B-045EBC58DF3F}" type="presOf" srcId="{17D8E8D1-E8BE-4746-9AF9-11DE130608F0}" destId="{33652773-226C-4443-A727-A2BEA0B3A938}" srcOrd="0" destOrd="0" presId="urn:microsoft.com/office/officeart/2008/layout/LinedList"/>
    <dgm:cxn modelId="{0AEBA2DE-A94A-4DCA-8C6D-D66A247D04B8}" srcId="{FF7CC8AD-8BDA-447F-AEA4-3C73A39EDA0E}" destId="{83A678AB-1076-40BC-B40A-45FE2766A970}" srcOrd="0" destOrd="0" parTransId="{8A248948-A981-4708-A4D6-E7E8A63614F5}" sibTransId="{897C6CFB-BAB2-462D-A5CB-558EBEBE70B5}"/>
    <dgm:cxn modelId="{A5BE6140-EFC9-48A3-8421-DDA2BE702ABB}" type="presParOf" srcId="{467EA5CA-BDB1-4799-A780-3CADAA57ABD2}" destId="{A402ECE1-6C59-42E1-BA49-43C4A8091ABA}" srcOrd="0" destOrd="0" presId="urn:microsoft.com/office/officeart/2008/layout/LinedList"/>
    <dgm:cxn modelId="{9AA28255-9DC8-48E9-8DE9-EDB0A5269C01}" type="presParOf" srcId="{467EA5CA-BDB1-4799-A780-3CADAA57ABD2}" destId="{C77402FD-5250-40C3-B249-766069D091E4}" srcOrd="1" destOrd="0" presId="urn:microsoft.com/office/officeart/2008/layout/LinedList"/>
    <dgm:cxn modelId="{332D16CD-EC44-4AA2-B3C9-4503B8B655CA}" type="presParOf" srcId="{C77402FD-5250-40C3-B249-766069D091E4}" destId="{2873BAA9-D785-4916-849C-68E7BDD0296F}" srcOrd="0" destOrd="0" presId="urn:microsoft.com/office/officeart/2008/layout/LinedList"/>
    <dgm:cxn modelId="{CF103DC3-C6EA-4915-8460-C3508B351AC6}" type="presParOf" srcId="{C77402FD-5250-40C3-B249-766069D091E4}" destId="{CDC469D6-5824-4810-A11D-D43DF1703D4A}" srcOrd="1" destOrd="0" presId="urn:microsoft.com/office/officeart/2008/layout/LinedList"/>
    <dgm:cxn modelId="{DC116B83-9ACB-4C67-88EC-1F99A9D9D229}" type="presParOf" srcId="{467EA5CA-BDB1-4799-A780-3CADAA57ABD2}" destId="{27848583-7E36-4301-9931-2F69C0228769}" srcOrd="2" destOrd="0" presId="urn:microsoft.com/office/officeart/2008/layout/LinedList"/>
    <dgm:cxn modelId="{B2CD82DA-AD8A-4A73-94AF-F0BFA5A58B11}" type="presParOf" srcId="{467EA5CA-BDB1-4799-A780-3CADAA57ABD2}" destId="{AE7050BC-BC01-48C9-A221-BA866BB24CD1}" srcOrd="3" destOrd="0" presId="urn:microsoft.com/office/officeart/2008/layout/LinedList"/>
    <dgm:cxn modelId="{567A6D45-304E-4C92-9C76-513311F6939B}" type="presParOf" srcId="{AE7050BC-BC01-48C9-A221-BA866BB24CD1}" destId="{F25404E8-86AB-4CC8-82A4-41E4649ACF1C}" srcOrd="0" destOrd="0" presId="urn:microsoft.com/office/officeart/2008/layout/LinedList"/>
    <dgm:cxn modelId="{172D53C1-FC85-4B14-A1F0-BC8876779C48}" type="presParOf" srcId="{AE7050BC-BC01-48C9-A221-BA866BB24CD1}" destId="{10AC1884-4534-423B-A473-C4723F6DBFBB}" srcOrd="1" destOrd="0" presId="urn:microsoft.com/office/officeart/2008/layout/LinedList"/>
    <dgm:cxn modelId="{0F18F336-92A7-4CF5-B0D3-FE29933FF4CD}" type="presParOf" srcId="{467EA5CA-BDB1-4799-A780-3CADAA57ABD2}" destId="{F62895C6-0A19-4B49-AFAF-3A53FB8D71AD}" srcOrd="4" destOrd="0" presId="urn:microsoft.com/office/officeart/2008/layout/LinedList"/>
    <dgm:cxn modelId="{6628A6F0-1676-4FFD-B805-D59A4C281BDC}" type="presParOf" srcId="{467EA5CA-BDB1-4799-A780-3CADAA57ABD2}" destId="{1816BA04-47D2-4A57-92CF-D534FB7717BC}" srcOrd="5" destOrd="0" presId="urn:microsoft.com/office/officeart/2008/layout/LinedList"/>
    <dgm:cxn modelId="{DEF55CA1-B7AF-4AD2-B1EE-6D4F37331EC8}" type="presParOf" srcId="{1816BA04-47D2-4A57-92CF-D534FB7717BC}" destId="{73875FCB-4FF3-4B34-B8DB-653BC8A736E0}" srcOrd="0" destOrd="0" presId="urn:microsoft.com/office/officeart/2008/layout/LinedList"/>
    <dgm:cxn modelId="{FD581019-1411-4234-BCA0-07D3285CE044}" type="presParOf" srcId="{1816BA04-47D2-4A57-92CF-D534FB7717BC}" destId="{50EB8495-2592-4053-9B6E-F67C850D1D72}" srcOrd="1" destOrd="0" presId="urn:microsoft.com/office/officeart/2008/layout/LinedList"/>
    <dgm:cxn modelId="{FBEE8B05-E5BB-44E7-9D44-300FEA486D26}" type="presParOf" srcId="{467EA5CA-BDB1-4799-A780-3CADAA57ABD2}" destId="{EA0E3E0A-7DF4-4F60-ACEF-1C7DD164B4DC}" srcOrd="6" destOrd="0" presId="urn:microsoft.com/office/officeart/2008/layout/LinedList"/>
    <dgm:cxn modelId="{2AE6C11B-60C1-4C5E-8EC2-600769451773}" type="presParOf" srcId="{467EA5CA-BDB1-4799-A780-3CADAA57ABD2}" destId="{CA652D72-0A08-4460-A744-E0450441D68D}" srcOrd="7" destOrd="0" presId="urn:microsoft.com/office/officeart/2008/layout/LinedList"/>
    <dgm:cxn modelId="{D7648BB5-71D7-44A7-8CC5-CA94B511CF04}" type="presParOf" srcId="{CA652D72-0A08-4460-A744-E0450441D68D}" destId="{33652773-226C-4443-A727-A2BEA0B3A938}" srcOrd="0" destOrd="0" presId="urn:microsoft.com/office/officeart/2008/layout/LinedList"/>
    <dgm:cxn modelId="{10B743FF-DB12-4533-9733-70F1D9D6146E}" type="presParOf" srcId="{CA652D72-0A08-4460-A744-E0450441D68D}" destId="{889441D4-02BA-489D-B5C5-C53CBCF598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0DBBC8-4F3F-4E92-91AE-BD0EB81F178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390DA6B-7713-4D0E-A79C-4FB4D1A40EB1}">
      <dgm:prSet/>
      <dgm:spPr/>
      <dgm:t>
        <a:bodyPr/>
        <a:lstStyle/>
        <a:p>
          <a:r>
            <a:rPr lang="en-US"/>
            <a:t>PoT: A tool to measure a popularity of a "thing".</a:t>
          </a:r>
        </a:p>
      </dgm:t>
    </dgm:pt>
    <dgm:pt modelId="{10BE713F-9816-444D-BC00-C19894FAAB38}" type="parTrans" cxnId="{00FD5DB3-BD1C-4F84-96C7-759F24FE386F}">
      <dgm:prSet/>
      <dgm:spPr/>
      <dgm:t>
        <a:bodyPr/>
        <a:lstStyle/>
        <a:p>
          <a:endParaRPr lang="en-US"/>
        </a:p>
      </dgm:t>
    </dgm:pt>
    <dgm:pt modelId="{BAA5BE64-5CCD-4FF8-9CB3-370DB45FE472}" type="sibTrans" cxnId="{00FD5DB3-BD1C-4F84-96C7-759F24FE386F}">
      <dgm:prSet/>
      <dgm:spPr/>
      <dgm:t>
        <a:bodyPr/>
        <a:lstStyle/>
        <a:p>
          <a:endParaRPr lang="en-US"/>
        </a:p>
      </dgm:t>
    </dgm:pt>
    <dgm:pt modelId="{25A06023-E7F8-4032-9D04-AC7083615B24}">
      <dgm:prSet/>
      <dgm:spPr/>
      <dgm:t>
        <a:bodyPr/>
        <a:lstStyle/>
        <a:p>
          <a:r>
            <a:rPr lang="en-US"/>
            <a:t>Utilizes Google search, social media API and web scraping tools to search indicators of the popularity of a thing</a:t>
          </a:r>
        </a:p>
      </dgm:t>
    </dgm:pt>
    <dgm:pt modelId="{53559E32-2919-425F-B10B-B26587340025}" type="parTrans" cxnId="{78DAE772-F654-484D-B6BD-BD7AE2CBD57B}">
      <dgm:prSet/>
      <dgm:spPr/>
      <dgm:t>
        <a:bodyPr/>
        <a:lstStyle/>
        <a:p>
          <a:endParaRPr lang="en-US"/>
        </a:p>
      </dgm:t>
    </dgm:pt>
    <dgm:pt modelId="{BCCCD95E-5E05-4FDF-A969-F085DADB3A38}" type="sibTrans" cxnId="{78DAE772-F654-484D-B6BD-BD7AE2CBD57B}">
      <dgm:prSet/>
      <dgm:spPr/>
      <dgm:t>
        <a:bodyPr/>
        <a:lstStyle/>
        <a:p>
          <a:endParaRPr lang="en-US"/>
        </a:p>
      </dgm:t>
    </dgm:pt>
    <dgm:pt modelId="{D0A646A7-2037-4E2D-A067-3D3E9ABF7A6A}">
      <dgm:prSet/>
      <dgm:spPr/>
      <dgm:t>
        <a:bodyPr/>
        <a:lstStyle/>
        <a:p>
          <a:r>
            <a:rPr lang="en-US"/>
            <a:t>Results from different sources are aggregated and normalized and cached for future use.</a:t>
          </a:r>
        </a:p>
      </dgm:t>
    </dgm:pt>
    <dgm:pt modelId="{E8169E93-8DBD-4649-B28C-E477A665E15F}" type="parTrans" cxnId="{61FB99FE-62E3-4A68-ADBA-FE8CBBC4069B}">
      <dgm:prSet/>
      <dgm:spPr/>
      <dgm:t>
        <a:bodyPr/>
        <a:lstStyle/>
        <a:p>
          <a:endParaRPr lang="en-US"/>
        </a:p>
      </dgm:t>
    </dgm:pt>
    <dgm:pt modelId="{03E5070E-E7F1-4E15-B67D-2D66AB870679}" type="sibTrans" cxnId="{61FB99FE-62E3-4A68-ADBA-FE8CBBC4069B}">
      <dgm:prSet/>
      <dgm:spPr/>
      <dgm:t>
        <a:bodyPr/>
        <a:lstStyle/>
        <a:p>
          <a:endParaRPr lang="en-US"/>
        </a:p>
      </dgm:t>
    </dgm:pt>
    <dgm:pt modelId="{9F1C9747-4AF1-4B35-BD84-D0D2C269A10D}">
      <dgm:prSet/>
      <dgm:spPr/>
      <dgm:t>
        <a:bodyPr/>
        <a:lstStyle/>
        <a:p>
          <a:r>
            <a:rPr lang="en-US"/>
            <a:t>Run from Docker container</a:t>
          </a:r>
        </a:p>
      </dgm:t>
    </dgm:pt>
    <dgm:pt modelId="{53C879D2-12E2-44D3-9152-9C8C6D253F33}" type="parTrans" cxnId="{51DA88B8-FB24-4B97-A37A-B0CC473D4B5B}">
      <dgm:prSet/>
      <dgm:spPr/>
      <dgm:t>
        <a:bodyPr/>
        <a:lstStyle/>
        <a:p>
          <a:endParaRPr lang="en-US"/>
        </a:p>
      </dgm:t>
    </dgm:pt>
    <dgm:pt modelId="{556809C5-BCCB-40DB-A9F7-D7F864797054}" type="sibTrans" cxnId="{51DA88B8-FB24-4B97-A37A-B0CC473D4B5B}">
      <dgm:prSet/>
      <dgm:spPr/>
      <dgm:t>
        <a:bodyPr/>
        <a:lstStyle/>
        <a:p>
          <a:endParaRPr lang="en-US"/>
        </a:p>
      </dgm:t>
    </dgm:pt>
    <dgm:pt modelId="{3C647523-35FB-4049-BD89-18E0607F6CA3}" type="pres">
      <dgm:prSet presAssocID="{370DBBC8-4F3F-4E92-91AE-BD0EB81F1788}" presName="diagram" presStyleCnt="0">
        <dgm:presLayoutVars>
          <dgm:dir/>
          <dgm:resizeHandles val="exact"/>
        </dgm:presLayoutVars>
      </dgm:prSet>
      <dgm:spPr/>
    </dgm:pt>
    <dgm:pt modelId="{AAEF0712-E925-4446-917C-81568736C406}" type="pres">
      <dgm:prSet presAssocID="{A390DA6B-7713-4D0E-A79C-4FB4D1A40EB1}" presName="node" presStyleLbl="node1" presStyleIdx="0" presStyleCnt="4">
        <dgm:presLayoutVars>
          <dgm:bulletEnabled val="1"/>
        </dgm:presLayoutVars>
      </dgm:prSet>
      <dgm:spPr/>
    </dgm:pt>
    <dgm:pt modelId="{A028E7F5-7222-49CC-828E-1474F0C93CE5}" type="pres">
      <dgm:prSet presAssocID="{BAA5BE64-5CCD-4FF8-9CB3-370DB45FE472}" presName="sibTrans" presStyleCnt="0"/>
      <dgm:spPr/>
    </dgm:pt>
    <dgm:pt modelId="{E2C9963D-9D9E-43AA-BC3C-B89C2666C4BE}" type="pres">
      <dgm:prSet presAssocID="{25A06023-E7F8-4032-9D04-AC7083615B24}" presName="node" presStyleLbl="node1" presStyleIdx="1" presStyleCnt="4">
        <dgm:presLayoutVars>
          <dgm:bulletEnabled val="1"/>
        </dgm:presLayoutVars>
      </dgm:prSet>
      <dgm:spPr/>
    </dgm:pt>
    <dgm:pt modelId="{E8BCF84A-39CA-403F-AE52-6A0428AB28B3}" type="pres">
      <dgm:prSet presAssocID="{BCCCD95E-5E05-4FDF-A969-F085DADB3A38}" presName="sibTrans" presStyleCnt="0"/>
      <dgm:spPr/>
    </dgm:pt>
    <dgm:pt modelId="{10411ADE-DEE6-4A49-8266-15FCF50087DF}" type="pres">
      <dgm:prSet presAssocID="{D0A646A7-2037-4E2D-A067-3D3E9ABF7A6A}" presName="node" presStyleLbl="node1" presStyleIdx="2" presStyleCnt="4">
        <dgm:presLayoutVars>
          <dgm:bulletEnabled val="1"/>
        </dgm:presLayoutVars>
      </dgm:prSet>
      <dgm:spPr/>
    </dgm:pt>
    <dgm:pt modelId="{44B95DB0-C5F4-4B6E-9238-E206278181EA}" type="pres">
      <dgm:prSet presAssocID="{03E5070E-E7F1-4E15-B67D-2D66AB870679}" presName="sibTrans" presStyleCnt="0"/>
      <dgm:spPr/>
    </dgm:pt>
    <dgm:pt modelId="{2443A42D-C062-404B-BEF1-A90331C4E54C}" type="pres">
      <dgm:prSet presAssocID="{9F1C9747-4AF1-4B35-BD84-D0D2C269A10D}" presName="node" presStyleLbl="node1" presStyleIdx="3" presStyleCnt="4">
        <dgm:presLayoutVars>
          <dgm:bulletEnabled val="1"/>
        </dgm:presLayoutVars>
      </dgm:prSet>
      <dgm:spPr/>
    </dgm:pt>
  </dgm:ptLst>
  <dgm:cxnLst>
    <dgm:cxn modelId="{1CD52217-4342-4393-B705-32138EF614BA}" type="presOf" srcId="{D0A646A7-2037-4E2D-A067-3D3E9ABF7A6A}" destId="{10411ADE-DEE6-4A49-8266-15FCF50087DF}" srcOrd="0" destOrd="0" presId="urn:microsoft.com/office/officeart/2005/8/layout/default"/>
    <dgm:cxn modelId="{3F25CB38-9B90-45E6-A909-E9E416B77EF1}" type="presOf" srcId="{370DBBC8-4F3F-4E92-91AE-BD0EB81F1788}" destId="{3C647523-35FB-4049-BD89-18E0607F6CA3}" srcOrd="0" destOrd="0" presId="urn:microsoft.com/office/officeart/2005/8/layout/default"/>
    <dgm:cxn modelId="{54E26D3E-ED1C-4F6B-9176-DEEE6C636623}" type="presOf" srcId="{A390DA6B-7713-4D0E-A79C-4FB4D1A40EB1}" destId="{AAEF0712-E925-4446-917C-81568736C406}" srcOrd="0" destOrd="0" presId="urn:microsoft.com/office/officeart/2005/8/layout/default"/>
    <dgm:cxn modelId="{78DAE772-F654-484D-B6BD-BD7AE2CBD57B}" srcId="{370DBBC8-4F3F-4E92-91AE-BD0EB81F1788}" destId="{25A06023-E7F8-4032-9D04-AC7083615B24}" srcOrd="1" destOrd="0" parTransId="{53559E32-2919-425F-B10B-B26587340025}" sibTransId="{BCCCD95E-5E05-4FDF-A969-F085DADB3A38}"/>
    <dgm:cxn modelId="{00FD5DB3-BD1C-4F84-96C7-759F24FE386F}" srcId="{370DBBC8-4F3F-4E92-91AE-BD0EB81F1788}" destId="{A390DA6B-7713-4D0E-A79C-4FB4D1A40EB1}" srcOrd="0" destOrd="0" parTransId="{10BE713F-9816-444D-BC00-C19894FAAB38}" sibTransId="{BAA5BE64-5CCD-4FF8-9CB3-370DB45FE472}"/>
    <dgm:cxn modelId="{51DA88B8-FB24-4B97-A37A-B0CC473D4B5B}" srcId="{370DBBC8-4F3F-4E92-91AE-BD0EB81F1788}" destId="{9F1C9747-4AF1-4B35-BD84-D0D2C269A10D}" srcOrd="3" destOrd="0" parTransId="{53C879D2-12E2-44D3-9152-9C8C6D253F33}" sibTransId="{556809C5-BCCB-40DB-A9F7-D7F864797054}"/>
    <dgm:cxn modelId="{3E3C09C9-DC8E-43D1-9BE1-D96E3E27A0F1}" type="presOf" srcId="{25A06023-E7F8-4032-9D04-AC7083615B24}" destId="{E2C9963D-9D9E-43AA-BC3C-B89C2666C4BE}" srcOrd="0" destOrd="0" presId="urn:microsoft.com/office/officeart/2005/8/layout/default"/>
    <dgm:cxn modelId="{9B83BBEE-446A-4F60-BFB5-C278D253BF1D}" type="presOf" srcId="{9F1C9747-4AF1-4B35-BD84-D0D2C269A10D}" destId="{2443A42D-C062-404B-BEF1-A90331C4E54C}" srcOrd="0" destOrd="0" presId="urn:microsoft.com/office/officeart/2005/8/layout/default"/>
    <dgm:cxn modelId="{61FB99FE-62E3-4A68-ADBA-FE8CBBC4069B}" srcId="{370DBBC8-4F3F-4E92-91AE-BD0EB81F1788}" destId="{D0A646A7-2037-4E2D-A067-3D3E9ABF7A6A}" srcOrd="2" destOrd="0" parTransId="{E8169E93-8DBD-4649-B28C-E477A665E15F}" sibTransId="{03E5070E-E7F1-4E15-B67D-2D66AB870679}"/>
    <dgm:cxn modelId="{B98CBFD4-461F-4FC2-A7A4-CD968E205E58}" type="presParOf" srcId="{3C647523-35FB-4049-BD89-18E0607F6CA3}" destId="{AAEF0712-E925-4446-917C-81568736C406}" srcOrd="0" destOrd="0" presId="urn:microsoft.com/office/officeart/2005/8/layout/default"/>
    <dgm:cxn modelId="{8539DC4F-B32A-487E-98CE-D900F109127F}" type="presParOf" srcId="{3C647523-35FB-4049-BD89-18E0607F6CA3}" destId="{A028E7F5-7222-49CC-828E-1474F0C93CE5}" srcOrd="1" destOrd="0" presId="urn:microsoft.com/office/officeart/2005/8/layout/default"/>
    <dgm:cxn modelId="{7D1D44FD-9C34-41BE-8C2C-795D5592EFF4}" type="presParOf" srcId="{3C647523-35FB-4049-BD89-18E0607F6CA3}" destId="{E2C9963D-9D9E-43AA-BC3C-B89C2666C4BE}" srcOrd="2" destOrd="0" presId="urn:microsoft.com/office/officeart/2005/8/layout/default"/>
    <dgm:cxn modelId="{47336AF8-964E-4027-86CE-7CDD8B019297}" type="presParOf" srcId="{3C647523-35FB-4049-BD89-18E0607F6CA3}" destId="{E8BCF84A-39CA-403F-AE52-6A0428AB28B3}" srcOrd="3" destOrd="0" presId="urn:microsoft.com/office/officeart/2005/8/layout/default"/>
    <dgm:cxn modelId="{E5958C99-B687-463D-95E0-E1768E7FD9A6}" type="presParOf" srcId="{3C647523-35FB-4049-BD89-18E0607F6CA3}" destId="{10411ADE-DEE6-4A49-8266-15FCF50087DF}" srcOrd="4" destOrd="0" presId="urn:microsoft.com/office/officeart/2005/8/layout/default"/>
    <dgm:cxn modelId="{5D71EDE4-58AC-45EF-9F07-AF038314ECE0}" type="presParOf" srcId="{3C647523-35FB-4049-BD89-18E0607F6CA3}" destId="{44B95DB0-C5F4-4B6E-9238-E206278181EA}" srcOrd="5" destOrd="0" presId="urn:microsoft.com/office/officeart/2005/8/layout/default"/>
    <dgm:cxn modelId="{17586988-7B9C-4F67-ACE5-B1E472C90CC1}" type="presParOf" srcId="{3C647523-35FB-4049-BD89-18E0607F6CA3}" destId="{2443A42D-C062-404B-BEF1-A90331C4E54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BC37AF-1F93-4CF7-86F1-947BCCFDEFF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5C23DC4-9767-4301-8F4F-3BF0338D927E}">
      <dgm:prSet/>
      <dgm:spPr/>
      <dgm:t>
        <a:bodyPr/>
        <a:lstStyle/>
        <a:p>
          <a:r>
            <a:rPr lang="en-US"/>
            <a:t>Hardware</a:t>
          </a:r>
        </a:p>
      </dgm:t>
    </dgm:pt>
    <dgm:pt modelId="{50AC96B1-8375-4C99-B42A-C4F4ACC27AC3}" type="parTrans" cxnId="{3A5D829F-EDDC-4BE4-88F9-8D22F0359160}">
      <dgm:prSet/>
      <dgm:spPr/>
      <dgm:t>
        <a:bodyPr/>
        <a:lstStyle/>
        <a:p>
          <a:endParaRPr lang="en-US"/>
        </a:p>
      </dgm:t>
    </dgm:pt>
    <dgm:pt modelId="{97EFFC30-A5AA-4E6E-88EF-1C27B0A01C62}" type="sibTrans" cxnId="{3A5D829F-EDDC-4BE4-88F9-8D22F0359160}">
      <dgm:prSet/>
      <dgm:spPr/>
      <dgm:t>
        <a:bodyPr/>
        <a:lstStyle/>
        <a:p>
          <a:endParaRPr lang="en-US"/>
        </a:p>
      </dgm:t>
    </dgm:pt>
    <dgm:pt modelId="{15312DD2-A340-4779-A798-1C74C5AB691C}">
      <dgm:prSet/>
      <dgm:spPr/>
      <dgm:t>
        <a:bodyPr/>
        <a:lstStyle/>
        <a:p>
          <a:r>
            <a:rPr lang="en-US"/>
            <a:t>AWS EC2 instance running Amazon Linux</a:t>
          </a:r>
        </a:p>
      </dgm:t>
    </dgm:pt>
    <dgm:pt modelId="{91AAE574-E094-4E85-9955-50C08949671A}" type="parTrans" cxnId="{760A9F42-B097-45CA-B9E2-E4E7A1F06C33}">
      <dgm:prSet/>
      <dgm:spPr/>
      <dgm:t>
        <a:bodyPr/>
        <a:lstStyle/>
        <a:p>
          <a:endParaRPr lang="en-US"/>
        </a:p>
      </dgm:t>
    </dgm:pt>
    <dgm:pt modelId="{1E6A5222-21B1-412B-9833-7A044E8D8362}" type="sibTrans" cxnId="{760A9F42-B097-45CA-B9E2-E4E7A1F06C33}">
      <dgm:prSet/>
      <dgm:spPr/>
      <dgm:t>
        <a:bodyPr/>
        <a:lstStyle/>
        <a:p>
          <a:endParaRPr lang="en-US"/>
        </a:p>
      </dgm:t>
    </dgm:pt>
    <dgm:pt modelId="{C07F5532-9C2E-4728-9A57-6B624912E767}">
      <dgm:prSet/>
      <dgm:spPr/>
      <dgm:t>
        <a:bodyPr/>
        <a:lstStyle/>
        <a:p>
          <a:r>
            <a:rPr lang="en-US"/>
            <a:t>Software</a:t>
          </a:r>
        </a:p>
      </dgm:t>
    </dgm:pt>
    <dgm:pt modelId="{13E1B590-4A40-4D01-BF06-D046030C8289}" type="parTrans" cxnId="{BD8C4C1E-DD62-408F-AC3A-A3DAE3C42FD5}">
      <dgm:prSet/>
      <dgm:spPr/>
      <dgm:t>
        <a:bodyPr/>
        <a:lstStyle/>
        <a:p>
          <a:endParaRPr lang="en-US"/>
        </a:p>
      </dgm:t>
    </dgm:pt>
    <dgm:pt modelId="{8FD46777-B92F-4C14-B6CD-68295A0472C7}" type="sibTrans" cxnId="{BD8C4C1E-DD62-408F-AC3A-A3DAE3C42FD5}">
      <dgm:prSet/>
      <dgm:spPr/>
      <dgm:t>
        <a:bodyPr/>
        <a:lstStyle/>
        <a:p>
          <a:endParaRPr lang="en-US"/>
        </a:p>
      </dgm:t>
    </dgm:pt>
    <dgm:pt modelId="{C9D7A130-69FC-402F-BC4E-208F497A2075}">
      <dgm:prSet/>
      <dgm:spPr/>
      <dgm:t>
        <a:bodyPr/>
        <a:lstStyle/>
        <a:p>
          <a:r>
            <a:rPr lang="en-US"/>
            <a:t>Python 3 : Development language</a:t>
          </a:r>
        </a:p>
      </dgm:t>
    </dgm:pt>
    <dgm:pt modelId="{9006CF3B-C2E2-4A37-B709-4D2EA927C994}" type="parTrans" cxnId="{558D6C47-26F0-4B37-B884-84F0366856BF}">
      <dgm:prSet/>
      <dgm:spPr/>
      <dgm:t>
        <a:bodyPr/>
        <a:lstStyle/>
        <a:p>
          <a:endParaRPr lang="en-US"/>
        </a:p>
      </dgm:t>
    </dgm:pt>
    <dgm:pt modelId="{452AFDBA-C404-40D2-8418-D625A433B25A}" type="sibTrans" cxnId="{558D6C47-26F0-4B37-B884-84F0366856BF}">
      <dgm:prSet/>
      <dgm:spPr/>
      <dgm:t>
        <a:bodyPr/>
        <a:lstStyle/>
        <a:p>
          <a:endParaRPr lang="en-US"/>
        </a:p>
      </dgm:t>
    </dgm:pt>
    <dgm:pt modelId="{F0A6B2D3-C17B-44F8-B9D0-2C01282D28A3}">
      <dgm:prSet/>
      <dgm:spPr/>
      <dgm:t>
        <a:bodyPr/>
        <a:lstStyle/>
        <a:p>
          <a:r>
            <a:rPr lang="en-US"/>
            <a:t>Twitter API, Reddit API, Pytrends, Docker, YAML, Atlassian Jira Board, Github, pip</a:t>
          </a:r>
        </a:p>
      </dgm:t>
    </dgm:pt>
    <dgm:pt modelId="{0967A251-52AD-4EDB-8D48-A2DE6A2933C2}" type="parTrans" cxnId="{CD107ED4-F42C-4398-BE01-653A3025F29F}">
      <dgm:prSet/>
      <dgm:spPr/>
      <dgm:t>
        <a:bodyPr/>
        <a:lstStyle/>
        <a:p>
          <a:endParaRPr lang="en-US"/>
        </a:p>
      </dgm:t>
    </dgm:pt>
    <dgm:pt modelId="{0B78BE85-9869-4811-A702-C13EE8CF3212}" type="sibTrans" cxnId="{CD107ED4-F42C-4398-BE01-653A3025F29F}">
      <dgm:prSet/>
      <dgm:spPr/>
      <dgm:t>
        <a:bodyPr/>
        <a:lstStyle/>
        <a:p>
          <a:endParaRPr lang="en-US"/>
        </a:p>
      </dgm:t>
    </dgm:pt>
    <dgm:pt modelId="{23E0BD73-0B06-4CFF-B263-A162EF33F1CE}" type="pres">
      <dgm:prSet presAssocID="{24BC37AF-1F93-4CF7-86F1-947BCCFDEFFA}" presName="linear" presStyleCnt="0">
        <dgm:presLayoutVars>
          <dgm:dir/>
          <dgm:animLvl val="lvl"/>
          <dgm:resizeHandles val="exact"/>
        </dgm:presLayoutVars>
      </dgm:prSet>
      <dgm:spPr/>
    </dgm:pt>
    <dgm:pt modelId="{DB1C83CE-D700-4AAC-A3D2-F30BF963091B}" type="pres">
      <dgm:prSet presAssocID="{F5C23DC4-9767-4301-8F4F-3BF0338D927E}" presName="parentLin" presStyleCnt="0"/>
      <dgm:spPr/>
    </dgm:pt>
    <dgm:pt modelId="{A2B8411D-7125-4B10-BCA1-CA815E9658DF}" type="pres">
      <dgm:prSet presAssocID="{F5C23DC4-9767-4301-8F4F-3BF0338D927E}" presName="parentLeftMargin" presStyleLbl="node1" presStyleIdx="0" presStyleCnt="2"/>
      <dgm:spPr/>
    </dgm:pt>
    <dgm:pt modelId="{B5698FB7-F22D-42D2-BB29-D1B1D93AF122}" type="pres">
      <dgm:prSet presAssocID="{F5C23DC4-9767-4301-8F4F-3BF0338D927E}" presName="parentText" presStyleLbl="node1" presStyleIdx="0" presStyleCnt="2">
        <dgm:presLayoutVars>
          <dgm:chMax val="0"/>
          <dgm:bulletEnabled val="1"/>
        </dgm:presLayoutVars>
      </dgm:prSet>
      <dgm:spPr/>
    </dgm:pt>
    <dgm:pt modelId="{794EA53B-2163-467C-8F9B-348264E30692}" type="pres">
      <dgm:prSet presAssocID="{F5C23DC4-9767-4301-8F4F-3BF0338D927E}" presName="negativeSpace" presStyleCnt="0"/>
      <dgm:spPr/>
    </dgm:pt>
    <dgm:pt modelId="{70087005-7502-4213-9789-8D37485A5597}" type="pres">
      <dgm:prSet presAssocID="{F5C23DC4-9767-4301-8F4F-3BF0338D927E}" presName="childText" presStyleLbl="conFgAcc1" presStyleIdx="0" presStyleCnt="2">
        <dgm:presLayoutVars>
          <dgm:bulletEnabled val="1"/>
        </dgm:presLayoutVars>
      </dgm:prSet>
      <dgm:spPr/>
    </dgm:pt>
    <dgm:pt modelId="{0B2C9542-FB2C-4FDC-977A-A178763C128E}" type="pres">
      <dgm:prSet presAssocID="{97EFFC30-A5AA-4E6E-88EF-1C27B0A01C62}" presName="spaceBetweenRectangles" presStyleCnt="0"/>
      <dgm:spPr/>
    </dgm:pt>
    <dgm:pt modelId="{D61A736A-91C8-4A0F-ADDC-AFE4156BA111}" type="pres">
      <dgm:prSet presAssocID="{C07F5532-9C2E-4728-9A57-6B624912E767}" presName="parentLin" presStyleCnt="0"/>
      <dgm:spPr/>
    </dgm:pt>
    <dgm:pt modelId="{72EEC5E3-7F03-4D76-A1B3-3E11FE3378C9}" type="pres">
      <dgm:prSet presAssocID="{C07F5532-9C2E-4728-9A57-6B624912E767}" presName="parentLeftMargin" presStyleLbl="node1" presStyleIdx="0" presStyleCnt="2"/>
      <dgm:spPr/>
    </dgm:pt>
    <dgm:pt modelId="{F10D1993-A9D4-4485-A2B7-783D440705AE}" type="pres">
      <dgm:prSet presAssocID="{C07F5532-9C2E-4728-9A57-6B624912E767}" presName="parentText" presStyleLbl="node1" presStyleIdx="1" presStyleCnt="2">
        <dgm:presLayoutVars>
          <dgm:chMax val="0"/>
          <dgm:bulletEnabled val="1"/>
        </dgm:presLayoutVars>
      </dgm:prSet>
      <dgm:spPr/>
    </dgm:pt>
    <dgm:pt modelId="{E3CD657F-9634-49D0-8400-480EAF77BC7C}" type="pres">
      <dgm:prSet presAssocID="{C07F5532-9C2E-4728-9A57-6B624912E767}" presName="negativeSpace" presStyleCnt="0"/>
      <dgm:spPr/>
    </dgm:pt>
    <dgm:pt modelId="{DB0B6EF4-8D73-4E63-99C7-D6013D9964A8}" type="pres">
      <dgm:prSet presAssocID="{C07F5532-9C2E-4728-9A57-6B624912E767}" presName="childText" presStyleLbl="conFgAcc1" presStyleIdx="1" presStyleCnt="2">
        <dgm:presLayoutVars>
          <dgm:bulletEnabled val="1"/>
        </dgm:presLayoutVars>
      </dgm:prSet>
      <dgm:spPr/>
    </dgm:pt>
  </dgm:ptLst>
  <dgm:cxnLst>
    <dgm:cxn modelId="{E75FE302-9BFC-410C-B4C6-2512258CD718}" type="presOf" srcId="{F5C23DC4-9767-4301-8F4F-3BF0338D927E}" destId="{B5698FB7-F22D-42D2-BB29-D1B1D93AF122}" srcOrd="1" destOrd="0" presId="urn:microsoft.com/office/officeart/2005/8/layout/list1"/>
    <dgm:cxn modelId="{BD8C4C1E-DD62-408F-AC3A-A3DAE3C42FD5}" srcId="{24BC37AF-1F93-4CF7-86F1-947BCCFDEFFA}" destId="{C07F5532-9C2E-4728-9A57-6B624912E767}" srcOrd="1" destOrd="0" parTransId="{13E1B590-4A40-4D01-BF06-D046030C8289}" sibTransId="{8FD46777-B92F-4C14-B6CD-68295A0472C7}"/>
    <dgm:cxn modelId="{9DF1703C-9578-4EF0-A088-F13CAA27FFB3}" type="presOf" srcId="{C07F5532-9C2E-4728-9A57-6B624912E767}" destId="{72EEC5E3-7F03-4D76-A1B3-3E11FE3378C9}" srcOrd="0" destOrd="0" presId="urn:microsoft.com/office/officeart/2005/8/layout/list1"/>
    <dgm:cxn modelId="{760A9F42-B097-45CA-B9E2-E4E7A1F06C33}" srcId="{F5C23DC4-9767-4301-8F4F-3BF0338D927E}" destId="{15312DD2-A340-4779-A798-1C74C5AB691C}" srcOrd="0" destOrd="0" parTransId="{91AAE574-E094-4E85-9955-50C08949671A}" sibTransId="{1E6A5222-21B1-412B-9833-7A044E8D8362}"/>
    <dgm:cxn modelId="{558D6C47-26F0-4B37-B884-84F0366856BF}" srcId="{C07F5532-9C2E-4728-9A57-6B624912E767}" destId="{C9D7A130-69FC-402F-BC4E-208F497A2075}" srcOrd="0" destOrd="0" parTransId="{9006CF3B-C2E2-4A37-B709-4D2EA927C994}" sibTransId="{452AFDBA-C404-40D2-8418-D625A433B25A}"/>
    <dgm:cxn modelId="{71521E68-580D-4647-BEEE-632877C87AFB}" type="presOf" srcId="{15312DD2-A340-4779-A798-1C74C5AB691C}" destId="{70087005-7502-4213-9789-8D37485A5597}" srcOrd="0" destOrd="0" presId="urn:microsoft.com/office/officeart/2005/8/layout/list1"/>
    <dgm:cxn modelId="{BBD18B48-CA31-4435-ADCF-567547CCB700}" type="presOf" srcId="{C9D7A130-69FC-402F-BC4E-208F497A2075}" destId="{DB0B6EF4-8D73-4E63-99C7-D6013D9964A8}" srcOrd="0" destOrd="0" presId="urn:microsoft.com/office/officeart/2005/8/layout/list1"/>
    <dgm:cxn modelId="{AE996C8B-3659-4B57-9070-B34ED2E908B1}" type="presOf" srcId="{24BC37AF-1F93-4CF7-86F1-947BCCFDEFFA}" destId="{23E0BD73-0B06-4CFF-B263-A162EF33F1CE}" srcOrd="0" destOrd="0" presId="urn:microsoft.com/office/officeart/2005/8/layout/list1"/>
    <dgm:cxn modelId="{3A5D829F-EDDC-4BE4-88F9-8D22F0359160}" srcId="{24BC37AF-1F93-4CF7-86F1-947BCCFDEFFA}" destId="{F5C23DC4-9767-4301-8F4F-3BF0338D927E}" srcOrd="0" destOrd="0" parTransId="{50AC96B1-8375-4C99-B42A-C4F4ACC27AC3}" sibTransId="{97EFFC30-A5AA-4E6E-88EF-1C27B0A01C62}"/>
    <dgm:cxn modelId="{59E7E9AF-87B7-4135-9661-6DC88624914E}" type="presOf" srcId="{F5C23DC4-9767-4301-8F4F-3BF0338D927E}" destId="{A2B8411D-7125-4B10-BCA1-CA815E9658DF}" srcOrd="0" destOrd="0" presId="urn:microsoft.com/office/officeart/2005/8/layout/list1"/>
    <dgm:cxn modelId="{F18766B2-224D-41B1-8AA7-4B680D06CC52}" type="presOf" srcId="{C07F5532-9C2E-4728-9A57-6B624912E767}" destId="{F10D1993-A9D4-4485-A2B7-783D440705AE}" srcOrd="1" destOrd="0" presId="urn:microsoft.com/office/officeart/2005/8/layout/list1"/>
    <dgm:cxn modelId="{A4ECDFC8-8534-486F-B10F-E2A24405F4EC}" type="presOf" srcId="{F0A6B2D3-C17B-44F8-B9D0-2C01282D28A3}" destId="{DB0B6EF4-8D73-4E63-99C7-D6013D9964A8}" srcOrd="0" destOrd="1" presId="urn:microsoft.com/office/officeart/2005/8/layout/list1"/>
    <dgm:cxn modelId="{CD107ED4-F42C-4398-BE01-653A3025F29F}" srcId="{C07F5532-9C2E-4728-9A57-6B624912E767}" destId="{F0A6B2D3-C17B-44F8-B9D0-2C01282D28A3}" srcOrd="1" destOrd="0" parTransId="{0967A251-52AD-4EDB-8D48-A2DE6A2933C2}" sibTransId="{0B78BE85-9869-4811-A702-C13EE8CF3212}"/>
    <dgm:cxn modelId="{5D1076A6-7290-4F87-8D0B-B913CD4D9839}" type="presParOf" srcId="{23E0BD73-0B06-4CFF-B263-A162EF33F1CE}" destId="{DB1C83CE-D700-4AAC-A3D2-F30BF963091B}" srcOrd="0" destOrd="0" presId="urn:microsoft.com/office/officeart/2005/8/layout/list1"/>
    <dgm:cxn modelId="{EF2C7E27-5C65-4772-ADA4-771AC32CC608}" type="presParOf" srcId="{DB1C83CE-D700-4AAC-A3D2-F30BF963091B}" destId="{A2B8411D-7125-4B10-BCA1-CA815E9658DF}" srcOrd="0" destOrd="0" presId="urn:microsoft.com/office/officeart/2005/8/layout/list1"/>
    <dgm:cxn modelId="{52E75D0E-203A-4D70-AAD3-B5764C868179}" type="presParOf" srcId="{DB1C83CE-D700-4AAC-A3D2-F30BF963091B}" destId="{B5698FB7-F22D-42D2-BB29-D1B1D93AF122}" srcOrd="1" destOrd="0" presId="urn:microsoft.com/office/officeart/2005/8/layout/list1"/>
    <dgm:cxn modelId="{92AE555A-AB24-4D56-AB70-CE699B96A9A4}" type="presParOf" srcId="{23E0BD73-0B06-4CFF-B263-A162EF33F1CE}" destId="{794EA53B-2163-467C-8F9B-348264E30692}" srcOrd="1" destOrd="0" presId="urn:microsoft.com/office/officeart/2005/8/layout/list1"/>
    <dgm:cxn modelId="{95D89F26-78CB-4874-9EAC-6110B072A359}" type="presParOf" srcId="{23E0BD73-0B06-4CFF-B263-A162EF33F1CE}" destId="{70087005-7502-4213-9789-8D37485A5597}" srcOrd="2" destOrd="0" presId="urn:microsoft.com/office/officeart/2005/8/layout/list1"/>
    <dgm:cxn modelId="{F6638A28-DE08-4458-87FD-7AB9D7F4DC05}" type="presParOf" srcId="{23E0BD73-0B06-4CFF-B263-A162EF33F1CE}" destId="{0B2C9542-FB2C-4FDC-977A-A178763C128E}" srcOrd="3" destOrd="0" presId="urn:microsoft.com/office/officeart/2005/8/layout/list1"/>
    <dgm:cxn modelId="{01A904C2-3B78-494A-ACAA-0E9325E3B536}" type="presParOf" srcId="{23E0BD73-0B06-4CFF-B263-A162EF33F1CE}" destId="{D61A736A-91C8-4A0F-ADDC-AFE4156BA111}" srcOrd="4" destOrd="0" presId="urn:microsoft.com/office/officeart/2005/8/layout/list1"/>
    <dgm:cxn modelId="{A0F9A4C8-63B3-4C88-86AE-8C7E1178B129}" type="presParOf" srcId="{D61A736A-91C8-4A0F-ADDC-AFE4156BA111}" destId="{72EEC5E3-7F03-4D76-A1B3-3E11FE3378C9}" srcOrd="0" destOrd="0" presId="urn:microsoft.com/office/officeart/2005/8/layout/list1"/>
    <dgm:cxn modelId="{5C0CEF08-3C4C-4765-97BA-5C244DA3B4EC}" type="presParOf" srcId="{D61A736A-91C8-4A0F-ADDC-AFE4156BA111}" destId="{F10D1993-A9D4-4485-A2B7-783D440705AE}" srcOrd="1" destOrd="0" presId="urn:microsoft.com/office/officeart/2005/8/layout/list1"/>
    <dgm:cxn modelId="{9A73A7B4-78C9-4EE6-AC00-E73184B753E1}" type="presParOf" srcId="{23E0BD73-0B06-4CFF-B263-A162EF33F1CE}" destId="{E3CD657F-9634-49D0-8400-480EAF77BC7C}" srcOrd="5" destOrd="0" presId="urn:microsoft.com/office/officeart/2005/8/layout/list1"/>
    <dgm:cxn modelId="{90554C88-0305-492E-A02C-ABE8071F4CB8}" type="presParOf" srcId="{23E0BD73-0B06-4CFF-B263-A162EF33F1CE}" destId="{DB0B6EF4-8D73-4E63-99C7-D6013D9964A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BB5EA5-3D39-44D3-BF88-8E8121627549}" type="doc">
      <dgm:prSet loTypeId="urn:microsoft.com/office/officeart/2017/3/layout/HorizontalPathTimeline" loCatId="process" qsTypeId="urn:microsoft.com/office/officeart/2005/8/quickstyle/simple1" qsCatId="simple" csTypeId="urn:microsoft.com/office/officeart/2005/8/colors/accent3_2" csCatId="accent3" phldr="1"/>
      <dgm:spPr/>
      <dgm:t>
        <a:bodyPr/>
        <a:lstStyle/>
        <a:p>
          <a:endParaRPr lang="en-US"/>
        </a:p>
      </dgm:t>
    </dgm:pt>
    <dgm:pt modelId="{6182D34D-4195-467C-A99E-74A1DF011D56}">
      <dgm:prSet/>
      <dgm:spPr/>
      <dgm:t>
        <a:bodyPr/>
        <a:lstStyle/>
        <a:p>
          <a:pPr>
            <a:defRPr b="1"/>
          </a:pPr>
          <a:r>
            <a:rPr lang="en-US"/>
            <a:t>3 Sep. 2021</a:t>
          </a:r>
        </a:p>
      </dgm:t>
    </dgm:pt>
    <dgm:pt modelId="{56ACBDDA-BB6D-424C-BE2E-DB961B430EBC}" type="parTrans" cxnId="{2880D1C0-D88E-45AE-AE08-B6851BC74902}">
      <dgm:prSet/>
      <dgm:spPr/>
      <dgm:t>
        <a:bodyPr/>
        <a:lstStyle/>
        <a:p>
          <a:endParaRPr lang="en-US"/>
        </a:p>
      </dgm:t>
    </dgm:pt>
    <dgm:pt modelId="{E1FBA02F-5D13-4BC5-9A1D-564E5B6D8B7E}" type="sibTrans" cxnId="{2880D1C0-D88E-45AE-AE08-B6851BC74902}">
      <dgm:prSet/>
      <dgm:spPr/>
      <dgm:t>
        <a:bodyPr/>
        <a:lstStyle/>
        <a:p>
          <a:endParaRPr lang="en-US"/>
        </a:p>
      </dgm:t>
    </dgm:pt>
    <dgm:pt modelId="{1F974F4F-5FF0-469D-BD97-798BA0E418F8}">
      <dgm:prSet/>
      <dgm:spPr/>
      <dgm:t>
        <a:bodyPr/>
        <a:lstStyle/>
        <a:p>
          <a:r>
            <a:rPr lang="en-US"/>
            <a:t>Group formed</a:t>
          </a:r>
        </a:p>
      </dgm:t>
    </dgm:pt>
    <dgm:pt modelId="{D5CA9E7B-5283-4BA5-B668-A31D4703815B}" type="parTrans" cxnId="{6003D6CA-0C77-4EB5-A42B-4CEACD081821}">
      <dgm:prSet/>
      <dgm:spPr/>
      <dgm:t>
        <a:bodyPr/>
        <a:lstStyle/>
        <a:p>
          <a:endParaRPr lang="en-US"/>
        </a:p>
      </dgm:t>
    </dgm:pt>
    <dgm:pt modelId="{77E2F183-D894-4D10-BCE3-1BB4F6D31BD5}" type="sibTrans" cxnId="{6003D6CA-0C77-4EB5-A42B-4CEACD081821}">
      <dgm:prSet/>
      <dgm:spPr/>
      <dgm:t>
        <a:bodyPr/>
        <a:lstStyle/>
        <a:p>
          <a:endParaRPr lang="en-US"/>
        </a:p>
      </dgm:t>
    </dgm:pt>
    <dgm:pt modelId="{C1C165FB-65C7-4A62-8D25-B433EEEB3D39}">
      <dgm:prSet/>
      <dgm:spPr/>
      <dgm:t>
        <a:bodyPr/>
        <a:lstStyle/>
        <a:p>
          <a:pPr>
            <a:defRPr b="1"/>
          </a:pPr>
          <a:r>
            <a:rPr lang="en-US"/>
            <a:t>4 Sep. 2021</a:t>
          </a:r>
        </a:p>
      </dgm:t>
    </dgm:pt>
    <dgm:pt modelId="{577F15B8-F794-4AEB-9F42-5FAA889C3D8A}" type="parTrans" cxnId="{9C115D7C-4853-4292-92E5-B6FF228136D0}">
      <dgm:prSet/>
      <dgm:spPr/>
      <dgm:t>
        <a:bodyPr/>
        <a:lstStyle/>
        <a:p>
          <a:endParaRPr lang="en-US"/>
        </a:p>
      </dgm:t>
    </dgm:pt>
    <dgm:pt modelId="{CC916C4A-2F30-471C-B98C-F255B694FA18}" type="sibTrans" cxnId="{9C115D7C-4853-4292-92E5-B6FF228136D0}">
      <dgm:prSet/>
      <dgm:spPr/>
      <dgm:t>
        <a:bodyPr/>
        <a:lstStyle/>
        <a:p>
          <a:endParaRPr lang="en-US"/>
        </a:p>
      </dgm:t>
    </dgm:pt>
    <dgm:pt modelId="{2C70138D-3C42-4227-8217-4BB541E62C71}">
      <dgm:prSet/>
      <dgm:spPr/>
      <dgm:t>
        <a:bodyPr/>
        <a:lstStyle/>
        <a:p>
          <a:r>
            <a:rPr lang="en-US"/>
            <a:t>Client contacted and project selected</a:t>
          </a:r>
        </a:p>
      </dgm:t>
    </dgm:pt>
    <dgm:pt modelId="{5AC0BD6B-F630-4276-9114-B1F882BBBEE2}" type="parTrans" cxnId="{F78DA4B6-364F-4D1F-99A1-19533AD5A3C0}">
      <dgm:prSet/>
      <dgm:spPr/>
      <dgm:t>
        <a:bodyPr/>
        <a:lstStyle/>
        <a:p>
          <a:endParaRPr lang="en-US"/>
        </a:p>
      </dgm:t>
    </dgm:pt>
    <dgm:pt modelId="{53B17206-0142-4207-9681-77DA43ED9FAA}" type="sibTrans" cxnId="{F78DA4B6-364F-4D1F-99A1-19533AD5A3C0}">
      <dgm:prSet/>
      <dgm:spPr/>
      <dgm:t>
        <a:bodyPr/>
        <a:lstStyle/>
        <a:p>
          <a:endParaRPr lang="en-US"/>
        </a:p>
      </dgm:t>
    </dgm:pt>
    <dgm:pt modelId="{715CE692-A2E0-435E-A3DF-E96AFF589B07}">
      <dgm:prSet/>
      <dgm:spPr/>
      <dgm:t>
        <a:bodyPr/>
        <a:lstStyle/>
        <a:p>
          <a:pPr>
            <a:defRPr b="1"/>
          </a:pPr>
          <a:r>
            <a:rPr lang="en-US"/>
            <a:t>10 Sep. 2021</a:t>
          </a:r>
        </a:p>
      </dgm:t>
    </dgm:pt>
    <dgm:pt modelId="{CE2DD010-4949-4B5E-9402-51DE45F14050}" type="parTrans" cxnId="{2955DF0F-B67D-4578-9992-56D3615E7B2D}">
      <dgm:prSet/>
      <dgm:spPr/>
      <dgm:t>
        <a:bodyPr/>
        <a:lstStyle/>
        <a:p>
          <a:endParaRPr lang="en-US"/>
        </a:p>
      </dgm:t>
    </dgm:pt>
    <dgm:pt modelId="{8379D8C8-5EF7-49B4-AC38-A0E40B75929A}" type="sibTrans" cxnId="{2955DF0F-B67D-4578-9992-56D3615E7B2D}">
      <dgm:prSet/>
      <dgm:spPr/>
      <dgm:t>
        <a:bodyPr/>
        <a:lstStyle/>
        <a:p>
          <a:endParaRPr lang="en-US"/>
        </a:p>
      </dgm:t>
    </dgm:pt>
    <dgm:pt modelId="{76812659-9B72-4454-A93F-41C54B45E6F3}">
      <dgm:prSet/>
      <dgm:spPr/>
      <dgm:t>
        <a:bodyPr/>
        <a:lstStyle/>
        <a:p>
          <a:r>
            <a:rPr lang="en-US"/>
            <a:t>First meeting with client, project tools initialized (Docker, Github, AWS)</a:t>
          </a:r>
        </a:p>
      </dgm:t>
    </dgm:pt>
    <dgm:pt modelId="{8DB90297-E852-4C3E-815C-306146F01DE2}" type="parTrans" cxnId="{2ECA418D-0C7C-4416-9EE9-D8BAB8A065F3}">
      <dgm:prSet/>
      <dgm:spPr/>
      <dgm:t>
        <a:bodyPr/>
        <a:lstStyle/>
        <a:p>
          <a:endParaRPr lang="en-US"/>
        </a:p>
      </dgm:t>
    </dgm:pt>
    <dgm:pt modelId="{F898804B-0A14-4A4E-B2E0-DD75329128A5}" type="sibTrans" cxnId="{2ECA418D-0C7C-4416-9EE9-D8BAB8A065F3}">
      <dgm:prSet/>
      <dgm:spPr/>
      <dgm:t>
        <a:bodyPr/>
        <a:lstStyle/>
        <a:p>
          <a:endParaRPr lang="en-US"/>
        </a:p>
      </dgm:t>
    </dgm:pt>
    <dgm:pt modelId="{0EE7C694-4DFF-4BD0-A8B6-4920D6B05114}">
      <dgm:prSet/>
      <dgm:spPr/>
      <dgm:t>
        <a:bodyPr/>
        <a:lstStyle/>
        <a:p>
          <a:pPr>
            <a:defRPr b="1"/>
          </a:pPr>
          <a:r>
            <a:rPr lang="en-US"/>
            <a:t>15 Sep. 2021</a:t>
          </a:r>
        </a:p>
      </dgm:t>
    </dgm:pt>
    <dgm:pt modelId="{05B60651-6000-4F3F-8E67-6322EEB6D0C7}" type="parTrans" cxnId="{572467C6-8823-4D48-A534-1B6C5B2F2BFA}">
      <dgm:prSet/>
      <dgm:spPr/>
      <dgm:t>
        <a:bodyPr/>
        <a:lstStyle/>
        <a:p>
          <a:endParaRPr lang="en-US"/>
        </a:p>
      </dgm:t>
    </dgm:pt>
    <dgm:pt modelId="{D6FF9597-AD31-44B6-885A-5EB3A3D87D1F}" type="sibTrans" cxnId="{572467C6-8823-4D48-A534-1B6C5B2F2BFA}">
      <dgm:prSet/>
      <dgm:spPr/>
      <dgm:t>
        <a:bodyPr/>
        <a:lstStyle/>
        <a:p>
          <a:endParaRPr lang="en-US"/>
        </a:p>
      </dgm:t>
    </dgm:pt>
    <dgm:pt modelId="{CEB863A2-02AD-49AB-A9F8-6A77562F12C2}">
      <dgm:prSet/>
      <dgm:spPr/>
      <dgm:t>
        <a:bodyPr/>
        <a:lstStyle/>
        <a:p>
          <a:r>
            <a:rPr lang="en-US"/>
            <a:t>Began research phase</a:t>
          </a:r>
        </a:p>
      </dgm:t>
    </dgm:pt>
    <dgm:pt modelId="{4AFA55E1-D7BD-4C10-996D-837FA9583050}" type="parTrans" cxnId="{706B5D84-4337-411F-A9DC-A9771DEF7CC1}">
      <dgm:prSet/>
      <dgm:spPr/>
      <dgm:t>
        <a:bodyPr/>
        <a:lstStyle/>
        <a:p>
          <a:endParaRPr lang="en-US"/>
        </a:p>
      </dgm:t>
    </dgm:pt>
    <dgm:pt modelId="{85797EAB-6F9A-4F56-9092-D7F8A2C9909D}" type="sibTrans" cxnId="{706B5D84-4337-411F-A9DC-A9771DEF7CC1}">
      <dgm:prSet/>
      <dgm:spPr/>
      <dgm:t>
        <a:bodyPr/>
        <a:lstStyle/>
        <a:p>
          <a:endParaRPr lang="en-US"/>
        </a:p>
      </dgm:t>
    </dgm:pt>
    <dgm:pt modelId="{881CD49D-D805-4051-BBE2-7ACB12D3FB61}">
      <dgm:prSet/>
      <dgm:spPr/>
      <dgm:t>
        <a:bodyPr/>
        <a:lstStyle/>
        <a:p>
          <a:pPr>
            <a:defRPr b="1"/>
          </a:pPr>
          <a:r>
            <a:rPr lang="en-US"/>
            <a:t>30 Sep. 2021</a:t>
          </a:r>
        </a:p>
      </dgm:t>
    </dgm:pt>
    <dgm:pt modelId="{C05CE347-5E93-41B7-A7C0-E61950417D2D}" type="parTrans" cxnId="{FF7EBD26-0D5D-4428-89BD-3FB1B9827CD3}">
      <dgm:prSet/>
      <dgm:spPr/>
      <dgm:t>
        <a:bodyPr/>
        <a:lstStyle/>
        <a:p>
          <a:endParaRPr lang="en-US"/>
        </a:p>
      </dgm:t>
    </dgm:pt>
    <dgm:pt modelId="{EBC5F992-A062-4ED1-AA33-12CBD187A63B}" type="sibTrans" cxnId="{FF7EBD26-0D5D-4428-89BD-3FB1B9827CD3}">
      <dgm:prSet/>
      <dgm:spPr/>
      <dgm:t>
        <a:bodyPr/>
        <a:lstStyle/>
        <a:p>
          <a:endParaRPr lang="en-US"/>
        </a:p>
      </dgm:t>
    </dgm:pt>
    <dgm:pt modelId="{0A057F5A-39F6-4F26-8390-8C550AE8AD06}">
      <dgm:prSet/>
      <dgm:spPr/>
      <dgm:t>
        <a:bodyPr/>
        <a:lstStyle/>
        <a:p>
          <a:r>
            <a:rPr lang="en-US"/>
            <a:t>Tools chosen, testing begins (tested different tools, investigated different API, chose Reddit, Twitter and Google to start with)</a:t>
          </a:r>
        </a:p>
      </dgm:t>
    </dgm:pt>
    <dgm:pt modelId="{FCF2083D-646B-4AFD-B6BC-50B7A18ECAA4}" type="parTrans" cxnId="{7753E9C7-F0D8-4781-B0DE-F18D15B7C682}">
      <dgm:prSet/>
      <dgm:spPr/>
      <dgm:t>
        <a:bodyPr/>
        <a:lstStyle/>
        <a:p>
          <a:endParaRPr lang="en-US"/>
        </a:p>
      </dgm:t>
    </dgm:pt>
    <dgm:pt modelId="{F62C274B-FEE8-40C9-8CDF-3CAECF7EE509}" type="sibTrans" cxnId="{7753E9C7-F0D8-4781-B0DE-F18D15B7C682}">
      <dgm:prSet/>
      <dgm:spPr/>
      <dgm:t>
        <a:bodyPr/>
        <a:lstStyle/>
        <a:p>
          <a:endParaRPr lang="en-US"/>
        </a:p>
      </dgm:t>
    </dgm:pt>
    <dgm:pt modelId="{5F8D83D9-9461-45AF-80C0-1AD66CC6B68F}">
      <dgm:prSet/>
      <dgm:spPr/>
      <dgm:t>
        <a:bodyPr/>
        <a:lstStyle/>
        <a:p>
          <a:pPr>
            <a:defRPr b="1"/>
          </a:pPr>
          <a:r>
            <a:rPr lang="en-US"/>
            <a:t>15 Oct. 2021</a:t>
          </a:r>
        </a:p>
      </dgm:t>
    </dgm:pt>
    <dgm:pt modelId="{85D45B03-CEEE-4C95-9B31-5297FE846F9B}" type="parTrans" cxnId="{9293F3F4-C122-4ED7-9BD6-A764C89E7EA6}">
      <dgm:prSet/>
      <dgm:spPr/>
      <dgm:t>
        <a:bodyPr/>
        <a:lstStyle/>
        <a:p>
          <a:endParaRPr lang="en-US"/>
        </a:p>
      </dgm:t>
    </dgm:pt>
    <dgm:pt modelId="{62E8A5F5-68DD-44F2-8A8D-D98E12A89468}" type="sibTrans" cxnId="{9293F3F4-C122-4ED7-9BD6-A764C89E7EA6}">
      <dgm:prSet/>
      <dgm:spPr/>
      <dgm:t>
        <a:bodyPr/>
        <a:lstStyle/>
        <a:p>
          <a:endParaRPr lang="en-US"/>
        </a:p>
      </dgm:t>
    </dgm:pt>
    <dgm:pt modelId="{64B1A568-82B7-4004-BA2A-FA040E4A330F}">
      <dgm:prSet/>
      <dgm:spPr/>
      <dgm:t>
        <a:bodyPr/>
        <a:lstStyle/>
        <a:p>
          <a:r>
            <a:rPr lang="en-US"/>
            <a:t>Began development phase</a:t>
          </a:r>
        </a:p>
      </dgm:t>
    </dgm:pt>
    <dgm:pt modelId="{B8668194-F1A1-445C-BF82-A2223D457C29}" type="parTrans" cxnId="{6C741ABC-A739-4768-83FB-2F4B2D94CAC9}">
      <dgm:prSet/>
      <dgm:spPr/>
      <dgm:t>
        <a:bodyPr/>
        <a:lstStyle/>
        <a:p>
          <a:endParaRPr lang="en-US"/>
        </a:p>
      </dgm:t>
    </dgm:pt>
    <dgm:pt modelId="{FFCB8D05-A0B5-44E3-80D8-B93370B47D8B}" type="sibTrans" cxnId="{6C741ABC-A739-4768-83FB-2F4B2D94CAC9}">
      <dgm:prSet/>
      <dgm:spPr/>
      <dgm:t>
        <a:bodyPr/>
        <a:lstStyle/>
        <a:p>
          <a:endParaRPr lang="en-US"/>
        </a:p>
      </dgm:t>
    </dgm:pt>
    <dgm:pt modelId="{E5C6F863-5DD3-4A55-A893-3C6B956A16BF}">
      <dgm:prSet/>
      <dgm:spPr/>
      <dgm:t>
        <a:bodyPr/>
        <a:lstStyle/>
        <a:p>
          <a:pPr>
            <a:defRPr b="1"/>
          </a:pPr>
          <a:r>
            <a:rPr lang="en-US"/>
            <a:t>22 Oct. 2021</a:t>
          </a:r>
        </a:p>
      </dgm:t>
    </dgm:pt>
    <dgm:pt modelId="{95587A96-DD96-4C3C-B249-12FC78054A39}" type="parTrans" cxnId="{154C4CE0-D8B3-44CE-B701-A068820CEEEE}">
      <dgm:prSet/>
      <dgm:spPr/>
      <dgm:t>
        <a:bodyPr/>
        <a:lstStyle/>
        <a:p>
          <a:endParaRPr lang="en-US"/>
        </a:p>
      </dgm:t>
    </dgm:pt>
    <dgm:pt modelId="{9F74C0A8-F884-4F0F-A077-12B0D4A37592}" type="sibTrans" cxnId="{154C4CE0-D8B3-44CE-B701-A068820CEEEE}">
      <dgm:prSet/>
      <dgm:spPr/>
      <dgm:t>
        <a:bodyPr/>
        <a:lstStyle/>
        <a:p>
          <a:endParaRPr lang="en-US"/>
        </a:p>
      </dgm:t>
    </dgm:pt>
    <dgm:pt modelId="{CCAAA763-4BE5-4ABF-9DD7-2AF69089A3BD}">
      <dgm:prSet/>
      <dgm:spPr/>
      <dgm:t>
        <a:bodyPr/>
        <a:lstStyle/>
        <a:p>
          <a:r>
            <a:rPr lang="en-US"/>
            <a:t>JSON lists for popularity from different API</a:t>
          </a:r>
        </a:p>
      </dgm:t>
    </dgm:pt>
    <dgm:pt modelId="{E4D26495-124D-46D2-877D-CFA4D5DA4F88}" type="parTrans" cxnId="{7071F87F-9859-4B0A-BC6B-AFE15D08F47D}">
      <dgm:prSet/>
      <dgm:spPr/>
      <dgm:t>
        <a:bodyPr/>
        <a:lstStyle/>
        <a:p>
          <a:endParaRPr lang="en-US"/>
        </a:p>
      </dgm:t>
    </dgm:pt>
    <dgm:pt modelId="{03360C20-A48E-4CB6-A320-4ED8A36240B2}" type="sibTrans" cxnId="{7071F87F-9859-4B0A-BC6B-AFE15D08F47D}">
      <dgm:prSet/>
      <dgm:spPr/>
      <dgm:t>
        <a:bodyPr/>
        <a:lstStyle/>
        <a:p>
          <a:endParaRPr lang="en-US"/>
        </a:p>
      </dgm:t>
    </dgm:pt>
    <dgm:pt modelId="{231C8CDA-811F-4E37-AFD4-CF4DA4E1FA82}">
      <dgm:prSet/>
      <dgm:spPr/>
      <dgm:t>
        <a:bodyPr/>
        <a:lstStyle/>
        <a:p>
          <a:pPr>
            <a:defRPr b="1"/>
          </a:pPr>
          <a:r>
            <a:rPr lang="en-US"/>
            <a:t>13 Nov. 2021</a:t>
          </a:r>
        </a:p>
      </dgm:t>
    </dgm:pt>
    <dgm:pt modelId="{44A418E0-9962-41A5-9701-9FA6CB49ABE8}" type="parTrans" cxnId="{60C456FF-66D5-4D65-BA1F-DD7DED19E06E}">
      <dgm:prSet/>
      <dgm:spPr/>
      <dgm:t>
        <a:bodyPr/>
        <a:lstStyle/>
        <a:p>
          <a:endParaRPr lang="en-US"/>
        </a:p>
      </dgm:t>
    </dgm:pt>
    <dgm:pt modelId="{430B31AD-A190-4689-BD47-1C3736058F37}" type="sibTrans" cxnId="{60C456FF-66D5-4D65-BA1F-DD7DED19E06E}">
      <dgm:prSet/>
      <dgm:spPr/>
      <dgm:t>
        <a:bodyPr/>
        <a:lstStyle/>
        <a:p>
          <a:endParaRPr lang="en-US"/>
        </a:p>
      </dgm:t>
    </dgm:pt>
    <dgm:pt modelId="{A2ACD516-8250-45DC-ADB7-72A27F2CF4F4}">
      <dgm:prSet/>
      <dgm:spPr/>
      <dgm:t>
        <a:bodyPr/>
        <a:lstStyle/>
        <a:p>
          <a:r>
            <a:rPr lang="en-US"/>
            <a:t>YAML database construction 1st phase</a:t>
          </a:r>
        </a:p>
      </dgm:t>
    </dgm:pt>
    <dgm:pt modelId="{D6F4553F-CE31-43A2-883D-0AE197BC653D}" type="parTrans" cxnId="{EB48BAF3-F809-4F92-A9CD-36ADDDD06FCF}">
      <dgm:prSet/>
      <dgm:spPr/>
      <dgm:t>
        <a:bodyPr/>
        <a:lstStyle/>
        <a:p>
          <a:endParaRPr lang="en-US"/>
        </a:p>
      </dgm:t>
    </dgm:pt>
    <dgm:pt modelId="{267842C5-179F-4844-9A00-EBC219A30D96}" type="sibTrans" cxnId="{EB48BAF3-F809-4F92-A9CD-36ADDDD06FCF}">
      <dgm:prSet/>
      <dgm:spPr/>
      <dgm:t>
        <a:bodyPr/>
        <a:lstStyle/>
        <a:p>
          <a:endParaRPr lang="en-US"/>
        </a:p>
      </dgm:t>
    </dgm:pt>
    <dgm:pt modelId="{B88DD7A8-B3E0-400D-AE7D-B7B8E87DC058}" type="pres">
      <dgm:prSet presAssocID="{9FBB5EA5-3D39-44D3-BF88-8E8121627549}" presName="root" presStyleCnt="0">
        <dgm:presLayoutVars>
          <dgm:chMax/>
          <dgm:chPref/>
          <dgm:animLvl val="lvl"/>
        </dgm:presLayoutVars>
      </dgm:prSet>
      <dgm:spPr/>
    </dgm:pt>
    <dgm:pt modelId="{5D0E3223-FABB-4191-B9CD-D2821BE53FEC}" type="pres">
      <dgm:prSet presAssocID="{9FBB5EA5-3D39-44D3-BF88-8E8121627549}" presName="divider" presStyleLbl="node1" presStyleIdx="0" presStyleCnt="1"/>
      <dgm:spPr/>
    </dgm:pt>
    <dgm:pt modelId="{1479FC62-0D7D-4E95-ACD7-F38520A2A378}" type="pres">
      <dgm:prSet presAssocID="{9FBB5EA5-3D39-44D3-BF88-8E8121627549}" presName="nodes" presStyleCnt="0">
        <dgm:presLayoutVars>
          <dgm:chMax/>
          <dgm:chPref/>
          <dgm:animLvl val="lvl"/>
        </dgm:presLayoutVars>
      </dgm:prSet>
      <dgm:spPr/>
    </dgm:pt>
    <dgm:pt modelId="{B93B587B-F801-4FBF-B8DA-E148FF87722F}" type="pres">
      <dgm:prSet presAssocID="{6182D34D-4195-467C-A99E-74A1DF011D56}" presName="composite" presStyleCnt="0"/>
      <dgm:spPr/>
    </dgm:pt>
    <dgm:pt modelId="{C81C2F1B-5C18-40B8-9403-C548C8F21626}" type="pres">
      <dgm:prSet presAssocID="{6182D34D-4195-467C-A99E-74A1DF011D56}" presName="L1TextContainer" presStyleLbl="revTx" presStyleIdx="0" presStyleCnt="8">
        <dgm:presLayoutVars>
          <dgm:chMax val="1"/>
          <dgm:chPref val="1"/>
          <dgm:bulletEnabled val="1"/>
        </dgm:presLayoutVars>
      </dgm:prSet>
      <dgm:spPr/>
    </dgm:pt>
    <dgm:pt modelId="{DAD38186-F7E9-4681-B345-1983D2EEDAF4}" type="pres">
      <dgm:prSet presAssocID="{6182D34D-4195-467C-A99E-74A1DF011D56}" presName="L2TextContainerWrapper" presStyleCnt="0">
        <dgm:presLayoutVars>
          <dgm:chMax val="0"/>
          <dgm:chPref val="0"/>
          <dgm:bulletEnabled val="1"/>
        </dgm:presLayoutVars>
      </dgm:prSet>
      <dgm:spPr/>
    </dgm:pt>
    <dgm:pt modelId="{A389573F-D1E0-4676-902C-39E43FA76A04}" type="pres">
      <dgm:prSet presAssocID="{6182D34D-4195-467C-A99E-74A1DF011D56}" presName="L2TextContainer" presStyleLbl="bgAccFollowNode1" presStyleIdx="0" presStyleCnt="8"/>
      <dgm:spPr/>
    </dgm:pt>
    <dgm:pt modelId="{F4B8D7C7-35DC-4DFD-B4FA-92C48F2D87BA}" type="pres">
      <dgm:prSet presAssocID="{6182D34D-4195-467C-A99E-74A1DF011D56}" presName="FlexibleEmptyPlaceHolder" presStyleCnt="0"/>
      <dgm:spPr/>
    </dgm:pt>
    <dgm:pt modelId="{0CC3869F-FAA1-4ED1-B80B-38017EB1749C}" type="pres">
      <dgm:prSet presAssocID="{6182D34D-4195-467C-A99E-74A1DF011D56}" presName="ConnectLine" presStyleLbl="alignNode1" presStyleIdx="0" presStyleCnt="8"/>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C5B68E45-B422-4392-BCB0-E0977F907215}" type="pres">
      <dgm:prSet presAssocID="{6182D34D-4195-467C-A99E-74A1DF011D56}" presName="ConnectorPoint" presStyleLbl="fgAcc1" presStyleIdx="0" presStyleCnt="8"/>
      <dgm:spPr>
        <a:solidFill>
          <a:schemeClr val="lt1">
            <a:alpha val="90000"/>
            <a:hueOff val="0"/>
            <a:satOff val="0"/>
            <a:lumOff val="0"/>
            <a:alphaOff val="0"/>
          </a:schemeClr>
        </a:solidFill>
        <a:ln w="19050" cap="rnd" cmpd="sng" algn="ctr">
          <a:noFill/>
          <a:prstDash val="solid"/>
        </a:ln>
        <a:effectLst/>
      </dgm:spPr>
    </dgm:pt>
    <dgm:pt modelId="{B9C0D1B3-9854-4835-BE2E-37AA8A0232E6}" type="pres">
      <dgm:prSet presAssocID="{6182D34D-4195-467C-A99E-74A1DF011D56}" presName="EmptyPlaceHolder" presStyleCnt="0"/>
      <dgm:spPr/>
    </dgm:pt>
    <dgm:pt modelId="{63097975-1BFE-4AC3-85B9-23E016B8CE71}" type="pres">
      <dgm:prSet presAssocID="{E1FBA02F-5D13-4BC5-9A1D-564E5B6D8B7E}" presName="spaceBetweenRectangles" presStyleCnt="0"/>
      <dgm:spPr/>
    </dgm:pt>
    <dgm:pt modelId="{E147D70F-1087-4CDB-949A-C26AA2E48D4D}" type="pres">
      <dgm:prSet presAssocID="{C1C165FB-65C7-4A62-8D25-B433EEEB3D39}" presName="composite" presStyleCnt="0"/>
      <dgm:spPr/>
    </dgm:pt>
    <dgm:pt modelId="{6988D962-2CCF-4115-BF3F-7A2F34E564D9}" type="pres">
      <dgm:prSet presAssocID="{C1C165FB-65C7-4A62-8D25-B433EEEB3D39}" presName="L1TextContainer" presStyleLbl="revTx" presStyleIdx="1" presStyleCnt="8">
        <dgm:presLayoutVars>
          <dgm:chMax val="1"/>
          <dgm:chPref val="1"/>
          <dgm:bulletEnabled val="1"/>
        </dgm:presLayoutVars>
      </dgm:prSet>
      <dgm:spPr/>
    </dgm:pt>
    <dgm:pt modelId="{A824A58F-69C3-43E8-BB55-2E947FF861F5}" type="pres">
      <dgm:prSet presAssocID="{C1C165FB-65C7-4A62-8D25-B433EEEB3D39}" presName="L2TextContainerWrapper" presStyleCnt="0">
        <dgm:presLayoutVars>
          <dgm:chMax val="0"/>
          <dgm:chPref val="0"/>
          <dgm:bulletEnabled val="1"/>
        </dgm:presLayoutVars>
      </dgm:prSet>
      <dgm:spPr/>
    </dgm:pt>
    <dgm:pt modelId="{80D5FFA9-292B-4484-A348-6D6E888047EF}" type="pres">
      <dgm:prSet presAssocID="{C1C165FB-65C7-4A62-8D25-B433EEEB3D39}" presName="L2TextContainer" presStyleLbl="bgAccFollowNode1" presStyleIdx="1" presStyleCnt="8"/>
      <dgm:spPr/>
    </dgm:pt>
    <dgm:pt modelId="{8F34A14F-F866-480D-B547-D62FDD85E75B}" type="pres">
      <dgm:prSet presAssocID="{C1C165FB-65C7-4A62-8D25-B433EEEB3D39}" presName="FlexibleEmptyPlaceHolder" presStyleCnt="0"/>
      <dgm:spPr/>
    </dgm:pt>
    <dgm:pt modelId="{B854CF1F-53BB-49BD-A26C-0F133C266462}" type="pres">
      <dgm:prSet presAssocID="{C1C165FB-65C7-4A62-8D25-B433EEEB3D39}" presName="ConnectLine" presStyleLbl="alignNode1" presStyleIdx="1" presStyleCnt="8"/>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737BB43B-86EB-43CE-A076-0CD533927071}" type="pres">
      <dgm:prSet presAssocID="{C1C165FB-65C7-4A62-8D25-B433EEEB3D39}" presName="ConnectorPoint" presStyleLbl="fgAcc1" presStyleIdx="1" presStyleCnt="8"/>
      <dgm:spPr>
        <a:solidFill>
          <a:schemeClr val="lt1">
            <a:alpha val="90000"/>
            <a:hueOff val="0"/>
            <a:satOff val="0"/>
            <a:lumOff val="0"/>
            <a:alphaOff val="0"/>
          </a:schemeClr>
        </a:solidFill>
        <a:ln w="19050" cap="rnd" cmpd="sng" algn="ctr">
          <a:noFill/>
          <a:prstDash val="solid"/>
        </a:ln>
        <a:effectLst/>
      </dgm:spPr>
    </dgm:pt>
    <dgm:pt modelId="{D48CAB0F-4FA3-4B89-BE91-CB4E4AA4C8E1}" type="pres">
      <dgm:prSet presAssocID="{C1C165FB-65C7-4A62-8D25-B433EEEB3D39}" presName="EmptyPlaceHolder" presStyleCnt="0"/>
      <dgm:spPr/>
    </dgm:pt>
    <dgm:pt modelId="{6E79CDEB-F805-4B88-8B8F-AB4DE32379E4}" type="pres">
      <dgm:prSet presAssocID="{CC916C4A-2F30-471C-B98C-F255B694FA18}" presName="spaceBetweenRectangles" presStyleCnt="0"/>
      <dgm:spPr/>
    </dgm:pt>
    <dgm:pt modelId="{CF14443D-6B35-4CEA-98CB-A68A649E6C17}" type="pres">
      <dgm:prSet presAssocID="{715CE692-A2E0-435E-A3DF-E96AFF589B07}" presName="composite" presStyleCnt="0"/>
      <dgm:spPr/>
    </dgm:pt>
    <dgm:pt modelId="{E7A92FDA-AE8E-4275-9464-23EE94A82C4F}" type="pres">
      <dgm:prSet presAssocID="{715CE692-A2E0-435E-A3DF-E96AFF589B07}" presName="L1TextContainer" presStyleLbl="revTx" presStyleIdx="2" presStyleCnt="8">
        <dgm:presLayoutVars>
          <dgm:chMax val="1"/>
          <dgm:chPref val="1"/>
          <dgm:bulletEnabled val="1"/>
        </dgm:presLayoutVars>
      </dgm:prSet>
      <dgm:spPr/>
    </dgm:pt>
    <dgm:pt modelId="{B410A9CD-9A51-4AFD-BEE3-F075B37BE69C}" type="pres">
      <dgm:prSet presAssocID="{715CE692-A2E0-435E-A3DF-E96AFF589B07}" presName="L2TextContainerWrapper" presStyleCnt="0">
        <dgm:presLayoutVars>
          <dgm:chMax val="0"/>
          <dgm:chPref val="0"/>
          <dgm:bulletEnabled val="1"/>
        </dgm:presLayoutVars>
      </dgm:prSet>
      <dgm:spPr/>
    </dgm:pt>
    <dgm:pt modelId="{BF4A1400-BE57-4F2E-A7F2-AB7B7166DF94}" type="pres">
      <dgm:prSet presAssocID="{715CE692-A2E0-435E-A3DF-E96AFF589B07}" presName="L2TextContainer" presStyleLbl="bgAccFollowNode1" presStyleIdx="2" presStyleCnt="8"/>
      <dgm:spPr/>
    </dgm:pt>
    <dgm:pt modelId="{F1967860-50EB-4A30-9261-4C18D2F67154}" type="pres">
      <dgm:prSet presAssocID="{715CE692-A2E0-435E-A3DF-E96AFF589B07}" presName="FlexibleEmptyPlaceHolder" presStyleCnt="0"/>
      <dgm:spPr/>
    </dgm:pt>
    <dgm:pt modelId="{67C98C30-3E2B-4D97-9E67-571FD036A711}" type="pres">
      <dgm:prSet presAssocID="{715CE692-A2E0-435E-A3DF-E96AFF589B07}" presName="ConnectLine" presStyleLbl="alignNode1" presStyleIdx="2" presStyleCnt="8"/>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10EFC16D-B501-4FF0-953C-B3607242D2B7}" type="pres">
      <dgm:prSet presAssocID="{715CE692-A2E0-435E-A3DF-E96AFF589B07}" presName="ConnectorPoint" presStyleLbl="fgAcc1" presStyleIdx="2" presStyleCnt="8"/>
      <dgm:spPr>
        <a:solidFill>
          <a:schemeClr val="lt1">
            <a:alpha val="90000"/>
            <a:hueOff val="0"/>
            <a:satOff val="0"/>
            <a:lumOff val="0"/>
            <a:alphaOff val="0"/>
          </a:schemeClr>
        </a:solidFill>
        <a:ln w="19050" cap="rnd" cmpd="sng" algn="ctr">
          <a:noFill/>
          <a:prstDash val="solid"/>
        </a:ln>
        <a:effectLst/>
      </dgm:spPr>
    </dgm:pt>
    <dgm:pt modelId="{1A437658-9AF9-4327-A88F-70E31A5B4569}" type="pres">
      <dgm:prSet presAssocID="{715CE692-A2E0-435E-A3DF-E96AFF589B07}" presName="EmptyPlaceHolder" presStyleCnt="0"/>
      <dgm:spPr/>
    </dgm:pt>
    <dgm:pt modelId="{602C109C-A1B6-4A60-B2A1-7EE5FEC2E5CB}" type="pres">
      <dgm:prSet presAssocID="{8379D8C8-5EF7-49B4-AC38-A0E40B75929A}" presName="spaceBetweenRectangles" presStyleCnt="0"/>
      <dgm:spPr/>
    </dgm:pt>
    <dgm:pt modelId="{71637205-E983-483A-A991-14E68F1CDFFC}" type="pres">
      <dgm:prSet presAssocID="{0EE7C694-4DFF-4BD0-A8B6-4920D6B05114}" presName="composite" presStyleCnt="0"/>
      <dgm:spPr/>
    </dgm:pt>
    <dgm:pt modelId="{3EF3149C-BF12-49AD-87C1-2F2DAA633262}" type="pres">
      <dgm:prSet presAssocID="{0EE7C694-4DFF-4BD0-A8B6-4920D6B05114}" presName="L1TextContainer" presStyleLbl="revTx" presStyleIdx="3" presStyleCnt="8">
        <dgm:presLayoutVars>
          <dgm:chMax val="1"/>
          <dgm:chPref val="1"/>
          <dgm:bulletEnabled val="1"/>
        </dgm:presLayoutVars>
      </dgm:prSet>
      <dgm:spPr/>
    </dgm:pt>
    <dgm:pt modelId="{3BF40277-4989-40A9-BD43-E56209F104C3}" type="pres">
      <dgm:prSet presAssocID="{0EE7C694-4DFF-4BD0-A8B6-4920D6B05114}" presName="L2TextContainerWrapper" presStyleCnt="0">
        <dgm:presLayoutVars>
          <dgm:chMax val="0"/>
          <dgm:chPref val="0"/>
          <dgm:bulletEnabled val="1"/>
        </dgm:presLayoutVars>
      </dgm:prSet>
      <dgm:spPr/>
    </dgm:pt>
    <dgm:pt modelId="{C8A50FE3-8FB3-4A2B-B4DB-6CDE37F3335C}" type="pres">
      <dgm:prSet presAssocID="{0EE7C694-4DFF-4BD0-A8B6-4920D6B05114}" presName="L2TextContainer" presStyleLbl="bgAccFollowNode1" presStyleIdx="3" presStyleCnt="8"/>
      <dgm:spPr/>
    </dgm:pt>
    <dgm:pt modelId="{C6ACD507-8CA4-4B22-97F4-9BB859C79515}" type="pres">
      <dgm:prSet presAssocID="{0EE7C694-4DFF-4BD0-A8B6-4920D6B05114}" presName="FlexibleEmptyPlaceHolder" presStyleCnt="0"/>
      <dgm:spPr/>
    </dgm:pt>
    <dgm:pt modelId="{922A9863-31DD-4F2A-923E-CA83C66DC4F7}" type="pres">
      <dgm:prSet presAssocID="{0EE7C694-4DFF-4BD0-A8B6-4920D6B05114}" presName="ConnectLine" presStyleLbl="alignNode1" presStyleIdx="3" presStyleCnt="8"/>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8B4C9E67-E888-4E90-B016-734190FE1345}" type="pres">
      <dgm:prSet presAssocID="{0EE7C694-4DFF-4BD0-A8B6-4920D6B05114}" presName="ConnectorPoint" presStyleLbl="fgAcc1" presStyleIdx="3" presStyleCnt="8"/>
      <dgm:spPr>
        <a:solidFill>
          <a:schemeClr val="lt1">
            <a:alpha val="90000"/>
            <a:hueOff val="0"/>
            <a:satOff val="0"/>
            <a:lumOff val="0"/>
            <a:alphaOff val="0"/>
          </a:schemeClr>
        </a:solidFill>
        <a:ln w="19050" cap="rnd" cmpd="sng" algn="ctr">
          <a:noFill/>
          <a:prstDash val="solid"/>
        </a:ln>
        <a:effectLst/>
      </dgm:spPr>
    </dgm:pt>
    <dgm:pt modelId="{A17B3026-C011-4B5D-AA82-12C7A1BA639A}" type="pres">
      <dgm:prSet presAssocID="{0EE7C694-4DFF-4BD0-A8B6-4920D6B05114}" presName="EmptyPlaceHolder" presStyleCnt="0"/>
      <dgm:spPr/>
    </dgm:pt>
    <dgm:pt modelId="{0D314DDB-F049-4EF2-A034-E5E3B234D899}" type="pres">
      <dgm:prSet presAssocID="{D6FF9597-AD31-44B6-885A-5EB3A3D87D1F}" presName="spaceBetweenRectangles" presStyleCnt="0"/>
      <dgm:spPr/>
    </dgm:pt>
    <dgm:pt modelId="{FC52FF15-AF76-474A-8E01-A699EF5C45BB}" type="pres">
      <dgm:prSet presAssocID="{881CD49D-D805-4051-BBE2-7ACB12D3FB61}" presName="composite" presStyleCnt="0"/>
      <dgm:spPr/>
    </dgm:pt>
    <dgm:pt modelId="{80891AD5-A02C-43BD-A5B1-727F17ADDC76}" type="pres">
      <dgm:prSet presAssocID="{881CD49D-D805-4051-BBE2-7ACB12D3FB61}" presName="L1TextContainer" presStyleLbl="revTx" presStyleIdx="4" presStyleCnt="8">
        <dgm:presLayoutVars>
          <dgm:chMax val="1"/>
          <dgm:chPref val="1"/>
          <dgm:bulletEnabled val="1"/>
        </dgm:presLayoutVars>
      </dgm:prSet>
      <dgm:spPr/>
    </dgm:pt>
    <dgm:pt modelId="{4BCDD04C-B9D2-4EB2-90F6-25DE3097B19E}" type="pres">
      <dgm:prSet presAssocID="{881CD49D-D805-4051-BBE2-7ACB12D3FB61}" presName="L2TextContainerWrapper" presStyleCnt="0">
        <dgm:presLayoutVars>
          <dgm:chMax val="0"/>
          <dgm:chPref val="0"/>
          <dgm:bulletEnabled val="1"/>
        </dgm:presLayoutVars>
      </dgm:prSet>
      <dgm:spPr/>
    </dgm:pt>
    <dgm:pt modelId="{4A5384D1-E721-41AF-8A04-2AFC940AF56A}" type="pres">
      <dgm:prSet presAssocID="{881CD49D-D805-4051-BBE2-7ACB12D3FB61}" presName="L2TextContainer" presStyleLbl="bgAccFollowNode1" presStyleIdx="4" presStyleCnt="8"/>
      <dgm:spPr/>
    </dgm:pt>
    <dgm:pt modelId="{CE89FF78-DA18-48AE-BF77-E7A747ED0517}" type="pres">
      <dgm:prSet presAssocID="{881CD49D-D805-4051-BBE2-7ACB12D3FB61}" presName="FlexibleEmptyPlaceHolder" presStyleCnt="0"/>
      <dgm:spPr/>
    </dgm:pt>
    <dgm:pt modelId="{57B21744-178C-44BA-942B-1C5F17190B43}" type="pres">
      <dgm:prSet presAssocID="{881CD49D-D805-4051-BBE2-7ACB12D3FB61}" presName="ConnectLine" presStyleLbl="alignNode1" presStyleIdx="4" presStyleCnt="8"/>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94A0290C-4CA2-4BD0-9F0D-D66CF0EEA0ED}" type="pres">
      <dgm:prSet presAssocID="{881CD49D-D805-4051-BBE2-7ACB12D3FB61}" presName="ConnectorPoint" presStyleLbl="fgAcc1" presStyleIdx="4" presStyleCnt="8"/>
      <dgm:spPr>
        <a:solidFill>
          <a:schemeClr val="lt1">
            <a:alpha val="90000"/>
            <a:hueOff val="0"/>
            <a:satOff val="0"/>
            <a:lumOff val="0"/>
            <a:alphaOff val="0"/>
          </a:schemeClr>
        </a:solidFill>
        <a:ln w="19050" cap="rnd" cmpd="sng" algn="ctr">
          <a:noFill/>
          <a:prstDash val="solid"/>
        </a:ln>
        <a:effectLst/>
      </dgm:spPr>
    </dgm:pt>
    <dgm:pt modelId="{9F5CDF21-507F-428C-B6D3-FBC9D6C48B4D}" type="pres">
      <dgm:prSet presAssocID="{881CD49D-D805-4051-BBE2-7ACB12D3FB61}" presName="EmptyPlaceHolder" presStyleCnt="0"/>
      <dgm:spPr/>
    </dgm:pt>
    <dgm:pt modelId="{6510F7B8-71B2-4912-AA35-AE494C559C4A}" type="pres">
      <dgm:prSet presAssocID="{EBC5F992-A062-4ED1-AA33-12CBD187A63B}" presName="spaceBetweenRectangles" presStyleCnt="0"/>
      <dgm:spPr/>
    </dgm:pt>
    <dgm:pt modelId="{935238A9-F7D9-45BD-B456-C8D422FD49FA}" type="pres">
      <dgm:prSet presAssocID="{5F8D83D9-9461-45AF-80C0-1AD66CC6B68F}" presName="composite" presStyleCnt="0"/>
      <dgm:spPr/>
    </dgm:pt>
    <dgm:pt modelId="{80B44514-DA61-42E7-8BCE-68AEB5A11560}" type="pres">
      <dgm:prSet presAssocID="{5F8D83D9-9461-45AF-80C0-1AD66CC6B68F}" presName="L1TextContainer" presStyleLbl="revTx" presStyleIdx="5" presStyleCnt="8">
        <dgm:presLayoutVars>
          <dgm:chMax val="1"/>
          <dgm:chPref val="1"/>
          <dgm:bulletEnabled val="1"/>
        </dgm:presLayoutVars>
      </dgm:prSet>
      <dgm:spPr/>
    </dgm:pt>
    <dgm:pt modelId="{D8FA499E-FDD7-4827-898C-B96B74C286DF}" type="pres">
      <dgm:prSet presAssocID="{5F8D83D9-9461-45AF-80C0-1AD66CC6B68F}" presName="L2TextContainerWrapper" presStyleCnt="0">
        <dgm:presLayoutVars>
          <dgm:chMax val="0"/>
          <dgm:chPref val="0"/>
          <dgm:bulletEnabled val="1"/>
        </dgm:presLayoutVars>
      </dgm:prSet>
      <dgm:spPr/>
    </dgm:pt>
    <dgm:pt modelId="{2DA41DCA-D692-4221-95A2-FC0F288F11A5}" type="pres">
      <dgm:prSet presAssocID="{5F8D83D9-9461-45AF-80C0-1AD66CC6B68F}" presName="L2TextContainer" presStyleLbl="bgAccFollowNode1" presStyleIdx="5" presStyleCnt="8"/>
      <dgm:spPr/>
    </dgm:pt>
    <dgm:pt modelId="{F5971EF8-9452-4C14-B4E4-941B76AD8969}" type="pres">
      <dgm:prSet presAssocID="{5F8D83D9-9461-45AF-80C0-1AD66CC6B68F}" presName="FlexibleEmptyPlaceHolder" presStyleCnt="0"/>
      <dgm:spPr/>
    </dgm:pt>
    <dgm:pt modelId="{29A948B8-8676-45F4-ABAE-4FF431D51014}" type="pres">
      <dgm:prSet presAssocID="{5F8D83D9-9461-45AF-80C0-1AD66CC6B68F}" presName="ConnectLine" presStyleLbl="alignNode1" presStyleIdx="5" presStyleCnt="8"/>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672E461E-26ED-4169-B775-C33202AA2C70}" type="pres">
      <dgm:prSet presAssocID="{5F8D83D9-9461-45AF-80C0-1AD66CC6B68F}" presName="ConnectorPoint" presStyleLbl="fgAcc1" presStyleIdx="5" presStyleCnt="8"/>
      <dgm:spPr>
        <a:solidFill>
          <a:schemeClr val="lt1">
            <a:alpha val="90000"/>
            <a:hueOff val="0"/>
            <a:satOff val="0"/>
            <a:lumOff val="0"/>
            <a:alphaOff val="0"/>
          </a:schemeClr>
        </a:solidFill>
        <a:ln w="19050" cap="rnd" cmpd="sng" algn="ctr">
          <a:noFill/>
          <a:prstDash val="solid"/>
        </a:ln>
        <a:effectLst/>
      </dgm:spPr>
    </dgm:pt>
    <dgm:pt modelId="{420284FA-1C23-41F2-AF14-E7C3994DEE37}" type="pres">
      <dgm:prSet presAssocID="{5F8D83D9-9461-45AF-80C0-1AD66CC6B68F}" presName="EmptyPlaceHolder" presStyleCnt="0"/>
      <dgm:spPr/>
    </dgm:pt>
    <dgm:pt modelId="{0DD073C7-748C-4F72-A9ED-5D5042FDFC7C}" type="pres">
      <dgm:prSet presAssocID="{62E8A5F5-68DD-44F2-8A8D-D98E12A89468}" presName="spaceBetweenRectangles" presStyleCnt="0"/>
      <dgm:spPr/>
    </dgm:pt>
    <dgm:pt modelId="{9DA4B2DE-7806-4A33-A4E4-A67376CD131B}" type="pres">
      <dgm:prSet presAssocID="{E5C6F863-5DD3-4A55-A893-3C6B956A16BF}" presName="composite" presStyleCnt="0"/>
      <dgm:spPr/>
    </dgm:pt>
    <dgm:pt modelId="{8FDD9B8E-B2DF-4AAE-863D-47D3B278DCC4}" type="pres">
      <dgm:prSet presAssocID="{E5C6F863-5DD3-4A55-A893-3C6B956A16BF}" presName="L1TextContainer" presStyleLbl="revTx" presStyleIdx="6" presStyleCnt="8">
        <dgm:presLayoutVars>
          <dgm:chMax val="1"/>
          <dgm:chPref val="1"/>
          <dgm:bulletEnabled val="1"/>
        </dgm:presLayoutVars>
      </dgm:prSet>
      <dgm:spPr/>
    </dgm:pt>
    <dgm:pt modelId="{A483BEAF-BA49-47F6-B4DE-F4C806316BB4}" type="pres">
      <dgm:prSet presAssocID="{E5C6F863-5DD3-4A55-A893-3C6B956A16BF}" presName="L2TextContainerWrapper" presStyleCnt="0">
        <dgm:presLayoutVars>
          <dgm:chMax val="0"/>
          <dgm:chPref val="0"/>
          <dgm:bulletEnabled val="1"/>
        </dgm:presLayoutVars>
      </dgm:prSet>
      <dgm:spPr/>
    </dgm:pt>
    <dgm:pt modelId="{043C2C43-D591-4B65-AA5C-59F232F1CF08}" type="pres">
      <dgm:prSet presAssocID="{E5C6F863-5DD3-4A55-A893-3C6B956A16BF}" presName="L2TextContainer" presStyleLbl="bgAccFollowNode1" presStyleIdx="6" presStyleCnt="8"/>
      <dgm:spPr/>
    </dgm:pt>
    <dgm:pt modelId="{6E3C354B-FC3D-487D-9CA5-497FF902AB4D}" type="pres">
      <dgm:prSet presAssocID="{E5C6F863-5DD3-4A55-A893-3C6B956A16BF}" presName="FlexibleEmptyPlaceHolder" presStyleCnt="0"/>
      <dgm:spPr/>
    </dgm:pt>
    <dgm:pt modelId="{4FD9239A-7ADF-44FB-AA6C-388C89989B6B}" type="pres">
      <dgm:prSet presAssocID="{E5C6F863-5DD3-4A55-A893-3C6B956A16BF}" presName="ConnectLine" presStyleLbl="alignNode1" presStyleIdx="6" presStyleCnt="8"/>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5621CB40-4D3B-498B-8DCD-764A28E7FEDF}" type="pres">
      <dgm:prSet presAssocID="{E5C6F863-5DD3-4A55-A893-3C6B956A16BF}" presName="ConnectorPoint" presStyleLbl="fgAcc1" presStyleIdx="6" presStyleCnt="8"/>
      <dgm:spPr>
        <a:solidFill>
          <a:schemeClr val="lt1">
            <a:alpha val="90000"/>
            <a:hueOff val="0"/>
            <a:satOff val="0"/>
            <a:lumOff val="0"/>
            <a:alphaOff val="0"/>
          </a:schemeClr>
        </a:solidFill>
        <a:ln w="19050" cap="rnd" cmpd="sng" algn="ctr">
          <a:noFill/>
          <a:prstDash val="solid"/>
        </a:ln>
        <a:effectLst/>
      </dgm:spPr>
    </dgm:pt>
    <dgm:pt modelId="{06640D52-8B92-4C3F-B318-98B681812767}" type="pres">
      <dgm:prSet presAssocID="{E5C6F863-5DD3-4A55-A893-3C6B956A16BF}" presName="EmptyPlaceHolder" presStyleCnt="0"/>
      <dgm:spPr/>
    </dgm:pt>
    <dgm:pt modelId="{FC9A8D9E-CE5D-4ACF-A85C-0BE969C8D19F}" type="pres">
      <dgm:prSet presAssocID="{9F74C0A8-F884-4F0F-A077-12B0D4A37592}" presName="spaceBetweenRectangles" presStyleCnt="0"/>
      <dgm:spPr/>
    </dgm:pt>
    <dgm:pt modelId="{21969532-36B1-45C0-A4C5-24F620DEAF94}" type="pres">
      <dgm:prSet presAssocID="{231C8CDA-811F-4E37-AFD4-CF4DA4E1FA82}" presName="composite" presStyleCnt="0"/>
      <dgm:spPr/>
    </dgm:pt>
    <dgm:pt modelId="{6FCBCA06-9DF2-463C-BEC6-40D11FC9B7AF}" type="pres">
      <dgm:prSet presAssocID="{231C8CDA-811F-4E37-AFD4-CF4DA4E1FA82}" presName="L1TextContainer" presStyleLbl="revTx" presStyleIdx="7" presStyleCnt="8">
        <dgm:presLayoutVars>
          <dgm:chMax val="1"/>
          <dgm:chPref val="1"/>
          <dgm:bulletEnabled val="1"/>
        </dgm:presLayoutVars>
      </dgm:prSet>
      <dgm:spPr/>
    </dgm:pt>
    <dgm:pt modelId="{8C9FBC06-4715-479F-9DD0-54CE508F8CA6}" type="pres">
      <dgm:prSet presAssocID="{231C8CDA-811F-4E37-AFD4-CF4DA4E1FA82}" presName="L2TextContainerWrapper" presStyleCnt="0">
        <dgm:presLayoutVars>
          <dgm:chMax val="0"/>
          <dgm:chPref val="0"/>
          <dgm:bulletEnabled val="1"/>
        </dgm:presLayoutVars>
      </dgm:prSet>
      <dgm:spPr/>
    </dgm:pt>
    <dgm:pt modelId="{9D0521F7-32FB-46C3-A300-6500A933AF58}" type="pres">
      <dgm:prSet presAssocID="{231C8CDA-811F-4E37-AFD4-CF4DA4E1FA82}" presName="L2TextContainer" presStyleLbl="bgAccFollowNode1" presStyleIdx="7" presStyleCnt="8"/>
      <dgm:spPr/>
    </dgm:pt>
    <dgm:pt modelId="{58FAEF27-F552-443D-9239-5734B44926DB}" type="pres">
      <dgm:prSet presAssocID="{231C8CDA-811F-4E37-AFD4-CF4DA4E1FA82}" presName="FlexibleEmptyPlaceHolder" presStyleCnt="0"/>
      <dgm:spPr/>
    </dgm:pt>
    <dgm:pt modelId="{7C429F62-E65F-4537-B1F1-5F82863B98FA}" type="pres">
      <dgm:prSet presAssocID="{231C8CDA-811F-4E37-AFD4-CF4DA4E1FA82}" presName="ConnectLine" presStyleLbl="alignNode1" presStyleIdx="7" presStyleCnt="8"/>
      <dgm:spPr>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gm:spPr>
    </dgm:pt>
    <dgm:pt modelId="{73983928-4D28-46E9-A14E-B12D457A68F6}" type="pres">
      <dgm:prSet presAssocID="{231C8CDA-811F-4E37-AFD4-CF4DA4E1FA82}" presName="ConnectorPoint" presStyleLbl="fgAcc1" presStyleIdx="7" presStyleCnt="8"/>
      <dgm:spPr>
        <a:solidFill>
          <a:schemeClr val="lt1">
            <a:alpha val="90000"/>
            <a:hueOff val="0"/>
            <a:satOff val="0"/>
            <a:lumOff val="0"/>
            <a:alphaOff val="0"/>
          </a:schemeClr>
        </a:solidFill>
        <a:ln w="19050" cap="rnd" cmpd="sng" algn="ctr">
          <a:noFill/>
          <a:prstDash val="solid"/>
        </a:ln>
        <a:effectLst/>
      </dgm:spPr>
    </dgm:pt>
    <dgm:pt modelId="{E7219139-E738-41B7-9FDE-EF1C9C07A735}" type="pres">
      <dgm:prSet presAssocID="{231C8CDA-811F-4E37-AFD4-CF4DA4E1FA82}" presName="EmptyPlaceHolder" presStyleCnt="0"/>
      <dgm:spPr/>
    </dgm:pt>
  </dgm:ptLst>
  <dgm:cxnLst>
    <dgm:cxn modelId="{F183E50E-6724-407B-B72F-B376D3557767}" type="presOf" srcId="{881CD49D-D805-4051-BBE2-7ACB12D3FB61}" destId="{80891AD5-A02C-43BD-A5B1-727F17ADDC76}" srcOrd="0" destOrd="0" presId="urn:microsoft.com/office/officeart/2017/3/layout/HorizontalPathTimeline"/>
    <dgm:cxn modelId="{41B8B80F-6697-4CD0-B16E-B1DD21BAE845}" type="presOf" srcId="{E5C6F863-5DD3-4A55-A893-3C6B956A16BF}" destId="{8FDD9B8E-B2DF-4AAE-863D-47D3B278DCC4}" srcOrd="0" destOrd="0" presId="urn:microsoft.com/office/officeart/2017/3/layout/HorizontalPathTimeline"/>
    <dgm:cxn modelId="{2955DF0F-B67D-4578-9992-56D3615E7B2D}" srcId="{9FBB5EA5-3D39-44D3-BF88-8E8121627549}" destId="{715CE692-A2E0-435E-A3DF-E96AFF589B07}" srcOrd="2" destOrd="0" parTransId="{CE2DD010-4949-4B5E-9402-51DE45F14050}" sibTransId="{8379D8C8-5EF7-49B4-AC38-A0E40B75929A}"/>
    <dgm:cxn modelId="{4FA2AB13-70AF-4AC9-A036-2192DE339836}" type="presOf" srcId="{CEB863A2-02AD-49AB-A9F8-6A77562F12C2}" destId="{C8A50FE3-8FB3-4A2B-B4DB-6CDE37F3335C}" srcOrd="0" destOrd="0" presId="urn:microsoft.com/office/officeart/2017/3/layout/HorizontalPathTimeline"/>
    <dgm:cxn modelId="{FF7EBD26-0D5D-4428-89BD-3FB1B9827CD3}" srcId="{9FBB5EA5-3D39-44D3-BF88-8E8121627549}" destId="{881CD49D-D805-4051-BBE2-7ACB12D3FB61}" srcOrd="4" destOrd="0" parTransId="{C05CE347-5E93-41B7-A7C0-E61950417D2D}" sibTransId="{EBC5F992-A062-4ED1-AA33-12CBD187A63B}"/>
    <dgm:cxn modelId="{F475DC2F-FDBD-413E-8BEA-1DF635E7F124}" type="presOf" srcId="{CCAAA763-4BE5-4ABF-9DD7-2AF69089A3BD}" destId="{043C2C43-D591-4B65-AA5C-59F232F1CF08}" srcOrd="0" destOrd="0" presId="urn:microsoft.com/office/officeart/2017/3/layout/HorizontalPathTimeline"/>
    <dgm:cxn modelId="{8483685C-7909-4EA7-9786-5718FF26C4AA}" type="presOf" srcId="{0A057F5A-39F6-4F26-8390-8C550AE8AD06}" destId="{4A5384D1-E721-41AF-8A04-2AFC940AF56A}" srcOrd="0" destOrd="0" presId="urn:microsoft.com/office/officeart/2017/3/layout/HorizontalPathTimeline"/>
    <dgm:cxn modelId="{B21B0866-AF91-4AFF-B911-E06C7831F108}" type="presOf" srcId="{A2ACD516-8250-45DC-ADB7-72A27F2CF4F4}" destId="{9D0521F7-32FB-46C3-A300-6500A933AF58}" srcOrd="0" destOrd="0" presId="urn:microsoft.com/office/officeart/2017/3/layout/HorizontalPathTimeline"/>
    <dgm:cxn modelId="{A034B74A-522F-46DC-8495-4A92CF98A2DE}" type="presOf" srcId="{2C70138D-3C42-4227-8217-4BB541E62C71}" destId="{80D5FFA9-292B-4484-A348-6D6E888047EF}" srcOrd="0" destOrd="0" presId="urn:microsoft.com/office/officeart/2017/3/layout/HorizontalPathTimeline"/>
    <dgm:cxn modelId="{0FE5CA4D-E04B-4FC0-B58C-715A13AEE434}" type="presOf" srcId="{C1C165FB-65C7-4A62-8D25-B433EEEB3D39}" destId="{6988D962-2CCF-4115-BF3F-7A2F34E564D9}" srcOrd="0" destOrd="0" presId="urn:microsoft.com/office/officeart/2017/3/layout/HorizontalPathTimeline"/>
    <dgm:cxn modelId="{36153370-54C2-45BE-AB9A-F10EE1D9CC82}" type="presOf" srcId="{0EE7C694-4DFF-4BD0-A8B6-4920D6B05114}" destId="{3EF3149C-BF12-49AD-87C1-2F2DAA633262}" srcOrd="0" destOrd="0" presId="urn:microsoft.com/office/officeart/2017/3/layout/HorizontalPathTimeline"/>
    <dgm:cxn modelId="{7CB8CC52-5CFA-4274-B2A8-3B47849F6C01}" type="presOf" srcId="{64B1A568-82B7-4004-BA2A-FA040E4A330F}" destId="{2DA41DCA-D692-4221-95A2-FC0F288F11A5}" srcOrd="0" destOrd="0" presId="urn:microsoft.com/office/officeart/2017/3/layout/HorizontalPathTimeline"/>
    <dgm:cxn modelId="{9C115D7C-4853-4292-92E5-B6FF228136D0}" srcId="{9FBB5EA5-3D39-44D3-BF88-8E8121627549}" destId="{C1C165FB-65C7-4A62-8D25-B433EEEB3D39}" srcOrd="1" destOrd="0" parTransId="{577F15B8-F794-4AEB-9F42-5FAA889C3D8A}" sibTransId="{CC916C4A-2F30-471C-B98C-F255B694FA18}"/>
    <dgm:cxn modelId="{7071F87F-9859-4B0A-BC6B-AFE15D08F47D}" srcId="{E5C6F863-5DD3-4A55-A893-3C6B956A16BF}" destId="{CCAAA763-4BE5-4ABF-9DD7-2AF69089A3BD}" srcOrd="0" destOrd="0" parTransId="{E4D26495-124D-46D2-877D-CFA4D5DA4F88}" sibTransId="{03360C20-A48E-4CB6-A320-4ED8A36240B2}"/>
    <dgm:cxn modelId="{706B5D84-4337-411F-A9DC-A9771DEF7CC1}" srcId="{0EE7C694-4DFF-4BD0-A8B6-4920D6B05114}" destId="{CEB863A2-02AD-49AB-A9F8-6A77562F12C2}" srcOrd="0" destOrd="0" parTransId="{4AFA55E1-D7BD-4C10-996D-837FA9583050}" sibTransId="{85797EAB-6F9A-4F56-9092-D7F8A2C9909D}"/>
    <dgm:cxn modelId="{2ECA418D-0C7C-4416-9EE9-D8BAB8A065F3}" srcId="{715CE692-A2E0-435E-A3DF-E96AFF589B07}" destId="{76812659-9B72-4454-A93F-41C54B45E6F3}" srcOrd="0" destOrd="0" parTransId="{8DB90297-E852-4C3E-815C-306146F01DE2}" sibTransId="{F898804B-0A14-4A4E-B2E0-DD75329128A5}"/>
    <dgm:cxn modelId="{4F3606A5-FB56-47CB-8D5C-343D0E71612C}" type="presOf" srcId="{1F974F4F-5FF0-469D-BD97-798BA0E418F8}" destId="{A389573F-D1E0-4676-902C-39E43FA76A04}" srcOrd="0" destOrd="0" presId="urn:microsoft.com/office/officeart/2017/3/layout/HorizontalPathTimeline"/>
    <dgm:cxn modelId="{F78DA4B6-364F-4D1F-99A1-19533AD5A3C0}" srcId="{C1C165FB-65C7-4A62-8D25-B433EEEB3D39}" destId="{2C70138D-3C42-4227-8217-4BB541E62C71}" srcOrd="0" destOrd="0" parTransId="{5AC0BD6B-F630-4276-9114-B1F882BBBEE2}" sibTransId="{53B17206-0142-4207-9681-77DA43ED9FAA}"/>
    <dgm:cxn modelId="{6C741ABC-A739-4768-83FB-2F4B2D94CAC9}" srcId="{5F8D83D9-9461-45AF-80C0-1AD66CC6B68F}" destId="{64B1A568-82B7-4004-BA2A-FA040E4A330F}" srcOrd="0" destOrd="0" parTransId="{B8668194-F1A1-445C-BF82-A2223D457C29}" sibTransId="{FFCB8D05-A0B5-44E3-80D8-B93370B47D8B}"/>
    <dgm:cxn modelId="{2880D1C0-D88E-45AE-AE08-B6851BC74902}" srcId="{9FBB5EA5-3D39-44D3-BF88-8E8121627549}" destId="{6182D34D-4195-467C-A99E-74A1DF011D56}" srcOrd="0" destOrd="0" parTransId="{56ACBDDA-BB6D-424C-BE2E-DB961B430EBC}" sibTransId="{E1FBA02F-5D13-4BC5-9A1D-564E5B6D8B7E}"/>
    <dgm:cxn modelId="{572467C6-8823-4D48-A534-1B6C5B2F2BFA}" srcId="{9FBB5EA5-3D39-44D3-BF88-8E8121627549}" destId="{0EE7C694-4DFF-4BD0-A8B6-4920D6B05114}" srcOrd="3" destOrd="0" parTransId="{05B60651-6000-4F3F-8E67-6322EEB6D0C7}" sibTransId="{D6FF9597-AD31-44B6-885A-5EB3A3D87D1F}"/>
    <dgm:cxn modelId="{DA6571C7-571B-41CE-80AB-2211E216BD0A}" type="presOf" srcId="{231C8CDA-811F-4E37-AFD4-CF4DA4E1FA82}" destId="{6FCBCA06-9DF2-463C-BEC6-40D11FC9B7AF}" srcOrd="0" destOrd="0" presId="urn:microsoft.com/office/officeart/2017/3/layout/HorizontalPathTimeline"/>
    <dgm:cxn modelId="{7753E9C7-F0D8-4781-B0DE-F18D15B7C682}" srcId="{881CD49D-D805-4051-BBE2-7ACB12D3FB61}" destId="{0A057F5A-39F6-4F26-8390-8C550AE8AD06}" srcOrd="0" destOrd="0" parTransId="{FCF2083D-646B-4AFD-B6BC-50B7A18ECAA4}" sibTransId="{F62C274B-FEE8-40C9-8CDF-3CAECF7EE509}"/>
    <dgm:cxn modelId="{8C21A5C8-5C10-4CD8-8863-4CC614EE5590}" type="presOf" srcId="{715CE692-A2E0-435E-A3DF-E96AFF589B07}" destId="{E7A92FDA-AE8E-4275-9464-23EE94A82C4F}" srcOrd="0" destOrd="0" presId="urn:microsoft.com/office/officeart/2017/3/layout/HorizontalPathTimeline"/>
    <dgm:cxn modelId="{6003D6CA-0C77-4EB5-A42B-4CEACD081821}" srcId="{6182D34D-4195-467C-A99E-74A1DF011D56}" destId="{1F974F4F-5FF0-469D-BD97-798BA0E418F8}" srcOrd="0" destOrd="0" parTransId="{D5CA9E7B-5283-4BA5-B668-A31D4703815B}" sibTransId="{77E2F183-D894-4D10-BCE3-1BB4F6D31BD5}"/>
    <dgm:cxn modelId="{A0A4C4DC-2C25-4717-A2DC-C404BF78951C}" type="presOf" srcId="{6182D34D-4195-467C-A99E-74A1DF011D56}" destId="{C81C2F1B-5C18-40B8-9403-C548C8F21626}" srcOrd="0" destOrd="0" presId="urn:microsoft.com/office/officeart/2017/3/layout/HorizontalPathTimeline"/>
    <dgm:cxn modelId="{154C4CE0-D8B3-44CE-B701-A068820CEEEE}" srcId="{9FBB5EA5-3D39-44D3-BF88-8E8121627549}" destId="{E5C6F863-5DD3-4A55-A893-3C6B956A16BF}" srcOrd="6" destOrd="0" parTransId="{95587A96-DD96-4C3C-B249-12FC78054A39}" sibTransId="{9F74C0A8-F884-4F0F-A077-12B0D4A37592}"/>
    <dgm:cxn modelId="{AB87BAE4-6255-4A9D-9EA7-80312228853B}" type="presOf" srcId="{5F8D83D9-9461-45AF-80C0-1AD66CC6B68F}" destId="{80B44514-DA61-42E7-8BCE-68AEB5A11560}" srcOrd="0" destOrd="0" presId="urn:microsoft.com/office/officeart/2017/3/layout/HorizontalPathTimeline"/>
    <dgm:cxn modelId="{D9D3FDE5-0635-4B4B-9318-0E35161AAB11}" type="presOf" srcId="{76812659-9B72-4454-A93F-41C54B45E6F3}" destId="{BF4A1400-BE57-4F2E-A7F2-AB7B7166DF94}" srcOrd="0" destOrd="0" presId="urn:microsoft.com/office/officeart/2017/3/layout/HorizontalPathTimeline"/>
    <dgm:cxn modelId="{EB48BAF3-F809-4F92-A9CD-36ADDDD06FCF}" srcId="{231C8CDA-811F-4E37-AFD4-CF4DA4E1FA82}" destId="{A2ACD516-8250-45DC-ADB7-72A27F2CF4F4}" srcOrd="0" destOrd="0" parTransId="{D6F4553F-CE31-43A2-883D-0AE197BC653D}" sibTransId="{267842C5-179F-4844-9A00-EBC219A30D96}"/>
    <dgm:cxn modelId="{34F0CEF4-EF05-4651-9B63-94EC2AC49C96}" type="presOf" srcId="{9FBB5EA5-3D39-44D3-BF88-8E8121627549}" destId="{B88DD7A8-B3E0-400D-AE7D-B7B8E87DC058}" srcOrd="0" destOrd="0" presId="urn:microsoft.com/office/officeart/2017/3/layout/HorizontalPathTimeline"/>
    <dgm:cxn modelId="{9293F3F4-C122-4ED7-9BD6-A764C89E7EA6}" srcId="{9FBB5EA5-3D39-44D3-BF88-8E8121627549}" destId="{5F8D83D9-9461-45AF-80C0-1AD66CC6B68F}" srcOrd="5" destOrd="0" parTransId="{85D45B03-CEEE-4C95-9B31-5297FE846F9B}" sibTransId="{62E8A5F5-68DD-44F2-8A8D-D98E12A89468}"/>
    <dgm:cxn modelId="{60C456FF-66D5-4D65-BA1F-DD7DED19E06E}" srcId="{9FBB5EA5-3D39-44D3-BF88-8E8121627549}" destId="{231C8CDA-811F-4E37-AFD4-CF4DA4E1FA82}" srcOrd="7" destOrd="0" parTransId="{44A418E0-9962-41A5-9701-9FA6CB49ABE8}" sibTransId="{430B31AD-A190-4689-BD47-1C3736058F37}"/>
    <dgm:cxn modelId="{F91A4A99-E0B6-4AE4-A7E9-9EDBEA68588C}" type="presParOf" srcId="{B88DD7A8-B3E0-400D-AE7D-B7B8E87DC058}" destId="{5D0E3223-FABB-4191-B9CD-D2821BE53FEC}" srcOrd="0" destOrd="0" presId="urn:microsoft.com/office/officeart/2017/3/layout/HorizontalPathTimeline"/>
    <dgm:cxn modelId="{180647C7-5C14-46E3-A66C-E4D520B598B1}" type="presParOf" srcId="{B88DD7A8-B3E0-400D-AE7D-B7B8E87DC058}" destId="{1479FC62-0D7D-4E95-ACD7-F38520A2A378}" srcOrd="1" destOrd="0" presId="urn:microsoft.com/office/officeart/2017/3/layout/HorizontalPathTimeline"/>
    <dgm:cxn modelId="{350D5E3E-41EA-4CD7-B8FF-7FE932D9300C}" type="presParOf" srcId="{1479FC62-0D7D-4E95-ACD7-F38520A2A378}" destId="{B93B587B-F801-4FBF-B8DA-E148FF87722F}" srcOrd="0" destOrd="0" presId="urn:microsoft.com/office/officeart/2017/3/layout/HorizontalPathTimeline"/>
    <dgm:cxn modelId="{F6233A83-B2B2-41F5-83DB-CF04BF212D3F}" type="presParOf" srcId="{B93B587B-F801-4FBF-B8DA-E148FF87722F}" destId="{C81C2F1B-5C18-40B8-9403-C548C8F21626}" srcOrd="0" destOrd="0" presId="urn:microsoft.com/office/officeart/2017/3/layout/HorizontalPathTimeline"/>
    <dgm:cxn modelId="{3316E8CA-3B55-403D-B899-49CCDDDB7EAF}" type="presParOf" srcId="{B93B587B-F801-4FBF-B8DA-E148FF87722F}" destId="{DAD38186-F7E9-4681-B345-1983D2EEDAF4}" srcOrd="1" destOrd="0" presId="urn:microsoft.com/office/officeart/2017/3/layout/HorizontalPathTimeline"/>
    <dgm:cxn modelId="{916607BC-8FBE-417E-A061-1669D8F9D6F6}" type="presParOf" srcId="{DAD38186-F7E9-4681-B345-1983D2EEDAF4}" destId="{A389573F-D1E0-4676-902C-39E43FA76A04}" srcOrd="0" destOrd="0" presId="urn:microsoft.com/office/officeart/2017/3/layout/HorizontalPathTimeline"/>
    <dgm:cxn modelId="{FF44DC43-2D4F-46C8-BC2B-996822AC0D99}" type="presParOf" srcId="{DAD38186-F7E9-4681-B345-1983D2EEDAF4}" destId="{F4B8D7C7-35DC-4DFD-B4FA-92C48F2D87BA}" srcOrd="1" destOrd="0" presId="urn:microsoft.com/office/officeart/2017/3/layout/HorizontalPathTimeline"/>
    <dgm:cxn modelId="{936803CF-53E0-4619-96EC-48FEF1660BF5}" type="presParOf" srcId="{B93B587B-F801-4FBF-B8DA-E148FF87722F}" destId="{0CC3869F-FAA1-4ED1-B80B-38017EB1749C}" srcOrd="2" destOrd="0" presId="urn:microsoft.com/office/officeart/2017/3/layout/HorizontalPathTimeline"/>
    <dgm:cxn modelId="{555E0E71-89A2-48EE-8A0C-238C6503F580}" type="presParOf" srcId="{B93B587B-F801-4FBF-B8DA-E148FF87722F}" destId="{C5B68E45-B422-4392-BCB0-E0977F907215}" srcOrd="3" destOrd="0" presId="urn:microsoft.com/office/officeart/2017/3/layout/HorizontalPathTimeline"/>
    <dgm:cxn modelId="{924E9057-8633-44EE-BB7F-FA54C3D1672E}" type="presParOf" srcId="{B93B587B-F801-4FBF-B8DA-E148FF87722F}" destId="{B9C0D1B3-9854-4835-BE2E-37AA8A0232E6}" srcOrd="4" destOrd="0" presId="urn:microsoft.com/office/officeart/2017/3/layout/HorizontalPathTimeline"/>
    <dgm:cxn modelId="{3C2A9438-54EC-4E6E-A382-2AC480779D1B}" type="presParOf" srcId="{1479FC62-0D7D-4E95-ACD7-F38520A2A378}" destId="{63097975-1BFE-4AC3-85B9-23E016B8CE71}" srcOrd="1" destOrd="0" presId="urn:microsoft.com/office/officeart/2017/3/layout/HorizontalPathTimeline"/>
    <dgm:cxn modelId="{943BD5E8-ECFB-4796-B987-A7C019F9B838}" type="presParOf" srcId="{1479FC62-0D7D-4E95-ACD7-F38520A2A378}" destId="{E147D70F-1087-4CDB-949A-C26AA2E48D4D}" srcOrd="2" destOrd="0" presId="urn:microsoft.com/office/officeart/2017/3/layout/HorizontalPathTimeline"/>
    <dgm:cxn modelId="{062B9E3A-BA2B-4185-8F98-4F235DE834D8}" type="presParOf" srcId="{E147D70F-1087-4CDB-949A-C26AA2E48D4D}" destId="{6988D962-2CCF-4115-BF3F-7A2F34E564D9}" srcOrd="0" destOrd="0" presId="urn:microsoft.com/office/officeart/2017/3/layout/HorizontalPathTimeline"/>
    <dgm:cxn modelId="{835888D7-88FE-4F44-96A1-C393E11F5B1B}" type="presParOf" srcId="{E147D70F-1087-4CDB-949A-C26AA2E48D4D}" destId="{A824A58F-69C3-43E8-BB55-2E947FF861F5}" srcOrd="1" destOrd="0" presId="urn:microsoft.com/office/officeart/2017/3/layout/HorizontalPathTimeline"/>
    <dgm:cxn modelId="{5EBA6C63-FFDF-4456-A3B6-4FBB1F411C2D}" type="presParOf" srcId="{A824A58F-69C3-43E8-BB55-2E947FF861F5}" destId="{80D5FFA9-292B-4484-A348-6D6E888047EF}" srcOrd="0" destOrd="0" presId="urn:microsoft.com/office/officeart/2017/3/layout/HorizontalPathTimeline"/>
    <dgm:cxn modelId="{D4966236-8F28-4BE0-BD2A-4C5C2B239724}" type="presParOf" srcId="{A824A58F-69C3-43E8-BB55-2E947FF861F5}" destId="{8F34A14F-F866-480D-B547-D62FDD85E75B}" srcOrd="1" destOrd="0" presId="urn:microsoft.com/office/officeart/2017/3/layout/HorizontalPathTimeline"/>
    <dgm:cxn modelId="{A6DBA9A0-6B32-4F50-92EE-7671EE5809F5}" type="presParOf" srcId="{E147D70F-1087-4CDB-949A-C26AA2E48D4D}" destId="{B854CF1F-53BB-49BD-A26C-0F133C266462}" srcOrd="2" destOrd="0" presId="urn:microsoft.com/office/officeart/2017/3/layout/HorizontalPathTimeline"/>
    <dgm:cxn modelId="{9CC8C387-917B-4B0C-BAE9-884EA4119187}" type="presParOf" srcId="{E147D70F-1087-4CDB-949A-C26AA2E48D4D}" destId="{737BB43B-86EB-43CE-A076-0CD533927071}" srcOrd="3" destOrd="0" presId="urn:microsoft.com/office/officeart/2017/3/layout/HorizontalPathTimeline"/>
    <dgm:cxn modelId="{3B249707-271B-4FAB-A473-2C1D9C9DF61C}" type="presParOf" srcId="{E147D70F-1087-4CDB-949A-C26AA2E48D4D}" destId="{D48CAB0F-4FA3-4B89-BE91-CB4E4AA4C8E1}" srcOrd="4" destOrd="0" presId="urn:microsoft.com/office/officeart/2017/3/layout/HorizontalPathTimeline"/>
    <dgm:cxn modelId="{63753D45-851D-4DED-9411-E5FA42CA11E1}" type="presParOf" srcId="{1479FC62-0D7D-4E95-ACD7-F38520A2A378}" destId="{6E79CDEB-F805-4B88-8B8F-AB4DE32379E4}" srcOrd="3" destOrd="0" presId="urn:microsoft.com/office/officeart/2017/3/layout/HorizontalPathTimeline"/>
    <dgm:cxn modelId="{BEAC1B40-0E84-47CE-B614-190431909795}" type="presParOf" srcId="{1479FC62-0D7D-4E95-ACD7-F38520A2A378}" destId="{CF14443D-6B35-4CEA-98CB-A68A649E6C17}" srcOrd="4" destOrd="0" presId="urn:microsoft.com/office/officeart/2017/3/layout/HorizontalPathTimeline"/>
    <dgm:cxn modelId="{EDE97FDA-C254-4F03-9321-D05A1840C9DE}" type="presParOf" srcId="{CF14443D-6B35-4CEA-98CB-A68A649E6C17}" destId="{E7A92FDA-AE8E-4275-9464-23EE94A82C4F}" srcOrd="0" destOrd="0" presId="urn:microsoft.com/office/officeart/2017/3/layout/HorizontalPathTimeline"/>
    <dgm:cxn modelId="{F2693940-A2D6-4941-A1CA-025D20E9A84E}" type="presParOf" srcId="{CF14443D-6B35-4CEA-98CB-A68A649E6C17}" destId="{B410A9CD-9A51-4AFD-BEE3-F075B37BE69C}" srcOrd="1" destOrd="0" presId="urn:microsoft.com/office/officeart/2017/3/layout/HorizontalPathTimeline"/>
    <dgm:cxn modelId="{52C06420-5C4F-4D37-93EB-C135C0704FD9}" type="presParOf" srcId="{B410A9CD-9A51-4AFD-BEE3-F075B37BE69C}" destId="{BF4A1400-BE57-4F2E-A7F2-AB7B7166DF94}" srcOrd="0" destOrd="0" presId="urn:microsoft.com/office/officeart/2017/3/layout/HorizontalPathTimeline"/>
    <dgm:cxn modelId="{E8333793-3EA9-48B9-81A8-0B3C60A02DAB}" type="presParOf" srcId="{B410A9CD-9A51-4AFD-BEE3-F075B37BE69C}" destId="{F1967860-50EB-4A30-9261-4C18D2F67154}" srcOrd="1" destOrd="0" presId="urn:microsoft.com/office/officeart/2017/3/layout/HorizontalPathTimeline"/>
    <dgm:cxn modelId="{72E60219-EEFB-44AC-B05A-8FE24BFDCA4D}" type="presParOf" srcId="{CF14443D-6B35-4CEA-98CB-A68A649E6C17}" destId="{67C98C30-3E2B-4D97-9E67-571FD036A711}" srcOrd="2" destOrd="0" presId="urn:microsoft.com/office/officeart/2017/3/layout/HorizontalPathTimeline"/>
    <dgm:cxn modelId="{23820ADA-C0AB-49E2-B439-4B580358093A}" type="presParOf" srcId="{CF14443D-6B35-4CEA-98CB-A68A649E6C17}" destId="{10EFC16D-B501-4FF0-953C-B3607242D2B7}" srcOrd="3" destOrd="0" presId="urn:microsoft.com/office/officeart/2017/3/layout/HorizontalPathTimeline"/>
    <dgm:cxn modelId="{015F1519-07A7-4F1E-A2BE-B7F2B8F95B55}" type="presParOf" srcId="{CF14443D-6B35-4CEA-98CB-A68A649E6C17}" destId="{1A437658-9AF9-4327-A88F-70E31A5B4569}" srcOrd="4" destOrd="0" presId="urn:microsoft.com/office/officeart/2017/3/layout/HorizontalPathTimeline"/>
    <dgm:cxn modelId="{1FC4D887-85B2-4AE4-9A84-739B1C2F14E9}" type="presParOf" srcId="{1479FC62-0D7D-4E95-ACD7-F38520A2A378}" destId="{602C109C-A1B6-4A60-B2A1-7EE5FEC2E5CB}" srcOrd="5" destOrd="0" presId="urn:microsoft.com/office/officeart/2017/3/layout/HorizontalPathTimeline"/>
    <dgm:cxn modelId="{F6612A7D-7CDC-43E4-BE81-85BD95600153}" type="presParOf" srcId="{1479FC62-0D7D-4E95-ACD7-F38520A2A378}" destId="{71637205-E983-483A-A991-14E68F1CDFFC}" srcOrd="6" destOrd="0" presId="urn:microsoft.com/office/officeart/2017/3/layout/HorizontalPathTimeline"/>
    <dgm:cxn modelId="{9B62FDC5-D173-418C-9B34-823DE3BAF599}" type="presParOf" srcId="{71637205-E983-483A-A991-14E68F1CDFFC}" destId="{3EF3149C-BF12-49AD-87C1-2F2DAA633262}" srcOrd="0" destOrd="0" presId="urn:microsoft.com/office/officeart/2017/3/layout/HorizontalPathTimeline"/>
    <dgm:cxn modelId="{A4D1CA2B-3A27-4447-8F60-93F77477166D}" type="presParOf" srcId="{71637205-E983-483A-A991-14E68F1CDFFC}" destId="{3BF40277-4989-40A9-BD43-E56209F104C3}" srcOrd="1" destOrd="0" presId="urn:microsoft.com/office/officeart/2017/3/layout/HorizontalPathTimeline"/>
    <dgm:cxn modelId="{CF659353-7654-42EB-BED3-DB462FB4C773}" type="presParOf" srcId="{3BF40277-4989-40A9-BD43-E56209F104C3}" destId="{C8A50FE3-8FB3-4A2B-B4DB-6CDE37F3335C}" srcOrd="0" destOrd="0" presId="urn:microsoft.com/office/officeart/2017/3/layout/HorizontalPathTimeline"/>
    <dgm:cxn modelId="{C2862A37-1936-4C93-BADB-81875D91F91F}" type="presParOf" srcId="{3BF40277-4989-40A9-BD43-E56209F104C3}" destId="{C6ACD507-8CA4-4B22-97F4-9BB859C79515}" srcOrd="1" destOrd="0" presId="urn:microsoft.com/office/officeart/2017/3/layout/HorizontalPathTimeline"/>
    <dgm:cxn modelId="{0BD2A55A-3F56-4B13-8699-E74AD8EA0587}" type="presParOf" srcId="{71637205-E983-483A-A991-14E68F1CDFFC}" destId="{922A9863-31DD-4F2A-923E-CA83C66DC4F7}" srcOrd="2" destOrd="0" presId="urn:microsoft.com/office/officeart/2017/3/layout/HorizontalPathTimeline"/>
    <dgm:cxn modelId="{91248232-613A-440E-A6BE-7C16FBDE8CB8}" type="presParOf" srcId="{71637205-E983-483A-A991-14E68F1CDFFC}" destId="{8B4C9E67-E888-4E90-B016-734190FE1345}" srcOrd="3" destOrd="0" presId="urn:microsoft.com/office/officeart/2017/3/layout/HorizontalPathTimeline"/>
    <dgm:cxn modelId="{0CA33D79-5F05-4042-8B04-640AC5BD6610}" type="presParOf" srcId="{71637205-E983-483A-A991-14E68F1CDFFC}" destId="{A17B3026-C011-4B5D-AA82-12C7A1BA639A}" srcOrd="4" destOrd="0" presId="urn:microsoft.com/office/officeart/2017/3/layout/HorizontalPathTimeline"/>
    <dgm:cxn modelId="{FE544837-36D9-42B7-93B3-7C9444B366E1}" type="presParOf" srcId="{1479FC62-0D7D-4E95-ACD7-F38520A2A378}" destId="{0D314DDB-F049-4EF2-A034-E5E3B234D899}" srcOrd="7" destOrd="0" presId="urn:microsoft.com/office/officeart/2017/3/layout/HorizontalPathTimeline"/>
    <dgm:cxn modelId="{C50250DF-6C52-4528-BA8B-584CD9E0BFF8}" type="presParOf" srcId="{1479FC62-0D7D-4E95-ACD7-F38520A2A378}" destId="{FC52FF15-AF76-474A-8E01-A699EF5C45BB}" srcOrd="8" destOrd="0" presId="urn:microsoft.com/office/officeart/2017/3/layout/HorizontalPathTimeline"/>
    <dgm:cxn modelId="{25A70FCB-764A-411B-B317-860601ED3FAF}" type="presParOf" srcId="{FC52FF15-AF76-474A-8E01-A699EF5C45BB}" destId="{80891AD5-A02C-43BD-A5B1-727F17ADDC76}" srcOrd="0" destOrd="0" presId="urn:microsoft.com/office/officeart/2017/3/layout/HorizontalPathTimeline"/>
    <dgm:cxn modelId="{1C863790-9FFD-4FD3-A7F4-19A7AB155716}" type="presParOf" srcId="{FC52FF15-AF76-474A-8E01-A699EF5C45BB}" destId="{4BCDD04C-B9D2-4EB2-90F6-25DE3097B19E}" srcOrd="1" destOrd="0" presId="urn:microsoft.com/office/officeart/2017/3/layout/HorizontalPathTimeline"/>
    <dgm:cxn modelId="{706FD90C-5D98-412D-8688-AC6BCC9372DC}" type="presParOf" srcId="{4BCDD04C-B9D2-4EB2-90F6-25DE3097B19E}" destId="{4A5384D1-E721-41AF-8A04-2AFC940AF56A}" srcOrd="0" destOrd="0" presId="urn:microsoft.com/office/officeart/2017/3/layout/HorizontalPathTimeline"/>
    <dgm:cxn modelId="{5DD6DDC3-56FF-42EF-92B6-31F1A91E7B9B}" type="presParOf" srcId="{4BCDD04C-B9D2-4EB2-90F6-25DE3097B19E}" destId="{CE89FF78-DA18-48AE-BF77-E7A747ED0517}" srcOrd="1" destOrd="0" presId="urn:microsoft.com/office/officeart/2017/3/layout/HorizontalPathTimeline"/>
    <dgm:cxn modelId="{6D816D1A-801C-469B-974F-8396BBB97674}" type="presParOf" srcId="{FC52FF15-AF76-474A-8E01-A699EF5C45BB}" destId="{57B21744-178C-44BA-942B-1C5F17190B43}" srcOrd="2" destOrd="0" presId="urn:microsoft.com/office/officeart/2017/3/layout/HorizontalPathTimeline"/>
    <dgm:cxn modelId="{04F98CE0-AD21-4099-B41A-66FCB3BC78F6}" type="presParOf" srcId="{FC52FF15-AF76-474A-8E01-A699EF5C45BB}" destId="{94A0290C-4CA2-4BD0-9F0D-D66CF0EEA0ED}" srcOrd="3" destOrd="0" presId="urn:microsoft.com/office/officeart/2017/3/layout/HorizontalPathTimeline"/>
    <dgm:cxn modelId="{47BE9E68-6DE0-4C9C-9309-A7E6B351B8B9}" type="presParOf" srcId="{FC52FF15-AF76-474A-8E01-A699EF5C45BB}" destId="{9F5CDF21-507F-428C-B6D3-FBC9D6C48B4D}" srcOrd="4" destOrd="0" presId="urn:microsoft.com/office/officeart/2017/3/layout/HorizontalPathTimeline"/>
    <dgm:cxn modelId="{F5A2C044-D3DA-49BE-A32A-5085E87CB9D8}" type="presParOf" srcId="{1479FC62-0D7D-4E95-ACD7-F38520A2A378}" destId="{6510F7B8-71B2-4912-AA35-AE494C559C4A}" srcOrd="9" destOrd="0" presId="urn:microsoft.com/office/officeart/2017/3/layout/HorizontalPathTimeline"/>
    <dgm:cxn modelId="{C1D9CC81-571A-413D-B318-71A44B6CA868}" type="presParOf" srcId="{1479FC62-0D7D-4E95-ACD7-F38520A2A378}" destId="{935238A9-F7D9-45BD-B456-C8D422FD49FA}" srcOrd="10" destOrd="0" presId="urn:microsoft.com/office/officeart/2017/3/layout/HorizontalPathTimeline"/>
    <dgm:cxn modelId="{23528EE5-2A4F-41F2-B907-E8183577BAB3}" type="presParOf" srcId="{935238A9-F7D9-45BD-B456-C8D422FD49FA}" destId="{80B44514-DA61-42E7-8BCE-68AEB5A11560}" srcOrd="0" destOrd="0" presId="urn:microsoft.com/office/officeart/2017/3/layout/HorizontalPathTimeline"/>
    <dgm:cxn modelId="{631C8DFD-2EDF-4BAE-8A99-1C40C2405762}" type="presParOf" srcId="{935238A9-F7D9-45BD-B456-C8D422FD49FA}" destId="{D8FA499E-FDD7-4827-898C-B96B74C286DF}" srcOrd="1" destOrd="0" presId="urn:microsoft.com/office/officeart/2017/3/layout/HorizontalPathTimeline"/>
    <dgm:cxn modelId="{953E7562-EB5D-4553-AD20-0289405B068B}" type="presParOf" srcId="{D8FA499E-FDD7-4827-898C-B96B74C286DF}" destId="{2DA41DCA-D692-4221-95A2-FC0F288F11A5}" srcOrd="0" destOrd="0" presId="urn:microsoft.com/office/officeart/2017/3/layout/HorizontalPathTimeline"/>
    <dgm:cxn modelId="{40F8D3C1-B8A8-4CD1-88CF-36866DB182DE}" type="presParOf" srcId="{D8FA499E-FDD7-4827-898C-B96B74C286DF}" destId="{F5971EF8-9452-4C14-B4E4-941B76AD8969}" srcOrd="1" destOrd="0" presId="urn:microsoft.com/office/officeart/2017/3/layout/HorizontalPathTimeline"/>
    <dgm:cxn modelId="{772318B5-8C5D-4E48-8DBE-89AB0C55D5C3}" type="presParOf" srcId="{935238A9-F7D9-45BD-B456-C8D422FD49FA}" destId="{29A948B8-8676-45F4-ABAE-4FF431D51014}" srcOrd="2" destOrd="0" presId="urn:microsoft.com/office/officeart/2017/3/layout/HorizontalPathTimeline"/>
    <dgm:cxn modelId="{2ACE457F-D7A9-4875-94C3-6C47F9A64AA1}" type="presParOf" srcId="{935238A9-F7D9-45BD-B456-C8D422FD49FA}" destId="{672E461E-26ED-4169-B775-C33202AA2C70}" srcOrd="3" destOrd="0" presId="urn:microsoft.com/office/officeart/2017/3/layout/HorizontalPathTimeline"/>
    <dgm:cxn modelId="{E2FD1067-871F-4B98-8C71-6B67C572522C}" type="presParOf" srcId="{935238A9-F7D9-45BD-B456-C8D422FD49FA}" destId="{420284FA-1C23-41F2-AF14-E7C3994DEE37}" srcOrd="4" destOrd="0" presId="urn:microsoft.com/office/officeart/2017/3/layout/HorizontalPathTimeline"/>
    <dgm:cxn modelId="{22562CE3-D867-47DB-AC67-CCB939C5170A}" type="presParOf" srcId="{1479FC62-0D7D-4E95-ACD7-F38520A2A378}" destId="{0DD073C7-748C-4F72-A9ED-5D5042FDFC7C}" srcOrd="11" destOrd="0" presId="urn:microsoft.com/office/officeart/2017/3/layout/HorizontalPathTimeline"/>
    <dgm:cxn modelId="{71513ADF-2185-4E15-BF80-B8D14A24D14F}" type="presParOf" srcId="{1479FC62-0D7D-4E95-ACD7-F38520A2A378}" destId="{9DA4B2DE-7806-4A33-A4E4-A67376CD131B}" srcOrd="12" destOrd="0" presId="urn:microsoft.com/office/officeart/2017/3/layout/HorizontalPathTimeline"/>
    <dgm:cxn modelId="{1B1DCDF6-282C-4A09-A55A-9BD0D67098BC}" type="presParOf" srcId="{9DA4B2DE-7806-4A33-A4E4-A67376CD131B}" destId="{8FDD9B8E-B2DF-4AAE-863D-47D3B278DCC4}" srcOrd="0" destOrd="0" presId="urn:microsoft.com/office/officeart/2017/3/layout/HorizontalPathTimeline"/>
    <dgm:cxn modelId="{401B6B3B-3F81-42D1-85D6-4E54EA04D9FE}" type="presParOf" srcId="{9DA4B2DE-7806-4A33-A4E4-A67376CD131B}" destId="{A483BEAF-BA49-47F6-B4DE-F4C806316BB4}" srcOrd="1" destOrd="0" presId="urn:microsoft.com/office/officeart/2017/3/layout/HorizontalPathTimeline"/>
    <dgm:cxn modelId="{51CFA3D4-D25D-40F8-9E90-1DCC149FC319}" type="presParOf" srcId="{A483BEAF-BA49-47F6-B4DE-F4C806316BB4}" destId="{043C2C43-D591-4B65-AA5C-59F232F1CF08}" srcOrd="0" destOrd="0" presId="urn:microsoft.com/office/officeart/2017/3/layout/HorizontalPathTimeline"/>
    <dgm:cxn modelId="{EE936F58-6DF4-4F3B-B4FF-DDB15F915B0E}" type="presParOf" srcId="{A483BEAF-BA49-47F6-B4DE-F4C806316BB4}" destId="{6E3C354B-FC3D-487D-9CA5-497FF902AB4D}" srcOrd="1" destOrd="0" presId="urn:microsoft.com/office/officeart/2017/3/layout/HorizontalPathTimeline"/>
    <dgm:cxn modelId="{4FCF4E46-5A7E-4821-8C29-749DF9C4DD18}" type="presParOf" srcId="{9DA4B2DE-7806-4A33-A4E4-A67376CD131B}" destId="{4FD9239A-7ADF-44FB-AA6C-388C89989B6B}" srcOrd="2" destOrd="0" presId="urn:microsoft.com/office/officeart/2017/3/layout/HorizontalPathTimeline"/>
    <dgm:cxn modelId="{37C655C5-9F1E-41B2-AA4D-51218DC04BAF}" type="presParOf" srcId="{9DA4B2DE-7806-4A33-A4E4-A67376CD131B}" destId="{5621CB40-4D3B-498B-8DCD-764A28E7FEDF}" srcOrd="3" destOrd="0" presId="urn:microsoft.com/office/officeart/2017/3/layout/HorizontalPathTimeline"/>
    <dgm:cxn modelId="{71ADFF51-B12F-400C-B23A-05A2BDD213F7}" type="presParOf" srcId="{9DA4B2DE-7806-4A33-A4E4-A67376CD131B}" destId="{06640D52-8B92-4C3F-B318-98B681812767}" srcOrd="4" destOrd="0" presId="urn:microsoft.com/office/officeart/2017/3/layout/HorizontalPathTimeline"/>
    <dgm:cxn modelId="{E5A1F98C-4CA5-4088-B42E-6C59D87AD7F4}" type="presParOf" srcId="{1479FC62-0D7D-4E95-ACD7-F38520A2A378}" destId="{FC9A8D9E-CE5D-4ACF-A85C-0BE969C8D19F}" srcOrd="13" destOrd="0" presId="urn:microsoft.com/office/officeart/2017/3/layout/HorizontalPathTimeline"/>
    <dgm:cxn modelId="{7020C0C5-8A61-4C26-A1D6-E72B3D4A17E6}" type="presParOf" srcId="{1479FC62-0D7D-4E95-ACD7-F38520A2A378}" destId="{21969532-36B1-45C0-A4C5-24F620DEAF94}" srcOrd="14" destOrd="0" presId="urn:microsoft.com/office/officeart/2017/3/layout/HorizontalPathTimeline"/>
    <dgm:cxn modelId="{F2690CB7-2A84-40BC-9949-6817AE891737}" type="presParOf" srcId="{21969532-36B1-45C0-A4C5-24F620DEAF94}" destId="{6FCBCA06-9DF2-463C-BEC6-40D11FC9B7AF}" srcOrd="0" destOrd="0" presId="urn:microsoft.com/office/officeart/2017/3/layout/HorizontalPathTimeline"/>
    <dgm:cxn modelId="{D6B55190-BF0D-416F-8716-E582596B0E49}" type="presParOf" srcId="{21969532-36B1-45C0-A4C5-24F620DEAF94}" destId="{8C9FBC06-4715-479F-9DD0-54CE508F8CA6}" srcOrd="1" destOrd="0" presId="urn:microsoft.com/office/officeart/2017/3/layout/HorizontalPathTimeline"/>
    <dgm:cxn modelId="{9D8799E6-2569-43E4-B830-159967EBDDBF}" type="presParOf" srcId="{8C9FBC06-4715-479F-9DD0-54CE508F8CA6}" destId="{9D0521F7-32FB-46C3-A300-6500A933AF58}" srcOrd="0" destOrd="0" presId="urn:microsoft.com/office/officeart/2017/3/layout/HorizontalPathTimeline"/>
    <dgm:cxn modelId="{DAF5DD87-3509-43E6-AEBE-9668D1D9CDA2}" type="presParOf" srcId="{8C9FBC06-4715-479F-9DD0-54CE508F8CA6}" destId="{58FAEF27-F552-443D-9239-5734B44926DB}" srcOrd="1" destOrd="0" presId="urn:microsoft.com/office/officeart/2017/3/layout/HorizontalPathTimeline"/>
    <dgm:cxn modelId="{760C5999-78FA-4250-9864-DE10DC004327}" type="presParOf" srcId="{21969532-36B1-45C0-A4C5-24F620DEAF94}" destId="{7C429F62-E65F-4537-B1F1-5F82863B98FA}" srcOrd="2" destOrd="0" presId="urn:microsoft.com/office/officeart/2017/3/layout/HorizontalPathTimeline"/>
    <dgm:cxn modelId="{73587256-5F1A-4E7C-A4F7-350A4F8C852C}" type="presParOf" srcId="{21969532-36B1-45C0-A4C5-24F620DEAF94}" destId="{73983928-4D28-46E9-A14E-B12D457A68F6}" srcOrd="3" destOrd="0" presId="urn:microsoft.com/office/officeart/2017/3/layout/HorizontalPathTimeline"/>
    <dgm:cxn modelId="{C02BFAE6-8F10-42E9-98C1-5CA1505A37E4}" type="presParOf" srcId="{21969532-36B1-45C0-A4C5-24F620DEAF94}" destId="{E7219139-E738-41B7-9FDE-EF1C9C07A735}"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C539B6-C716-4DF0-9577-23F2792992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29C282-0429-4C37-96FD-2EB0248E1335}">
      <dgm:prSet/>
      <dgm:spPr/>
      <dgm:t>
        <a:bodyPr/>
        <a:lstStyle/>
        <a:p>
          <a:pPr rtl="0"/>
          <a:r>
            <a:rPr lang="en-US"/>
            <a:t>Input filtering with different API.</a:t>
          </a:r>
          <a:r>
            <a:rPr lang="en-US">
              <a:latin typeface="Century Gothic" panose="020B0502020202020204"/>
            </a:rPr>
            <a:t> </a:t>
          </a:r>
          <a:r>
            <a:rPr lang="en-US"/>
            <a:t>Potential fix: Avoid searching for individual letters.</a:t>
          </a:r>
          <a:r>
            <a:rPr lang="en-US">
              <a:latin typeface="Century Gothic" panose="020B0502020202020204"/>
            </a:rPr>
            <a:t> (C/C++/C# considered to be the same thing by all API)</a:t>
          </a:r>
          <a:endParaRPr lang="en-US"/>
        </a:p>
      </dgm:t>
    </dgm:pt>
    <dgm:pt modelId="{A586EA39-ECF5-4DC7-8C5E-7E9C071CDA44}" type="parTrans" cxnId="{F3C6BEB2-82C1-44DF-8B32-4E3DD583B968}">
      <dgm:prSet/>
      <dgm:spPr/>
      <dgm:t>
        <a:bodyPr/>
        <a:lstStyle/>
        <a:p>
          <a:endParaRPr lang="en-US"/>
        </a:p>
      </dgm:t>
    </dgm:pt>
    <dgm:pt modelId="{436114D8-E889-4FE2-B26A-E09376C9C513}" type="sibTrans" cxnId="{F3C6BEB2-82C1-44DF-8B32-4E3DD583B968}">
      <dgm:prSet/>
      <dgm:spPr/>
      <dgm:t>
        <a:bodyPr/>
        <a:lstStyle/>
        <a:p>
          <a:endParaRPr lang="en-US"/>
        </a:p>
      </dgm:t>
    </dgm:pt>
    <dgm:pt modelId="{D1D20A98-F8E3-4413-A746-B0AF0C5CA7A6}">
      <dgm:prSet/>
      <dgm:spPr/>
      <dgm:t>
        <a:bodyPr/>
        <a:lstStyle/>
        <a:p>
          <a:r>
            <a:rPr lang="en-US"/>
            <a:t>API limitations constrict usage. (Pytrends query time limit)</a:t>
          </a:r>
        </a:p>
      </dgm:t>
    </dgm:pt>
    <dgm:pt modelId="{34929B1A-7645-4925-B56F-ECC6BB8C1B33}" type="parTrans" cxnId="{03F82450-D50E-4684-8EB0-854B0624283E}">
      <dgm:prSet/>
      <dgm:spPr/>
      <dgm:t>
        <a:bodyPr/>
        <a:lstStyle/>
        <a:p>
          <a:endParaRPr lang="en-US"/>
        </a:p>
      </dgm:t>
    </dgm:pt>
    <dgm:pt modelId="{3AC53DE2-FBE9-4626-8DC5-F5A0F4B4113D}" type="sibTrans" cxnId="{03F82450-D50E-4684-8EB0-854B0624283E}">
      <dgm:prSet/>
      <dgm:spPr/>
      <dgm:t>
        <a:bodyPr/>
        <a:lstStyle/>
        <a:p>
          <a:endParaRPr lang="en-US"/>
        </a:p>
      </dgm:t>
    </dgm:pt>
    <dgm:pt modelId="{A89A6F71-C4F4-4F86-A4BD-C936DE10E55A}">
      <dgm:prSet/>
      <dgm:spPr/>
      <dgm:t>
        <a:bodyPr/>
        <a:lstStyle/>
        <a:p>
          <a:r>
            <a:rPr lang="en-US"/>
            <a:t>API access is revoked(?!)</a:t>
          </a:r>
        </a:p>
      </dgm:t>
    </dgm:pt>
    <dgm:pt modelId="{00836D30-3A15-40FD-86AB-6684808F7AF8}" type="parTrans" cxnId="{786B40AC-1BCD-413A-A319-C8A41BE188DD}">
      <dgm:prSet/>
      <dgm:spPr/>
      <dgm:t>
        <a:bodyPr/>
        <a:lstStyle/>
        <a:p>
          <a:endParaRPr lang="en-US"/>
        </a:p>
      </dgm:t>
    </dgm:pt>
    <dgm:pt modelId="{40519BCE-1623-4EF9-9129-B6854953DBD5}" type="sibTrans" cxnId="{786B40AC-1BCD-413A-A319-C8A41BE188DD}">
      <dgm:prSet/>
      <dgm:spPr/>
      <dgm:t>
        <a:bodyPr/>
        <a:lstStyle/>
        <a:p>
          <a:endParaRPr lang="en-US"/>
        </a:p>
      </dgm:t>
    </dgm:pt>
    <dgm:pt modelId="{2FE0D2A5-66D7-441E-B467-83DD67D7D85D}">
      <dgm:prSet/>
      <dgm:spPr/>
      <dgm:t>
        <a:bodyPr/>
        <a:lstStyle/>
        <a:p>
          <a:r>
            <a:rPr lang="en-US"/>
            <a:t>Mysterious AWS charges despite instance being down</a:t>
          </a:r>
        </a:p>
      </dgm:t>
    </dgm:pt>
    <dgm:pt modelId="{CB51A921-7528-4A62-881A-3003F2487BD1}" type="parTrans" cxnId="{887BCFDE-C5A7-46DB-8875-DC6BADE31D00}">
      <dgm:prSet/>
      <dgm:spPr/>
      <dgm:t>
        <a:bodyPr/>
        <a:lstStyle/>
        <a:p>
          <a:endParaRPr lang="en-US"/>
        </a:p>
      </dgm:t>
    </dgm:pt>
    <dgm:pt modelId="{8760569B-1B3F-476D-9886-127790B89DA4}" type="sibTrans" cxnId="{887BCFDE-C5A7-46DB-8875-DC6BADE31D00}">
      <dgm:prSet/>
      <dgm:spPr/>
      <dgm:t>
        <a:bodyPr/>
        <a:lstStyle/>
        <a:p>
          <a:endParaRPr lang="en-US"/>
        </a:p>
      </dgm:t>
    </dgm:pt>
    <dgm:pt modelId="{6DC95DC3-D7E7-43BC-B17D-E39A28C7FEE6}">
      <dgm:prSet/>
      <dgm:spPr/>
      <dgm:t>
        <a:bodyPr/>
        <a:lstStyle/>
        <a:p>
          <a:r>
            <a:rPr lang="en-US"/>
            <a:t>Bots can skew popularity . Mass posting of a thing alters output. Potential fix is to weigh posts based on likes/retweets etc.</a:t>
          </a:r>
        </a:p>
      </dgm:t>
    </dgm:pt>
    <dgm:pt modelId="{8BC8395A-BAB8-4597-B102-BD770ADBEC2D}" type="parTrans" cxnId="{744B60BD-1281-4637-9CDD-94F2911CFA81}">
      <dgm:prSet/>
      <dgm:spPr/>
      <dgm:t>
        <a:bodyPr/>
        <a:lstStyle/>
        <a:p>
          <a:endParaRPr lang="en-US"/>
        </a:p>
      </dgm:t>
    </dgm:pt>
    <dgm:pt modelId="{DB63425E-525C-4D76-9690-A8482112C560}" type="sibTrans" cxnId="{744B60BD-1281-4637-9CDD-94F2911CFA81}">
      <dgm:prSet/>
      <dgm:spPr/>
      <dgm:t>
        <a:bodyPr/>
        <a:lstStyle/>
        <a:p>
          <a:endParaRPr lang="en-US"/>
        </a:p>
      </dgm:t>
    </dgm:pt>
    <dgm:pt modelId="{2C6EBAFC-9ED9-4666-8642-1A57893CD337}">
      <dgm:prSet/>
      <dgm:spPr/>
      <dgm:t>
        <a:bodyPr/>
        <a:lstStyle/>
        <a:p>
          <a:r>
            <a:rPr lang="en-US"/>
            <a:t>Stories are delayed, deadline pushed back. (unlikely)</a:t>
          </a:r>
        </a:p>
      </dgm:t>
    </dgm:pt>
    <dgm:pt modelId="{92B3EB6A-CAE1-479D-9E31-4F0B077B0CDD}" type="parTrans" cxnId="{9C7016AE-B748-4651-910B-49171F61E6E7}">
      <dgm:prSet/>
      <dgm:spPr/>
      <dgm:t>
        <a:bodyPr/>
        <a:lstStyle/>
        <a:p>
          <a:endParaRPr lang="en-US"/>
        </a:p>
      </dgm:t>
    </dgm:pt>
    <dgm:pt modelId="{E5D27B6B-1645-42BB-BE2B-817766828B47}" type="sibTrans" cxnId="{9C7016AE-B748-4651-910B-49171F61E6E7}">
      <dgm:prSet/>
      <dgm:spPr/>
      <dgm:t>
        <a:bodyPr/>
        <a:lstStyle/>
        <a:p>
          <a:endParaRPr lang="en-US"/>
        </a:p>
      </dgm:t>
    </dgm:pt>
    <dgm:pt modelId="{3F7F3992-F8AE-4BEA-BC9F-6079374B9330}" type="pres">
      <dgm:prSet presAssocID="{C7C539B6-C716-4DF0-9577-23F279299295}" presName="linear" presStyleCnt="0">
        <dgm:presLayoutVars>
          <dgm:animLvl val="lvl"/>
          <dgm:resizeHandles val="exact"/>
        </dgm:presLayoutVars>
      </dgm:prSet>
      <dgm:spPr/>
    </dgm:pt>
    <dgm:pt modelId="{AFCC9C7D-1C80-4253-9475-EB3C6F65CC89}" type="pres">
      <dgm:prSet presAssocID="{AD29C282-0429-4C37-96FD-2EB0248E1335}" presName="parentText" presStyleLbl="node1" presStyleIdx="0" presStyleCnt="6">
        <dgm:presLayoutVars>
          <dgm:chMax val="0"/>
          <dgm:bulletEnabled val="1"/>
        </dgm:presLayoutVars>
      </dgm:prSet>
      <dgm:spPr/>
    </dgm:pt>
    <dgm:pt modelId="{68545D85-30F7-4874-9133-7C19479A89BF}" type="pres">
      <dgm:prSet presAssocID="{436114D8-E889-4FE2-B26A-E09376C9C513}" presName="spacer" presStyleCnt="0"/>
      <dgm:spPr/>
    </dgm:pt>
    <dgm:pt modelId="{21E46BBF-D524-46F4-B374-029374F88333}" type="pres">
      <dgm:prSet presAssocID="{D1D20A98-F8E3-4413-A746-B0AF0C5CA7A6}" presName="parentText" presStyleLbl="node1" presStyleIdx="1" presStyleCnt="6">
        <dgm:presLayoutVars>
          <dgm:chMax val="0"/>
          <dgm:bulletEnabled val="1"/>
        </dgm:presLayoutVars>
      </dgm:prSet>
      <dgm:spPr/>
    </dgm:pt>
    <dgm:pt modelId="{A314EA89-8A02-4CF2-9E27-4672FA3B9400}" type="pres">
      <dgm:prSet presAssocID="{3AC53DE2-FBE9-4626-8DC5-F5A0F4B4113D}" presName="spacer" presStyleCnt="0"/>
      <dgm:spPr/>
    </dgm:pt>
    <dgm:pt modelId="{362D9522-47DA-4B57-B2FE-46435CFC0430}" type="pres">
      <dgm:prSet presAssocID="{A89A6F71-C4F4-4F86-A4BD-C936DE10E55A}" presName="parentText" presStyleLbl="node1" presStyleIdx="2" presStyleCnt="6">
        <dgm:presLayoutVars>
          <dgm:chMax val="0"/>
          <dgm:bulletEnabled val="1"/>
        </dgm:presLayoutVars>
      </dgm:prSet>
      <dgm:spPr/>
    </dgm:pt>
    <dgm:pt modelId="{98337E94-FE8A-4705-93C5-8F60B7C760BF}" type="pres">
      <dgm:prSet presAssocID="{40519BCE-1623-4EF9-9129-B6854953DBD5}" presName="spacer" presStyleCnt="0"/>
      <dgm:spPr/>
    </dgm:pt>
    <dgm:pt modelId="{3690A8BD-F960-4C37-B2EE-74523F88B146}" type="pres">
      <dgm:prSet presAssocID="{2FE0D2A5-66D7-441E-B467-83DD67D7D85D}" presName="parentText" presStyleLbl="node1" presStyleIdx="3" presStyleCnt="6">
        <dgm:presLayoutVars>
          <dgm:chMax val="0"/>
          <dgm:bulletEnabled val="1"/>
        </dgm:presLayoutVars>
      </dgm:prSet>
      <dgm:spPr/>
    </dgm:pt>
    <dgm:pt modelId="{D2FB92F5-A43B-46A9-9E8B-EA3A3709B6F2}" type="pres">
      <dgm:prSet presAssocID="{8760569B-1B3F-476D-9886-127790B89DA4}" presName="spacer" presStyleCnt="0"/>
      <dgm:spPr/>
    </dgm:pt>
    <dgm:pt modelId="{59DF33B6-23F9-43DE-921B-7775CF07690B}" type="pres">
      <dgm:prSet presAssocID="{6DC95DC3-D7E7-43BC-B17D-E39A28C7FEE6}" presName="parentText" presStyleLbl="node1" presStyleIdx="4" presStyleCnt="6">
        <dgm:presLayoutVars>
          <dgm:chMax val="0"/>
          <dgm:bulletEnabled val="1"/>
        </dgm:presLayoutVars>
      </dgm:prSet>
      <dgm:spPr/>
    </dgm:pt>
    <dgm:pt modelId="{87B3AD35-5512-44DE-86A3-199644F80465}" type="pres">
      <dgm:prSet presAssocID="{DB63425E-525C-4D76-9690-A8482112C560}" presName="spacer" presStyleCnt="0"/>
      <dgm:spPr/>
    </dgm:pt>
    <dgm:pt modelId="{235A9924-73F9-4993-9552-3FF7E07F4399}" type="pres">
      <dgm:prSet presAssocID="{2C6EBAFC-9ED9-4666-8642-1A57893CD337}" presName="parentText" presStyleLbl="node1" presStyleIdx="5" presStyleCnt="6">
        <dgm:presLayoutVars>
          <dgm:chMax val="0"/>
          <dgm:bulletEnabled val="1"/>
        </dgm:presLayoutVars>
      </dgm:prSet>
      <dgm:spPr/>
    </dgm:pt>
  </dgm:ptLst>
  <dgm:cxnLst>
    <dgm:cxn modelId="{36ABFE1B-4B07-4F02-BDE2-70B1B10FA940}" type="presOf" srcId="{2FE0D2A5-66D7-441E-B467-83DD67D7D85D}" destId="{3690A8BD-F960-4C37-B2EE-74523F88B146}" srcOrd="0" destOrd="0" presId="urn:microsoft.com/office/officeart/2005/8/layout/vList2"/>
    <dgm:cxn modelId="{747A9623-54E2-48D6-A2B0-9F0BB736F843}" type="presOf" srcId="{6DC95DC3-D7E7-43BC-B17D-E39A28C7FEE6}" destId="{59DF33B6-23F9-43DE-921B-7775CF07690B}" srcOrd="0" destOrd="0" presId="urn:microsoft.com/office/officeart/2005/8/layout/vList2"/>
    <dgm:cxn modelId="{52E45A35-E41E-4DCB-B871-E7CC71F1C62E}" type="presOf" srcId="{D1D20A98-F8E3-4413-A746-B0AF0C5CA7A6}" destId="{21E46BBF-D524-46F4-B374-029374F88333}" srcOrd="0" destOrd="0" presId="urn:microsoft.com/office/officeart/2005/8/layout/vList2"/>
    <dgm:cxn modelId="{03F82450-D50E-4684-8EB0-854B0624283E}" srcId="{C7C539B6-C716-4DF0-9577-23F279299295}" destId="{D1D20A98-F8E3-4413-A746-B0AF0C5CA7A6}" srcOrd="1" destOrd="0" parTransId="{34929B1A-7645-4925-B56F-ECC6BB8C1B33}" sibTransId="{3AC53DE2-FBE9-4626-8DC5-F5A0F4B4113D}"/>
    <dgm:cxn modelId="{AE4F6A7B-E9C3-4266-9BD8-7BF31B6D2B79}" type="presOf" srcId="{AD29C282-0429-4C37-96FD-2EB0248E1335}" destId="{AFCC9C7D-1C80-4253-9475-EB3C6F65CC89}" srcOrd="0" destOrd="0" presId="urn:microsoft.com/office/officeart/2005/8/layout/vList2"/>
    <dgm:cxn modelId="{786B40AC-1BCD-413A-A319-C8A41BE188DD}" srcId="{C7C539B6-C716-4DF0-9577-23F279299295}" destId="{A89A6F71-C4F4-4F86-A4BD-C936DE10E55A}" srcOrd="2" destOrd="0" parTransId="{00836D30-3A15-40FD-86AB-6684808F7AF8}" sibTransId="{40519BCE-1623-4EF9-9129-B6854953DBD5}"/>
    <dgm:cxn modelId="{9C7016AE-B748-4651-910B-49171F61E6E7}" srcId="{C7C539B6-C716-4DF0-9577-23F279299295}" destId="{2C6EBAFC-9ED9-4666-8642-1A57893CD337}" srcOrd="5" destOrd="0" parTransId="{92B3EB6A-CAE1-479D-9E31-4F0B077B0CDD}" sibTransId="{E5D27B6B-1645-42BB-BE2B-817766828B47}"/>
    <dgm:cxn modelId="{F3C6BEB2-82C1-44DF-8B32-4E3DD583B968}" srcId="{C7C539B6-C716-4DF0-9577-23F279299295}" destId="{AD29C282-0429-4C37-96FD-2EB0248E1335}" srcOrd="0" destOrd="0" parTransId="{A586EA39-ECF5-4DC7-8C5E-7E9C071CDA44}" sibTransId="{436114D8-E889-4FE2-B26A-E09376C9C513}"/>
    <dgm:cxn modelId="{744B60BD-1281-4637-9CDD-94F2911CFA81}" srcId="{C7C539B6-C716-4DF0-9577-23F279299295}" destId="{6DC95DC3-D7E7-43BC-B17D-E39A28C7FEE6}" srcOrd="4" destOrd="0" parTransId="{8BC8395A-BAB8-4597-B102-BD770ADBEC2D}" sibTransId="{DB63425E-525C-4D76-9690-A8482112C560}"/>
    <dgm:cxn modelId="{8557DBCE-AF97-42C8-8724-C69E1618F11B}" type="presOf" srcId="{2C6EBAFC-9ED9-4666-8642-1A57893CD337}" destId="{235A9924-73F9-4993-9552-3FF7E07F4399}" srcOrd="0" destOrd="0" presId="urn:microsoft.com/office/officeart/2005/8/layout/vList2"/>
    <dgm:cxn modelId="{AB003DD9-E234-4663-8F51-FA7A07FA651E}" type="presOf" srcId="{A89A6F71-C4F4-4F86-A4BD-C936DE10E55A}" destId="{362D9522-47DA-4B57-B2FE-46435CFC0430}" srcOrd="0" destOrd="0" presId="urn:microsoft.com/office/officeart/2005/8/layout/vList2"/>
    <dgm:cxn modelId="{887BCFDE-C5A7-46DB-8875-DC6BADE31D00}" srcId="{C7C539B6-C716-4DF0-9577-23F279299295}" destId="{2FE0D2A5-66D7-441E-B467-83DD67D7D85D}" srcOrd="3" destOrd="0" parTransId="{CB51A921-7528-4A62-881A-3003F2487BD1}" sibTransId="{8760569B-1B3F-476D-9886-127790B89DA4}"/>
    <dgm:cxn modelId="{216AF2F4-D933-41B0-81DD-3419114051E5}" type="presOf" srcId="{C7C539B6-C716-4DF0-9577-23F279299295}" destId="{3F7F3992-F8AE-4BEA-BC9F-6079374B9330}" srcOrd="0" destOrd="0" presId="urn:microsoft.com/office/officeart/2005/8/layout/vList2"/>
    <dgm:cxn modelId="{6943A53C-30B6-4C32-B89A-73880E18FAE1}" type="presParOf" srcId="{3F7F3992-F8AE-4BEA-BC9F-6079374B9330}" destId="{AFCC9C7D-1C80-4253-9475-EB3C6F65CC89}" srcOrd="0" destOrd="0" presId="urn:microsoft.com/office/officeart/2005/8/layout/vList2"/>
    <dgm:cxn modelId="{6DCE2C27-9AB6-477B-97F2-D1BEE931C778}" type="presParOf" srcId="{3F7F3992-F8AE-4BEA-BC9F-6079374B9330}" destId="{68545D85-30F7-4874-9133-7C19479A89BF}" srcOrd="1" destOrd="0" presId="urn:microsoft.com/office/officeart/2005/8/layout/vList2"/>
    <dgm:cxn modelId="{9DE3CEED-DA63-4263-8172-1C4193BEF284}" type="presParOf" srcId="{3F7F3992-F8AE-4BEA-BC9F-6079374B9330}" destId="{21E46BBF-D524-46F4-B374-029374F88333}" srcOrd="2" destOrd="0" presId="urn:microsoft.com/office/officeart/2005/8/layout/vList2"/>
    <dgm:cxn modelId="{9E5F59E9-45D7-47B8-A3E6-4C00F2DC89DA}" type="presParOf" srcId="{3F7F3992-F8AE-4BEA-BC9F-6079374B9330}" destId="{A314EA89-8A02-4CF2-9E27-4672FA3B9400}" srcOrd="3" destOrd="0" presId="urn:microsoft.com/office/officeart/2005/8/layout/vList2"/>
    <dgm:cxn modelId="{10FF95AA-A721-458A-B62E-140E4C5E6069}" type="presParOf" srcId="{3F7F3992-F8AE-4BEA-BC9F-6079374B9330}" destId="{362D9522-47DA-4B57-B2FE-46435CFC0430}" srcOrd="4" destOrd="0" presId="urn:microsoft.com/office/officeart/2005/8/layout/vList2"/>
    <dgm:cxn modelId="{4D7DB727-7EC3-4E38-9C0C-5315BF9F8EBB}" type="presParOf" srcId="{3F7F3992-F8AE-4BEA-BC9F-6079374B9330}" destId="{98337E94-FE8A-4705-93C5-8F60B7C760BF}" srcOrd="5" destOrd="0" presId="urn:microsoft.com/office/officeart/2005/8/layout/vList2"/>
    <dgm:cxn modelId="{9AEEC788-B940-42BE-8B58-40113BE77251}" type="presParOf" srcId="{3F7F3992-F8AE-4BEA-BC9F-6079374B9330}" destId="{3690A8BD-F960-4C37-B2EE-74523F88B146}" srcOrd="6" destOrd="0" presId="urn:microsoft.com/office/officeart/2005/8/layout/vList2"/>
    <dgm:cxn modelId="{0D367695-0C62-4BCA-B661-F56C0BA03C86}" type="presParOf" srcId="{3F7F3992-F8AE-4BEA-BC9F-6079374B9330}" destId="{D2FB92F5-A43B-46A9-9E8B-EA3A3709B6F2}" srcOrd="7" destOrd="0" presId="urn:microsoft.com/office/officeart/2005/8/layout/vList2"/>
    <dgm:cxn modelId="{9767C299-617A-4EB4-857A-3D14AF142D2F}" type="presParOf" srcId="{3F7F3992-F8AE-4BEA-BC9F-6079374B9330}" destId="{59DF33B6-23F9-43DE-921B-7775CF07690B}" srcOrd="8" destOrd="0" presId="urn:microsoft.com/office/officeart/2005/8/layout/vList2"/>
    <dgm:cxn modelId="{03A86F47-92E6-473B-9308-E551974B7837}" type="presParOf" srcId="{3F7F3992-F8AE-4BEA-BC9F-6079374B9330}" destId="{87B3AD35-5512-44DE-86A3-199644F80465}" srcOrd="9" destOrd="0" presId="urn:microsoft.com/office/officeart/2005/8/layout/vList2"/>
    <dgm:cxn modelId="{E538C9C2-9DEA-4660-AC25-7EE905DEC10D}" type="presParOf" srcId="{3F7F3992-F8AE-4BEA-BC9F-6079374B9330}" destId="{235A9924-73F9-4993-9552-3FF7E07F439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270D4-0000-434E-9311-11C6088415C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F868B8D3-3750-4615-8267-73AD0A428CF3}">
      <dgm:prSet/>
      <dgm:spPr/>
      <dgm:t>
        <a:bodyPr/>
        <a:lstStyle/>
        <a:p>
          <a:r>
            <a:rPr lang="en-US"/>
            <a:t>YAML-database implementation. Feed queries to API tools.</a:t>
          </a:r>
        </a:p>
      </dgm:t>
    </dgm:pt>
    <dgm:pt modelId="{B556CF0B-C03F-498E-A1E3-22810D0273EB}" type="parTrans" cxnId="{D5CDD2C6-E283-4852-B468-DC204B7617B5}">
      <dgm:prSet/>
      <dgm:spPr/>
      <dgm:t>
        <a:bodyPr/>
        <a:lstStyle/>
        <a:p>
          <a:endParaRPr lang="en-US"/>
        </a:p>
      </dgm:t>
    </dgm:pt>
    <dgm:pt modelId="{5DD0CC20-D1CE-426E-B284-FC3FAF36D8AB}" type="sibTrans" cxnId="{D5CDD2C6-E283-4852-B468-DC204B7617B5}">
      <dgm:prSet/>
      <dgm:spPr/>
      <dgm:t>
        <a:bodyPr/>
        <a:lstStyle/>
        <a:p>
          <a:endParaRPr lang="en-US"/>
        </a:p>
      </dgm:t>
    </dgm:pt>
    <dgm:pt modelId="{F0256557-2DC2-4A13-98C8-D340EDEDB2E8}">
      <dgm:prSet/>
      <dgm:spPr/>
      <dgm:t>
        <a:bodyPr/>
        <a:lstStyle/>
        <a:p>
          <a:r>
            <a:rPr lang="en-US"/>
            <a:t>Normalize results into a single list per category</a:t>
          </a:r>
        </a:p>
      </dgm:t>
    </dgm:pt>
    <dgm:pt modelId="{667FE9CD-25F9-444C-9D2E-BD78D966B6BE}" type="parTrans" cxnId="{37EA59EC-BE2B-40D9-9F65-A38206090372}">
      <dgm:prSet/>
      <dgm:spPr/>
      <dgm:t>
        <a:bodyPr/>
        <a:lstStyle/>
        <a:p>
          <a:endParaRPr lang="en-US"/>
        </a:p>
      </dgm:t>
    </dgm:pt>
    <dgm:pt modelId="{20902387-A2B9-4C16-9E79-D8BCD60693CE}" type="sibTrans" cxnId="{37EA59EC-BE2B-40D9-9F65-A38206090372}">
      <dgm:prSet/>
      <dgm:spPr/>
      <dgm:t>
        <a:bodyPr/>
        <a:lstStyle/>
        <a:p>
          <a:endParaRPr lang="en-US"/>
        </a:p>
      </dgm:t>
    </dgm:pt>
    <dgm:pt modelId="{9A2732BB-9C59-44A5-A8C8-3FBACD6E5E4B}">
      <dgm:prSet/>
      <dgm:spPr/>
      <dgm:t>
        <a:bodyPr/>
        <a:lstStyle/>
        <a:p>
          <a:r>
            <a:rPr lang="en-US"/>
            <a:t>Implement web app for the tool. Currently a simple CLI program.</a:t>
          </a:r>
        </a:p>
      </dgm:t>
    </dgm:pt>
    <dgm:pt modelId="{3267E498-4493-44A2-8D57-A725241220FD}" type="parTrans" cxnId="{551DD19E-0E8B-4E67-B672-61F86122B200}">
      <dgm:prSet/>
      <dgm:spPr/>
      <dgm:t>
        <a:bodyPr/>
        <a:lstStyle/>
        <a:p>
          <a:endParaRPr lang="en-US"/>
        </a:p>
      </dgm:t>
    </dgm:pt>
    <dgm:pt modelId="{C521ACA4-846E-4F3A-8E32-ECA9E21229B7}" type="sibTrans" cxnId="{551DD19E-0E8B-4E67-B672-61F86122B200}">
      <dgm:prSet/>
      <dgm:spPr/>
      <dgm:t>
        <a:bodyPr/>
        <a:lstStyle/>
        <a:p>
          <a:endParaRPr lang="en-US"/>
        </a:p>
      </dgm:t>
    </dgm:pt>
    <dgm:pt modelId="{46198D28-5EC0-4936-97AD-3D65BFBEF33E}">
      <dgm:prSet/>
      <dgm:spPr/>
      <dgm:t>
        <a:bodyPr/>
        <a:lstStyle/>
        <a:p>
          <a:pPr rtl="0"/>
          <a:r>
            <a:rPr lang="en-US">
              <a:latin typeface="Century Gothic" panose="020B0502020202020204"/>
            </a:rPr>
            <a:t>If extra time, implement</a:t>
          </a:r>
          <a:r>
            <a:rPr lang="en-US"/>
            <a:t> additional API and search engines (</a:t>
          </a:r>
          <a:r>
            <a:rPr lang="en-US">
              <a:latin typeface="Century Gothic" panose="020B0502020202020204"/>
            </a:rPr>
            <a:t>eg. Stack</a:t>
          </a:r>
          <a:r>
            <a:rPr lang="en-US"/>
            <a:t> Overflow, Instagram, Facebook, DuckDuckGo, Bing, Yahoo search etc.</a:t>
          </a:r>
          <a:r>
            <a:rPr lang="en-US" dirty="0"/>
            <a:t>)</a:t>
          </a:r>
        </a:p>
      </dgm:t>
    </dgm:pt>
    <dgm:pt modelId="{0868A698-9E4E-4CB2-9D17-09251DCE540C}" type="parTrans" cxnId="{F9E49DC7-BCC9-43A5-9DA0-237675057F0C}">
      <dgm:prSet/>
      <dgm:spPr/>
      <dgm:t>
        <a:bodyPr/>
        <a:lstStyle/>
        <a:p>
          <a:endParaRPr lang="en-US"/>
        </a:p>
      </dgm:t>
    </dgm:pt>
    <dgm:pt modelId="{86A28C28-194F-4857-94D2-4AA5207BD4B5}" type="sibTrans" cxnId="{F9E49DC7-BCC9-43A5-9DA0-237675057F0C}">
      <dgm:prSet/>
      <dgm:spPr/>
      <dgm:t>
        <a:bodyPr/>
        <a:lstStyle/>
        <a:p>
          <a:endParaRPr lang="en-US"/>
        </a:p>
      </dgm:t>
    </dgm:pt>
    <dgm:pt modelId="{D5808799-BD00-40DF-B109-DB0CAEE32C33}" type="pres">
      <dgm:prSet presAssocID="{B37270D4-0000-434E-9311-11C6088415CD}" presName="vert0" presStyleCnt="0">
        <dgm:presLayoutVars>
          <dgm:dir/>
          <dgm:animOne val="branch"/>
          <dgm:animLvl val="lvl"/>
        </dgm:presLayoutVars>
      </dgm:prSet>
      <dgm:spPr/>
    </dgm:pt>
    <dgm:pt modelId="{695524DE-ADD7-4F7E-A2FC-4D8BEABFCCC0}" type="pres">
      <dgm:prSet presAssocID="{F868B8D3-3750-4615-8267-73AD0A428CF3}" presName="thickLine" presStyleLbl="alignNode1" presStyleIdx="0" presStyleCnt="4"/>
      <dgm:spPr/>
    </dgm:pt>
    <dgm:pt modelId="{F9B32AF2-6E92-4FD1-BAC3-00C19ACF2F19}" type="pres">
      <dgm:prSet presAssocID="{F868B8D3-3750-4615-8267-73AD0A428CF3}" presName="horz1" presStyleCnt="0"/>
      <dgm:spPr/>
    </dgm:pt>
    <dgm:pt modelId="{0FBEB869-E2A6-48BB-9939-4C2956D3C468}" type="pres">
      <dgm:prSet presAssocID="{F868B8D3-3750-4615-8267-73AD0A428CF3}" presName="tx1" presStyleLbl="revTx" presStyleIdx="0" presStyleCnt="4"/>
      <dgm:spPr/>
    </dgm:pt>
    <dgm:pt modelId="{F8E23AB4-715E-47CE-8060-D6A749E4B9C4}" type="pres">
      <dgm:prSet presAssocID="{F868B8D3-3750-4615-8267-73AD0A428CF3}" presName="vert1" presStyleCnt="0"/>
      <dgm:spPr/>
    </dgm:pt>
    <dgm:pt modelId="{AC491099-BFB4-4C25-A8DA-2A3075ABA792}" type="pres">
      <dgm:prSet presAssocID="{F0256557-2DC2-4A13-98C8-D340EDEDB2E8}" presName="thickLine" presStyleLbl="alignNode1" presStyleIdx="1" presStyleCnt="4"/>
      <dgm:spPr/>
    </dgm:pt>
    <dgm:pt modelId="{5D840D29-950B-41EA-A99E-52A708FB784E}" type="pres">
      <dgm:prSet presAssocID="{F0256557-2DC2-4A13-98C8-D340EDEDB2E8}" presName="horz1" presStyleCnt="0"/>
      <dgm:spPr/>
    </dgm:pt>
    <dgm:pt modelId="{290D0245-0258-4906-A370-385BDEEB4F7D}" type="pres">
      <dgm:prSet presAssocID="{F0256557-2DC2-4A13-98C8-D340EDEDB2E8}" presName="tx1" presStyleLbl="revTx" presStyleIdx="1" presStyleCnt="4"/>
      <dgm:spPr/>
    </dgm:pt>
    <dgm:pt modelId="{3C4E224D-5533-4C97-9CDB-B857C3DC79A5}" type="pres">
      <dgm:prSet presAssocID="{F0256557-2DC2-4A13-98C8-D340EDEDB2E8}" presName="vert1" presStyleCnt="0"/>
      <dgm:spPr/>
    </dgm:pt>
    <dgm:pt modelId="{DC999D98-0BEC-4BB6-9639-2BB75C966A97}" type="pres">
      <dgm:prSet presAssocID="{9A2732BB-9C59-44A5-A8C8-3FBACD6E5E4B}" presName="thickLine" presStyleLbl="alignNode1" presStyleIdx="2" presStyleCnt="4"/>
      <dgm:spPr/>
    </dgm:pt>
    <dgm:pt modelId="{0A3909BB-683F-471A-B593-41B7BE46F0AD}" type="pres">
      <dgm:prSet presAssocID="{9A2732BB-9C59-44A5-A8C8-3FBACD6E5E4B}" presName="horz1" presStyleCnt="0"/>
      <dgm:spPr/>
    </dgm:pt>
    <dgm:pt modelId="{130B672A-ABB9-45BD-B4AA-D03F79DDD168}" type="pres">
      <dgm:prSet presAssocID="{9A2732BB-9C59-44A5-A8C8-3FBACD6E5E4B}" presName="tx1" presStyleLbl="revTx" presStyleIdx="2" presStyleCnt="4"/>
      <dgm:spPr/>
    </dgm:pt>
    <dgm:pt modelId="{6457C358-C29E-4D62-8CE3-1F53D6E01DCD}" type="pres">
      <dgm:prSet presAssocID="{9A2732BB-9C59-44A5-A8C8-3FBACD6E5E4B}" presName="vert1" presStyleCnt="0"/>
      <dgm:spPr/>
    </dgm:pt>
    <dgm:pt modelId="{E4E9B1DF-82D4-44C5-B2F5-56557A362092}" type="pres">
      <dgm:prSet presAssocID="{46198D28-5EC0-4936-97AD-3D65BFBEF33E}" presName="thickLine" presStyleLbl="alignNode1" presStyleIdx="3" presStyleCnt="4"/>
      <dgm:spPr/>
    </dgm:pt>
    <dgm:pt modelId="{7150C6BB-E295-4EB1-B1EE-61005D35CC18}" type="pres">
      <dgm:prSet presAssocID="{46198D28-5EC0-4936-97AD-3D65BFBEF33E}" presName="horz1" presStyleCnt="0"/>
      <dgm:spPr/>
    </dgm:pt>
    <dgm:pt modelId="{4102E403-A961-4100-AAE1-D63DD99B52D5}" type="pres">
      <dgm:prSet presAssocID="{46198D28-5EC0-4936-97AD-3D65BFBEF33E}" presName="tx1" presStyleLbl="revTx" presStyleIdx="3" presStyleCnt="4"/>
      <dgm:spPr/>
    </dgm:pt>
    <dgm:pt modelId="{69B8E12D-A90E-45FD-A2D9-FB5152CB730D}" type="pres">
      <dgm:prSet presAssocID="{46198D28-5EC0-4936-97AD-3D65BFBEF33E}" presName="vert1" presStyleCnt="0"/>
      <dgm:spPr/>
    </dgm:pt>
  </dgm:ptLst>
  <dgm:cxnLst>
    <dgm:cxn modelId="{DC88CB36-A990-447E-A31B-139A97AFB1BA}" type="presOf" srcId="{46198D28-5EC0-4936-97AD-3D65BFBEF33E}" destId="{4102E403-A961-4100-AAE1-D63DD99B52D5}" srcOrd="0" destOrd="0" presId="urn:microsoft.com/office/officeart/2008/layout/LinedList"/>
    <dgm:cxn modelId="{5EB0ED37-B543-4436-95FF-F409D0BFCB8B}" type="presOf" srcId="{F0256557-2DC2-4A13-98C8-D340EDEDB2E8}" destId="{290D0245-0258-4906-A370-385BDEEB4F7D}" srcOrd="0" destOrd="0" presId="urn:microsoft.com/office/officeart/2008/layout/LinedList"/>
    <dgm:cxn modelId="{B265B197-CBAE-4922-A9FB-B4CA19A832B4}" type="presOf" srcId="{B37270D4-0000-434E-9311-11C6088415CD}" destId="{D5808799-BD00-40DF-B109-DB0CAEE32C33}" srcOrd="0" destOrd="0" presId="urn:microsoft.com/office/officeart/2008/layout/LinedList"/>
    <dgm:cxn modelId="{551DD19E-0E8B-4E67-B672-61F86122B200}" srcId="{B37270D4-0000-434E-9311-11C6088415CD}" destId="{9A2732BB-9C59-44A5-A8C8-3FBACD6E5E4B}" srcOrd="2" destOrd="0" parTransId="{3267E498-4493-44A2-8D57-A725241220FD}" sibTransId="{C521ACA4-846E-4F3A-8E32-ECA9E21229B7}"/>
    <dgm:cxn modelId="{D5CDD2C6-E283-4852-B468-DC204B7617B5}" srcId="{B37270D4-0000-434E-9311-11C6088415CD}" destId="{F868B8D3-3750-4615-8267-73AD0A428CF3}" srcOrd="0" destOrd="0" parTransId="{B556CF0B-C03F-498E-A1E3-22810D0273EB}" sibTransId="{5DD0CC20-D1CE-426E-B284-FC3FAF36D8AB}"/>
    <dgm:cxn modelId="{F9E49DC7-BCC9-43A5-9DA0-237675057F0C}" srcId="{B37270D4-0000-434E-9311-11C6088415CD}" destId="{46198D28-5EC0-4936-97AD-3D65BFBEF33E}" srcOrd="3" destOrd="0" parTransId="{0868A698-9E4E-4CB2-9D17-09251DCE540C}" sibTransId="{86A28C28-194F-4857-94D2-4AA5207BD4B5}"/>
    <dgm:cxn modelId="{4DB6ACCB-2D03-4DED-986E-7F4D3F5DBDDE}" type="presOf" srcId="{9A2732BB-9C59-44A5-A8C8-3FBACD6E5E4B}" destId="{130B672A-ABB9-45BD-B4AA-D03F79DDD168}" srcOrd="0" destOrd="0" presId="urn:microsoft.com/office/officeart/2008/layout/LinedList"/>
    <dgm:cxn modelId="{3F3794D0-E17A-4099-BE83-9A4FE96E05A8}" type="presOf" srcId="{F868B8D3-3750-4615-8267-73AD0A428CF3}" destId="{0FBEB869-E2A6-48BB-9939-4C2956D3C468}" srcOrd="0" destOrd="0" presId="urn:microsoft.com/office/officeart/2008/layout/LinedList"/>
    <dgm:cxn modelId="{37EA59EC-BE2B-40D9-9F65-A38206090372}" srcId="{B37270D4-0000-434E-9311-11C6088415CD}" destId="{F0256557-2DC2-4A13-98C8-D340EDEDB2E8}" srcOrd="1" destOrd="0" parTransId="{667FE9CD-25F9-444C-9D2E-BD78D966B6BE}" sibTransId="{20902387-A2B9-4C16-9E79-D8BCD60693CE}"/>
    <dgm:cxn modelId="{65F50101-3412-4256-A2D7-ADAAA027D5DF}" type="presParOf" srcId="{D5808799-BD00-40DF-B109-DB0CAEE32C33}" destId="{695524DE-ADD7-4F7E-A2FC-4D8BEABFCCC0}" srcOrd="0" destOrd="0" presId="urn:microsoft.com/office/officeart/2008/layout/LinedList"/>
    <dgm:cxn modelId="{90CC48E6-7E7D-4CB6-8356-E5A8CB01C533}" type="presParOf" srcId="{D5808799-BD00-40DF-B109-DB0CAEE32C33}" destId="{F9B32AF2-6E92-4FD1-BAC3-00C19ACF2F19}" srcOrd="1" destOrd="0" presId="urn:microsoft.com/office/officeart/2008/layout/LinedList"/>
    <dgm:cxn modelId="{FB7C0D74-2819-48D9-86F4-07C832F76FC0}" type="presParOf" srcId="{F9B32AF2-6E92-4FD1-BAC3-00C19ACF2F19}" destId="{0FBEB869-E2A6-48BB-9939-4C2956D3C468}" srcOrd="0" destOrd="0" presId="urn:microsoft.com/office/officeart/2008/layout/LinedList"/>
    <dgm:cxn modelId="{F0F56BAA-B32E-4A7F-96F2-705D1D582D5B}" type="presParOf" srcId="{F9B32AF2-6E92-4FD1-BAC3-00C19ACF2F19}" destId="{F8E23AB4-715E-47CE-8060-D6A749E4B9C4}" srcOrd="1" destOrd="0" presId="urn:microsoft.com/office/officeart/2008/layout/LinedList"/>
    <dgm:cxn modelId="{166B5A9A-5ACD-41E0-8D66-70F9917A5B35}" type="presParOf" srcId="{D5808799-BD00-40DF-B109-DB0CAEE32C33}" destId="{AC491099-BFB4-4C25-A8DA-2A3075ABA792}" srcOrd="2" destOrd="0" presId="urn:microsoft.com/office/officeart/2008/layout/LinedList"/>
    <dgm:cxn modelId="{0C2A4AFA-4B59-4062-AF7E-26F12B8A8C69}" type="presParOf" srcId="{D5808799-BD00-40DF-B109-DB0CAEE32C33}" destId="{5D840D29-950B-41EA-A99E-52A708FB784E}" srcOrd="3" destOrd="0" presId="urn:microsoft.com/office/officeart/2008/layout/LinedList"/>
    <dgm:cxn modelId="{20D9A613-D265-463C-8405-16FBBA2E9A48}" type="presParOf" srcId="{5D840D29-950B-41EA-A99E-52A708FB784E}" destId="{290D0245-0258-4906-A370-385BDEEB4F7D}" srcOrd="0" destOrd="0" presId="urn:microsoft.com/office/officeart/2008/layout/LinedList"/>
    <dgm:cxn modelId="{F1BF11A3-75FC-4D81-9584-8EE04D8E6394}" type="presParOf" srcId="{5D840D29-950B-41EA-A99E-52A708FB784E}" destId="{3C4E224D-5533-4C97-9CDB-B857C3DC79A5}" srcOrd="1" destOrd="0" presId="urn:microsoft.com/office/officeart/2008/layout/LinedList"/>
    <dgm:cxn modelId="{F38A5257-5E75-44E4-8ABF-9E6FF11C5FB9}" type="presParOf" srcId="{D5808799-BD00-40DF-B109-DB0CAEE32C33}" destId="{DC999D98-0BEC-4BB6-9639-2BB75C966A97}" srcOrd="4" destOrd="0" presId="urn:microsoft.com/office/officeart/2008/layout/LinedList"/>
    <dgm:cxn modelId="{CA559D2C-29E2-4408-8F84-3CCC9506AB8D}" type="presParOf" srcId="{D5808799-BD00-40DF-B109-DB0CAEE32C33}" destId="{0A3909BB-683F-471A-B593-41B7BE46F0AD}" srcOrd="5" destOrd="0" presId="urn:microsoft.com/office/officeart/2008/layout/LinedList"/>
    <dgm:cxn modelId="{D2713C59-BDDA-47F1-B55B-DEE5FA7C1FE9}" type="presParOf" srcId="{0A3909BB-683F-471A-B593-41B7BE46F0AD}" destId="{130B672A-ABB9-45BD-B4AA-D03F79DDD168}" srcOrd="0" destOrd="0" presId="urn:microsoft.com/office/officeart/2008/layout/LinedList"/>
    <dgm:cxn modelId="{A858E106-4F03-4D8E-9D69-C334CBBB9B12}" type="presParOf" srcId="{0A3909BB-683F-471A-B593-41B7BE46F0AD}" destId="{6457C358-C29E-4D62-8CE3-1F53D6E01DCD}" srcOrd="1" destOrd="0" presId="urn:microsoft.com/office/officeart/2008/layout/LinedList"/>
    <dgm:cxn modelId="{5C816FC4-A001-488C-8877-FC6402CAC576}" type="presParOf" srcId="{D5808799-BD00-40DF-B109-DB0CAEE32C33}" destId="{E4E9B1DF-82D4-44C5-B2F5-56557A362092}" srcOrd="6" destOrd="0" presId="urn:microsoft.com/office/officeart/2008/layout/LinedList"/>
    <dgm:cxn modelId="{6FF90BBA-0D82-40C5-AACA-B4914085B75C}" type="presParOf" srcId="{D5808799-BD00-40DF-B109-DB0CAEE32C33}" destId="{7150C6BB-E295-4EB1-B1EE-61005D35CC18}" srcOrd="7" destOrd="0" presId="urn:microsoft.com/office/officeart/2008/layout/LinedList"/>
    <dgm:cxn modelId="{1D343C47-F5CC-4283-B8A9-7EBFED7DAE34}" type="presParOf" srcId="{7150C6BB-E295-4EB1-B1EE-61005D35CC18}" destId="{4102E403-A961-4100-AAE1-D63DD99B52D5}" srcOrd="0" destOrd="0" presId="urn:microsoft.com/office/officeart/2008/layout/LinedList"/>
    <dgm:cxn modelId="{9F3FB358-CE82-4A1A-8BA6-DF0693BCF0AC}" type="presParOf" srcId="{7150C6BB-E295-4EB1-B1EE-61005D35CC18}" destId="{69B8E12D-A90E-45FD-A2D9-FB5152CB73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DDA6F-7E0C-42C5-9335-C42A1EEAA0DD}">
      <dsp:nvSpPr>
        <dsp:cNvPr id="0" name=""/>
        <dsp:cNvSpPr/>
      </dsp:nvSpPr>
      <dsp:spPr>
        <a:xfrm>
          <a:off x="0" y="2881128"/>
          <a:ext cx="1052810" cy="189033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876" tIns="106680" rIns="74876" bIns="106680" numCol="1" spcCol="1270" anchor="ctr" anchorCtr="0">
          <a:noAutofit/>
        </a:bodyPr>
        <a:lstStyle/>
        <a:p>
          <a:pPr marL="0" lvl="0" indent="0" algn="ctr" defTabSz="666750">
            <a:lnSpc>
              <a:spcPct val="100000"/>
            </a:lnSpc>
            <a:spcBef>
              <a:spcPct val="0"/>
            </a:spcBef>
            <a:spcAft>
              <a:spcPct val="35000"/>
            </a:spcAft>
            <a:buNone/>
            <a:defRPr b="1"/>
          </a:pPr>
          <a:r>
            <a:rPr lang="en-US" sz="1500" kern="1200"/>
            <a:t>Customer</a:t>
          </a:r>
        </a:p>
      </dsp:txBody>
      <dsp:txXfrm>
        <a:off x="0" y="2881128"/>
        <a:ext cx="1052810" cy="1890332"/>
      </dsp:txXfrm>
    </dsp:sp>
    <dsp:sp modelId="{C0993AC9-FD5B-4D98-A58E-6BC0687ABAA2}">
      <dsp:nvSpPr>
        <dsp:cNvPr id="0" name=""/>
        <dsp:cNvSpPr/>
      </dsp:nvSpPr>
      <dsp:spPr>
        <a:xfrm>
          <a:off x="1052809" y="2881128"/>
          <a:ext cx="3158430" cy="189033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68" tIns="139700" rIns="64068" bIns="139700" numCol="1" spcCol="1270" anchor="ctr" anchorCtr="0">
          <a:noAutofit/>
        </a:bodyPr>
        <a:lstStyle/>
        <a:p>
          <a:pPr marL="0" lvl="0" indent="0" algn="l" defTabSz="488950">
            <a:lnSpc>
              <a:spcPct val="100000"/>
            </a:lnSpc>
            <a:spcBef>
              <a:spcPct val="0"/>
            </a:spcBef>
            <a:spcAft>
              <a:spcPct val="35000"/>
            </a:spcAft>
            <a:buNone/>
          </a:pPr>
          <a:r>
            <a:rPr lang="en-US" sz="1100" kern="1200"/>
            <a:t>Rauli Kaksonen : rauli.kaksonen@oulu.fi</a:t>
          </a:r>
        </a:p>
      </dsp:txBody>
      <dsp:txXfrm>
        <a:off x="1052809" y="2881128"/>
        <a:ext cx="3158430" cy="1890332"/>
      </dsp:txXfrm>
    </dsp:sp>
    <dsp:sp modelId="{325A440C-951B-4FDE-81F0-0470EF197DE2}">
      <dsp:nvSpPr>
        <dsp:cNvPr id="0" name=""/>
        <dsp:cNvSpPr/>
      </dsp:nvSpPr>
      <dsp:spPr>
        <a:xfrm rot="10800000">
          <a:off x="0" y="2152"/>
          <a:ext cx="1052810" cy="290733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876" tIns="106680" rIns="74876" bIns="106680" numCol="1" spcCol="1270" anchor="ctr" anchorCtr="0">
          <a:noAutofit/>
        </a:bodyPr>
        <a:lstStyle/>
        <a:p>
          <a:pPr marL="0" lvl="0" indent="0" algn="ctr" defTabSz="666750">
            <a:lnSpc>
              <a:spcPct val="100000"/>
            </a:lnSpc>
            <a:spcBef>
              <a:spcPct val="0"/>
            </a:spcBef>
            <a:spcAft>
              <a:spcPct val="35000"/>
            </a:spcAft>
            <a:buNone/>
            <a:defRPr b="1"/>
          </a:pPr>
          <a:r>
            <a:rPr lang="en-US" sz="1500" kern="1200"/>
            <a:t>Students</a:t>
          </a:r>
        </a:p>
      </dsp:txBody>
      <dsp:txXfrm rot="-10800000">
        <a:off x="0" y="2152"/>
        <a:ext cx="1052810" cy="1889765"/>
      </dsp:txXfrm>
    </dsp:sp>
    <dsp:sp modelId="{0D2F0A27-66ED-4A9C-BDEF-7995B4668E43}">
      <dsp:nvSpPr>
        <dsp:cNvPr id="0" name=""/>
        <dsp:cNvSpPr/>
      </dsp:nvSpPr>
      <dsp:spPr>
        <a:xfrm>
          <a:off x="1052809" y="2152"/>
          <a:ext cx="3158430" cy="1889765"/>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68" tIns="139700" rIns="64068" bIns="139700" numCol="1" spcCol="1270" anchor="ctr" anchorCtr="0">
          <a:noAutofit/>
        </a:bodyPr>
        <a:lstStyle/>
        <a:p>
          <a:pPr marL="0" lvl="0" indent="0" algn="l" defTabSz="488950" rtl="0">
            <a:lnSpc>
              <a:spcPct val="100000"/>
            </a:lnSpc>
            <a:spcBef>
              <a:spcPct val="0"/>
            </a:spcBef>
            <a:spcAft>
              <a:spcPct val="35000"/>
            </a:spcAft>
            <a:buNone/>
          </a:pPr>
          <a:r>
            <a:rPr lang="en-US" sz="1100" kern="1200"/>
            <a:t>Toni Perälä</a:t>
          </a:r>
          <a:endParaRPr lang="en-US" sz="1100" kern="1200">
            <a:latin typeface="Century Gothic" panose="020B0502020202020204"/>
          </a:endParaRPr>
        </a:p>
        <a:p>
          <a:pPr marL="0" lvl="0" indent="0" algn="l" defTabSz="488950">
            <a:lnSpc>
              <a:spcPct val="90000"/>
            </a:lnSpc>
            <a:spcBef>
              <a:spcPct val="0"/>
            </a:spcBef>
            <a:spcAft>
              <a:spcPct val="35000"/>
            </a:spcAft>
            <a:buNone/>
          </a:pPr>
          <a:r>
            <a:rPr lang="en-US" sz="1100" kern="1200"/>
            <a:t>:</a:t>
          </a:r>
          <a:r>
            <a:rPr lang="en-US" sz="1100" kern="1200">
              <a:latin typeface="Century Gothic" panose="020B0502020202020204"/>
            </a:rPr>
            <a:t> </a:t>
          </a:r>
          <a:r>
            <a:rPr lang="en-US" sz="1100" kern="1200"/>
            <a:t>tperala21@student.oulu.fi</a:t>
          </a:r>
        </a:p>
        <a:p>
          <a:pPr marL="0" lvl="0" indent="0" algn="l" defTabSz="488950" rtl="0">
            <a:lnSpc>
              <a:spcPct val="100000"/>
            </a:lnSpc>
            <a:spcBef>
              <a:spcPct val="0"/>
            </a:spcBef>
            <a:spcAft>
              <a:spcPct val="35000"/>
            </a:spcAft>
            <a:buNone/>
          </a:pPr>
          <a:r>
            <a:rPr lang="en-US" sz="1100" kern="1200"/>
            <a:t>Juan Vazquez Moreno </a:t>
          </a:r>
          <a:endParaRPr lang="en-US" sz="1100" kern="1200">
            <a:latin typeface="Century Gothic" panose="020B0502020202020204"/>
          </a:endParaRPr>
        </a:p>
        <a:p>
          <a:pPr marL="0" lvl="0" indent="0" algn="l" defTabSz="488950">
            <a:lnSpc>
              <a:spcPct val="90000"/>
            </a:lnSpc>
            <a:spcBef>
              <a:spcPct val="0"/>
            </a:spcBef>
            <a:spcAft>
              <a:spcPct val="35000"/>
            </a:spcAft>
            <a:buNone/>
          </a:pPr>
          <a:r>
            <a:rPr lang="en-US" sz="1100" kern="1200"/>
            <a:t>: jvazquez21@student.oulu.fi </a:t>
          </a:r>
        </a:p>
        <a:p>
          <a:pPr marL="0" lvl="0" indent="0" algn="l" defTabSz="488950" rtl="0">
            <a:lnSpc>
              <a:spcPct val="100000"/>
            </a:lnSpc>
            <a:spcBef>
              <a:spcPct val="0"/>
            </a:spcBef>
            <a:spcAft>
              <a:spcPct val="35000"/>
            </a:spcAft>
            <a:buNone/>
          </a:pPr>
          <a:r>
            <a:rPr lang="en-US" sz="1100" kern="1200"/>
            <a:t>Marius Diamant </a:t>
          </a:r>
          <a:endParaRPr lang="en-US" sz="1100" kern="1200">
            <a:latin typeface="Century Gothic" panose="020B0502020202020204"/>
          </a:endParaRPr>
        </a:p>
        <a:p>
          <a:pPr marL="0" lvl="0" indent="0" algn="l" defTabSz="488950">
            <a:lnSpc>
              <a:spcPct val="90000"/>
            </a:lnSpc>
            <a:spcBef>
              <a:spcPct val="0"/>
            </a:spcBef>
            <a:spcAft>
              <a:spcPct val="35000"/>
            </a:spcAft>
            <a:buNone/>
          </a:pPr>
          <a:r>
            <a:rPr lang="en-US" sz="1100" kern="1200"/>
            <a:t>: marius.diamant@etudiant.univ-rennes1.fr </a:t>
          </a:r>
        </a:p>
        <a:p>
          <a:pPr marL="0" lvl="0" indent="0" algn="l" defTabSz="488950" rtl="0">
            <a:lnSpc>
              <a:spcPct val="100000"/>
            </a:lnSpc>
            <a:spcBef>
              <a:spcPct val="0"/>
            </a:spcBef>
            <a:spcAft>
              <a:spcPct val="35000"/>
            </a:spcAft>
            <a:buNone/>
          </a:pPr>
          <a:r>
            <a:rPr lang="en-US" sz="1100" kern="1200"/>
            <a:t>Sami-Peeter Laitinen </a:t>
          </a:r>
          <a:endParaRPr lang="en-US" sz="1100" kern="1200">
            <a:latin typeface="Century Gothic" panose="020B0502020202020204"/>
          </a:endParaRPr>
        </a:p>
        <a:p>
          <a:pPr marL="0" lvl="0" indent="0" algn="l" defTabSz="488950">
            <a:lnSpc>
              <a:spcPct val="90000"/>
            </a:lnSpc>
            <a:spcBef>
              <a:spcPct val="0"/>
            </a:spcBef>
            <a:spcAft>
              <a:spcPct val="35000"/>
            </a:spcAft>
            <a:buNone/>
          </a:pPr>
          <a:r>
            <a:rPr lang="en-US" sz="1100" kern="1200"/>
            <a:t>: sami-peeter.laitinen@student.oulu.fi </a:t>
          </a:r>
        </a:p>
      </dsp:txBody>
      <dsp:txXfrm>
        <a:off x="1052809" y="2152"/>
        <a:ext cx="3158430" cy="1889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2ECE1-6C59-42E1-BA49-43C4A8091ABA}">
      <dsp:nvSpPr>
        <dsp:cNvPr id="0" name=""/>
        <dsp:cNvSpPr/>
      </dsp:nvSpPr>
      <dsp:spPr>
        <a:xfrm>
          <a:off x="0" y="0"/>
          <a:ext cx="4872038"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873BAA9-D785-4916-849C-68E7BDD0296F}">
      <dsp:nvSpPr>
        <dsp:cNvPr id="0" name=""/>
        <dsp:cNvSpPr/>
      </dsp:nvSpPr>
      <dsp:spPr>
        <a:xfrm>
          <a:off x="0" y="0"/>
          <a:ext cx="4872038"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Toni : SCRUM master, Twitter API tool, YAML-db</a:t>
          </a:r>
          <a:endParaRPr lang="en-US" sz="2500" kern="1200"/>
        </a:p>
      </dsp:txBody>
      <dsp:txXfrm>
        <a:off x="0" y="0"/>
        <a:ext cx="4872038" cy="1143000"/>
      </dsp:txXfrm>
    </dsp:sp>
    <dsp:sp modelId="{27848583-7E36-4301-9931-2F69C0228769}">
      <dsp:nvSpPr>
        <dsp:cNvPr id="0" name=""/>
        <dsp:cNvSpPr/>
      </dsp:nvSpPr>
      <dsp:spPr>
        <a:xfrm>
          <a:off x="0" y="1143000"/>
          <a:ext cx="4872038"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25404E8-86AB-4CC8-82A4-41E4649ACF1C}">
      <dsp:nvSpPr>
        <dsp:cNvPr id="0" name=""/>
        <dsp:cNvSpPr/>
      </dsp:nvSpPr>
      <dsp:spPr>
        <a:xfrm>
          <a:off x="0" y="1143000"/>
          <a:ext cx="4872038"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Marius : Reddit API tool, AWS</a:t>
          </a:r>
          <a:endParaRPr lang="en-US" sz="2500" kern="1200"/>
        </a:p>
      </dsp:txBody>
      <dsp:txXfrm>
        <a:off x="0" y="1143000"/>
        <a:ext cx="4872038" cy="1143000"/>
      </dsp:txXfrm>
    </dsp:sp>
    <dsp:sp modelId="{F62895C6-0A19-4B49-AFAF-3A53FB8D71AD}">
      <dsp:nvSpPr>
        <dsp:cNvPr id="0" name=""/>
        <dsp:cNvSpPr/>
      </dsp:nvSpPr>
      <dsp:spPr>
        <a:xfrm>
          <a:off x="0" y="2286000"/>
          <a:ext cx="4872038"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3875FCB-4FF3-4B34-B8DB-653BC8A736E0}">
      <dsp:nvSpPr>
        <dsp:cNvPr id="0" name=""/>
        <dsp:cNvSpPr/>
      </dsp:nvSpPr>
      <dsp:spPr>
        <a:xfrm>
          <a:off x="0" y="2286000"/>
          <a:ext cx="4872038"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Sami : Pytrends API for Google search, web scraping</a:t>
          </a:r>
          <a:endParaRPr lang="en-US" sz="2500" kern="1200"/>
        </a:p>
      </dsp:txBody>
      <dsp:txXfrm>
        <a:off x="0" y="2286000"/>
        <a:ext cx="4872038" cy="1143000"/>
      </dsp:txXfrm>
    </dsp:sp>
    <dsp:sp modelId="{EA0E3E0A-7DF4-4F60-ACEF-1C7DD164B4DC}">
      <dsp:nvSpPr>
        <dsp:cNvPr id="0" name=""/>
        <dsp:cNvSpPr/>
      </dsp:nvSpPr>
      <dsp:spPr>
        <a:xfrm>
          <a:off x="0" y="3429000"/>
          <a:ext cx="4872038"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3652773-226C-4443-A727-A2BEA0B3A938}">
      <dsp:nvSpPr>
        <dsp:cNvPr id="0" name=""/>
        <dsp:cNvSpPr/>
      </dsp:nvSpPr>
      <dsp:spPr>
        <a:xfrm>
          <a:off x="0" y="3429000"/>
          <a:ext cx="4872038"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Juan : Docker, web app, AWS</a:t>
          </a:r>
          <a:endParaRPr lang="en-US" sz="2500" kern="1200"/>
        </a:p>
      </dsp:txBody>
      <dsp:txXfrm>
        <a:off x="0" y="3429000"/>
        <a:ext cx="4872038" cy="1143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F0712-E925-4446-917C-81568736C406}">
      <dsp:nvSpPr>
        <dsp:cNvPr id="0" name=""/>
        <dsp:cNvSpPr/>
      </dsp:nvSpPr>
      <dsp:spPr>
        <a:xfrm>
          <a:off x="250377" y="59"/>
          <a:ext cx="3120242" cy="187214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PoT: A tool to measure a popularity of a "thing".</a:t>
          </a:r>
        </a:p>
      </dsp:txBody>
      <dsp:txXfrm>
        <a:off x="250377" y="59"/>
        <a:ext cx="3120242" cy="1872145"/>
      </dsp:txXfrm>
    </dsp:sp>
    <dsp:sp modelId="{E2C9963D-9D9E-43AA-BC3C-B89C2666C4BE}">
      <dsp:nvSpPr>
        <dsp:cNvPr id="0" name=""/>
        <dsp:cNvSpPr/>
      </dsp:nvSpPr>
      <dsp:spPr>
        <a:xfrm>
          <a:off x="3682644" y="59"/>
          <a:ext cx="3120242" cy="187214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Utilizes Google search, social media API and web scraping tools to search indicators of the popularity of a thing</a:t>
          </a:r>
        </a:p>
      </dsp:txBody>
      <dsp:txXfrm>
        <a:off x="3682644" y="59"/>
        <a:ext cx="3120242" cy="1872145"/>
      </dsp:txXfrm>
    </dsp:sp>
    <dsp:sp modelId="{10411ADE-DEE6-4A49-8266-15FCF50087DF}">
      <dsp:nvSpPr>
        <dsp:cNvPr id="0" name=""/>
        <dsp:cNvSpPr/>
      </dsp:nvSpPr>
      <dsp:spPr>
        <a:xfrm>
          <a:off x="250377" y="2184229"/>
          <a:ext cx="3120242" cy="187214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Results from different sources are aggregated and normalized and cached for future use.</a:t>
          </a:r>
        </a:p>
      </dsp:txBody>
      <dsp:txXfrm>
        <a:off x="250377" y="2184229"/>
        <a:ext cx="3120242" cy="1872145"/>
      </dsp:txXfrm>
    </dsp:sp>
    <dsp:sp modelId="{2443A42D-C062-404B-BEF1-A90331C4E54C}">
      <dsp:nvSpPr>
        <dsp:cNvPr id="0" name=""/>
        <dsp:cNvSpPr/>
      </dsp:nvSpPr>
      <dsp:spPr>
        <a:xfrm>
          <a:off x="3682644" y="2184229"/>
          <a:ext cx="3120242" cy="187214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Run from Docker container</a:t>
          </a:r>
        </a:p>
      </dsp:txBody>
      <dsp:txXfrm>
        <a:off x="3682644" y="2184229"/>
        <a:ext cx="3120242" cy="1872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87005-7502-4213-9789-8D37485A5597}">
      <dsp:nvSpPr>
        <dsp:cNvPr id="0" name=""/>
        <dsp:cNvSpPr/>
      </dsp:nvSpPr>
      <dsp:spPr>
        <a:xfrm>
          <a:off x="0" y="405515"/>
          <a:ext cx="6711654" cy="13041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899" tIns="479044" rIns="52089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AWS EC2 instance running Amazon Linux</a:t>
          </a:r>
        </a:p>
      </dsp:txBody>
      <dsp:txXfrm>
        <a:off x="0" y="405515"/>
        <a:ext cx="6711654" cy="1304100"/>
      </dsp:txXfrm>
    </dsp:sp>
    <dsp:sp modelId="{B5698FB7-F22D-42D2-BB29-D1B1D93AF122}">
      <dsp:nvSpPr>
        <dsp:cNvPr id="0" name=""/>
        <dsp:cNvSpPr/>
      </dsp:nvSpPr>
      <dsp:spPr>
        <a:xfrm>
          <a:off x="335582" y="66035"/>
          <a:ext cx="4698157"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579" tIns="0" rIns="177579" bIns="0" numCol="1" spcCol="1270" anchor="ctr" anchorCtr="0">
          <a:noAutofit/>
        </a:bodyPr>
        <a:lstStyle/>
        <a:p>
          <a:pPr marL="0" lvl="0" indent="0" algn="l" defTabSz="1022350">
            <a:lnSpc>
              <a:spcPct val="90000"/>
            </a:lnSpc>
            <a:spcBef>
              <a:spcPct val="0"/>
            </a:spcBef>
            <a:spcAft>
              <a:spcPct val="35000"/>
            </a:spcAft>
            <a:buNone/>
          </a:pPr>
          <a:r>
            <a:rPr lang="en-US" sz="2300" kern="1200"/>
            <a:t>Hardware</a:t>
          </a:r>
        </a:p>
      </dsp:txBody>
      <dsp:txXfrm>
        <a:off x="368726" y="99179"/>
        <a:ext cx="4631869" cy="612672"/>
      </dsp:txXfrm>
    </dsp:sp>
    <dsp:sp modelId="{DB0B6EF4-8D73-4E63-99C7-D6013D9964A8}">
      <dsp:nvSpPr>
        <dsp:cNvPr id="0" name=""/>
        <dsp:cNvSpPr/>
      </dsp:nvSpPr>
      <dsp:spPr>
        <a:xfrm>
          <a:off x="0" y="2173295"/>
          <a:ext cx="6711654" cy="19561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899" tIns="479044" rIns="520899"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Python 3 : Development language</a:t>
          </a:r>
        </a:p>
        <a:p>
          <a:pPr marL="228600" lvl="1" indent="-228600" algn="l" defTabSz="1022350">
            <a:lnSpc>
              <a:spcPct val="90000"/>
            </a:lnSpc>
            <a:spcBef>
              <a:spcPct val="0"/>
            </a:spcBef>
            <a:spcAft>
              <a:spcPct val="15000"/>
            </a:spcAft>
            <a:buChar char="•"/>
          </a:pPr>
          <a:r>
            <a:rPr lang="en-US" sz="2300" kern="1200"/>
            <a:t>Twitter API, Reddit API, Pytrends, Docker, YAML, Atlassian Jira Board, Github, pip</a:t>
          </a:r>
        </a:p>
      </dsp:txBody>
      <dsp:txXfrm>
        <a:off x="0" y="2173295"/>
        <a:ext cx="6711654" cy="1956150"/>
      </dsp:txXfrm>
    </dsp:sp>
    <dsp:sp modelId="{F10D1993-A9D4-4485-A2B7-783D440705AE}">
      <dsp:nvSpPr>
        <dsp:cNvPr id="0" name=""/>
        <dsp:cNvSpPr/>
      </dsp:nvSpPr>
      <dsp:spPr>
        <a:xfrm>
          <a:off x="335582" y="1833815"/>
          <a:ext cx="4698157"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579" tIns="0" rIns="177579" bIns="0" numCol="1" spcCol="1270" anchor="ctr" anchorCtr="0">
          <a:noAutofit/>
        </a:bodyPr>
        <a:lstStyle/>
        <a:p>
          <a:pPr marL="0" lvl="0" indent="0" algn="l" defTabSz="1022350">
            <a:lnSpc>
              <a:spcPct val="90000"/>
            </a:lnSpc>
            <a:spcBef>
              <a:spcPct val="0"/>
            </a:spcBef>
            <a:spcAft>
              <a:spcPct val="35000"/>
            </a:spcAft>
            <a:buNone/>
          </a:pPr>
          <a:r>
            <a:rPr lang="en-US" sz="2300" kern="1200"/>
            <a:t>Software</a:t>
          </a:r>
        </a:p>
      </dsp:txBody>
      <dsp:txXfrm>
        <a:off x="368726" y="1866959"/>
        <a:ext cx="4631869"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C2F1B-5C18-40B8-9403-C548C8F21626}">
      <dsp:nvSpPr>
        <dsp:cNvPr id="0" name=""/>
        <dsp:cNvSpPr/>
      </dsp:nvSpPr>
      <dsp:spPr>
        <a:xfrm>
          <a:off x="182542" y="1828096"/>
          <a:ext cx="1452361"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3 Sep. 2021</a:t>
          </a:r>
        </a:p>
      </dsp:txBody>
      <dsp:txXfrm>
        <a:off x="182542" y="1828096"/>
        <a:ext cx="1452361" cy="384683"/>
      </dsp:txXfrm>
    </dsp:sp>
    <dsp:sp modelId="{5D0E3223-FABB-4191-B9CD-D2821BE53FEC}">
      <dsp:nvSpPr>
        <dsp:cNvPr id="0" name=""/>
        <dsp:cNvSpPr/>
      </dsp:nvSpPr>
      <dsp:spPr>
        <a:xfrm>
          <a:off x="0" y="1634052"/>
          <a:ext cx="8171528" cy="13617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9573F-D1E0-4676-902C-39E43FA76A04}">
      <dsp:nvSpPr>
        <dsp:cNvPr id="0" name=""/>
        <dsp:cNvSpPr/>
      </dsp:nvSpPr>
      <dsp:spPr>
        <a:xfrm>
          <a:off x="109924" y="580429"/>
          <a:ext cx="1597597" cy="474896"/>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Group formed</a:t>
          </a:r>
        </a:p>
      </dsp:txBody>
      <dsp:txXfrm>
        <a:off x="109924" y="580429"/>
        <a:ext cx="1597597" cy="474896"/>
      </dsp:txXfrm>
    </dsp:sp>
    <dsp:sp modelId="{0CC3869F-FAA1-4ED1-B80B-38017EB1749C}">
      <dsp:nvSpPr>
        <dsp:cNvPr id="0" name=""/>
        <dsp:cNvSpPr/>
      </dsp:nvSpPr>
      <dsp:spPr>
        <a:xfrm>
          <a:off x="908723" y="1055325"/>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988D962-2CCF-4115-BF3F-7A2F34E564D9}">
      <dsp:nvSpPr>
        <dsp:cNvPr id="0" name=""/>
        <dsp:cNvSpPr/>
      </dsp:nvSpPr>
      <dsp:spPr>
        <a:xfrm>
          <a:off x="1090268" y="1191496"/>
          <a:ext cx="1452361"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4 Sep. 2021</a:t>
          </a:r>
        </a:p>
      </dsp:txBody>
      <dsp:txXfrm>
        <a:off x="1090268" y="1191496"/>
        <a:ext cx="1452361" cy="384683"/>
      </dsp:txXfrm>
    </dsp:sp>
    <dsp:sp modelId="{80D5FFA9-292B-4484-A348-6D6E888047EF}">
      <dsp:nvSpPr>
        <dsp:cNvPr id="0" name=""/>
        <dsp:cNvSpPr/>
      </dsp:nvSpPr>
      <dsp:spPr>
        <a:xfrm>
          <a:off x="1017650" y="2348951"/>
          <a:ext cx="1597597" cy="667823"/>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Client contacted and project selected</a:t>
          </a:r>
        </a:p>
      </dsp:txBody>
      <dsp:txXfrm>
        <a:off x="1017650" y="2348951"/>
        <a:ext cx="1597597" cy="667823"/>
      </dsp:txXfrm>
    </dsp:sp>
    <dsp:sp modelId="{B854CF1F-53BB-49BD-A26C-0F133C266462}">
      <dsp:nvSpPr>
        <dsp:cNvPr id="0" name=""/>
        <dsp:cNvSpPr/>
      </dsp:nvSpPr>
      <dsp:spPr>
        <a:xfrm>
          <a:off x="1816449" y="1770224"/>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5B68E45-B422-4392-BCB0-E0977F907215}">
      <dsp:nvSpPr>
        <dsp:cNvPr id="0" name=""/>
        <dsp:cNvSpPr/>
      </dsp:nvSpPr>
      <dsp:spPr>
        <a:xfrm>
          <a:off x="866169"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37BB43B-86EB-43CE-A076-0CD533927071}">
      <dsp:nvSpPr>
        <dsp:cNvPr id="0" name=""/>
        <dsp:cNvSpPr/>
      </dsp:nvSpPr>
      <dsp:spPr>
        <a:xfrm>
          <a:off x="1773895"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E7A92FDA-AE8E-4275-9464-23EE94A82C4F}">
      <dsp:nvSpPr>
        <dsp:cNvPr id="0" name=""/>
        <dsp:cNvSpPr/>
      </dsp:nvSpPr>
      <dsp:spPr>
        <a:xfrm>
          <a:off x="1997994" y="1828096"/>
          <a:ext cx="1452361"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10 Sep. 2021</a:t>
          </a:r>
        </a:p>
      </dsp:txBody>
      <dsp:txXfrm>
        <a:off x="1997994" y="1828096"/>
        <a:ext cx="1452361" cy="384683"/>
      </dsp:txXfrm>
    </dsp:sp>
    <dsp:sp modelId="{BF4A1400-BE57-4F2E-A7F2-AB7B7166DF94}">
      <dsp:nvSpPr>
        <dsp:cNvPr id="0" name=""/>
        <dsp:cNvSpPr/>
      </dsp:nvSpPr>
      <dsp:spPr>
        <a:xfrm>
          <a:off x="1925376" y="239097"/>
          <a:ext cx="1597597" cy="816228"/>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First meeting with client, project tools initialized (Docker, Github, AWS)</a:t>
          </a:r>
        </a:p>
      </dsp:txBody>
      <dsp:txXfrm>
        <a:off x="1925376" y="239097"/>
        <a:ext cx="1597597" cy="816228"/>
      </dsp:txXfrm>
    </dsp:sp>
    <dsp:sp modelId="{67C98C30-3E2B-4D97-9E67-571FD036A711}">
      <dsp:nvSpPr>
        <dsp:cNvPr id="0" name=""/>
        <dsp:cNvSpPr/>
      </dsp:nvSpPr>
      <dsp:spPr>
        <a:xfrm>
          <a:off x="2724175" y="1055325"/>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3EF3149C-BF12-49AD-87C1-2F2DAA633262}">
      <dsp:nvSpPr>
        <dsp:cNvPr id="0" name=""/>
        <dsp:cNvSpPr/>
      </dsp:nvSpPr>
      <dsp:spPr>
        <a:xfrm>
          <a:off x="2905720" y="1191496"/>
          <a:ext cx="1452361"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15 Sep. 2021</a:t>
          </a:r>
        </a:p>
      </dsp:txBody>
      <dsp:txXfrm>
        <a:off x="2905720" y="1191496"/>
        <a:ext cx="1452361" cy="384683"/>
      </dsp:txXfrm>
    </dsp:sp>
    <dsp:sp modelId="{C8A50FE3-8FB3-4A2B-B4DB-6CDE37F3335C}">
      <dsp:nvSpPr>
        <dsp:cNvPr id="0" name=""/>
        <dsp:cNvSpPr/>
      </dsp:nvSpPr>
      <dsp:spPr>
        <a:xfrm>
          <a:off x="2833102" y="2348951"/>
          <a:ext cx="1597597" cy="519418"/>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Began research phase</a:t>
          </a:r>
        </a:p>
      </dsp:txBody>
      <dsp:txXfrm>
        <a:off x="2833102" y="2348951"/>
        <a:ext cx="1597597" cy="519418"/>
      </dsp:txXfrm>
    </dsp:sp>
    <dsp:sp modelId="{922A9863-31DD-4F2A-923E-CA83C66DC4F7}">
      <dsp:nvSpPr>
        <dsp:cNvPr id="0" name=""/>
        <dsp:cNvSpPr/>
      </dsp:nvSpPr>
      <dsp:spPr>
        <a:xfrm>
          <a:off x="3631901" y="1770224"/>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0EFC16D-B501-4FF0-953C-B3607242D2B7}">
      <dsp:nvSpPr>
        <dsp:cNvPr id="0" name=""/>
        <dsp:cNvSpPr/>
      </dsp:nvSpPr>
      <dsp:spPr>
        <a:xfrm>
          <a:off x="2681621"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8B4C9E67-E888-4E90-B016-734190FE1345}">
      <dsp:nvSpPr>
        <dsp:cNvPr id="0" name=""/>
        <dsp:cNvSpPr/>
      </dsp:nvSpPr>
      <dsp:spPr>
        <a:xfrm>
          <a:off x="3589347"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80891AD5-A02C-43BD-A5B1-727F17ADDC76}">
      <dsp:nvSpPr>
        <dsp:cNvPr id="0" name=""/>
        <dsp:cNvSpPr/>
      </dsp:nvSpPr>
      <dsp:spPr>
        <a:xfrm>
          <a:off x="3813446" y="1828096"/>
          <a:ext cx="1452361"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30 Sep. 2021</a:t>
          </a:r>
        </a:p>
      </dsp:txBody>
      <dsp:txXfrm>
        <a:off x="3813446" y="1828096"/>
        <a:ext cx="1452361" cy="384683"/>
      </dsp:txXfrm>
    </dsp:sp>
    <dsp:sp modelId="{4A5384D1-E721-41AF-8A04-2AFC940AF56A}">
      <dsp:nvSpPr>
        <dsp:cNvPr id="0" name=""/>
        <dsp:cNvSpPr/>
      </dsp:nvSpPr>
      <dsp:spPr>
        <a:xfrm>
          <a:off x="3740828" y="0"/>
          <a:ext cx="1597597" cy="1055325"/>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Tools chosen, testing begins (tested different tools, investigated different API, chose Reddit, Twitter and Google to start with)</a:t>
          </a:r>
        </a:p>
      </dsp:txBody>
      <dsp:txXfrm>
        <a:off x="3740828" y="0"/>
        <a:ext cx="1597597" cy="1055325"/>
      </dsp:txXfrm>
    </dsp:sp>
    <dsp:sp modelId="{57B21744-178C-44BA-942B-1C5F17190B43}">
      <dsp:nvSpPr>
        <dsp:cNvPr id="0" name=""/>
        <dsp:cNvSpPr/>
      </dsp:nvSpPr>
      <dsp:spPr>
        <a:xfrm>
          <a:off x="4539626" y="1055325"/>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0B44514-DA61-42E7-8BCE-68AEB5A11560}">
      <dsp:nvSpPr>
        <dsp:cNvPr id="0" name=""/>
        <dsp:cNvSpPr/>
      </dsp:nvSpPr>
      <dsp:spPr>
        <a:xfrm>
          <a:off x="4721172" y="1191496"/>
          <a:ext cx="1452361"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15 Oct. 2021</a:t>
          </a:r>
        </a:p>
      </dsp:txBody>
      <dsp:txXfrm>
        <a:off x="4721172" y="1191496"/>
        <a:ext cx="1452361" cy="384683"/>
      </dsp:txXfrm>
    </dsp:sp>
    <dsp:sp modelId="{2DA41DCA-D692-4221-95A2-FC0F288F11A5}">
      <dsp:nvSpPr>
        <dsp:cNvPr id="0" name=""/>
        <dsp:cNvSpPr/>
      </dsp:nvSpPr>
      <dsp:spPr>
        <a:xfrm>
          <a:off x="4648554" y="2348951"/>
          <a:ext cx="1597597" cy="519418"/>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Began development phase</a:t>
          </a:r>
        </a:p>
      </dsp:txBody>
      <dsp:txXfrm>
        <a:off x="4648554" y="2348951"/>
        <a:ext cx="1597597" cy="519418"/>
      </dsp:txXfrm>
    </dsp:sp>
    <dsp:sp modelId="{29A948B8-8676-45F4-ABAE-4FF431D51014}">
      <dsp:nvSpPr>
        <dsp:cNvPr id="0" name=""/>
        <dsp:cNvSpPr/>
      </dsp:nvSpPr>
      <dsp:spPr>
        <a:xfrm>
          <a:off x="5447352" y="1770224"/>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94A0290C-4CA2-4BD0-9F0D-D66CF0EEA0ED}">
      <dsp:nvSpPr>
        <dsp:cNvPr id="0" name=""/>
        <dsp:cNvSpPr/>
      </dsp:nvSpPr>
      <dsp:spPr>
        <a:xfrm>
          <a:off x="4497073"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672E461E-26ED-4169-B775-C33202AA2C70}">
      <dsp:nvSpPr>
        <dsp:cNvPr id="0" name=""/>
        <dsp:cNvSpPr/>
      </dsp:nvSpPr>
      <dsp:spPr>
        <a:xfrm>
          <a:off x="5404799"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8FDD9B8E-B2DF-4AAE-863D-47D3B278DCC4}">
      <dsp:nvSpPr>
        <dsp:cNvPr id="0" name=""/>
        <dsp:cNvSpPr/>
      </dsp:nvSpPr>
      <dsp:spPr>
        <a:xfrm>
          <a:off x="5628898" y="1828096"/>
          <a:ext cx="1452361"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22 Oct. 2021</a:t>
          </a:r>
        </a:p>
      </dsp:txBody>
      <dsp:txXfrm>
        <a:off x="5628898" y="1828096"/>
        <a:ext cx="1452361" cy="384683"/>
      </dsp:txXfrm>
    </dsp:sp>
    <dsp:sp modelId="{043C2C43-D591-4B65-AA5C-59F232F1CF08}">
      <dsp:nvSpPr>
        <dsp:cNvPr id="0" name=""/>
        <dsp:cNvSpPr/>
      </dsp:nvSpPr>
      <dsp:spPr>
        <a:xfrm>
          <a:off x="5556279" y="387502"/>
          <a:ext cx="1597597" cy="667823"/>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JSON lists for popularity from different API</a:t>
          </a:r>
        </a:p>
      </dsp:txBody>
      <dsp:txXfrm>
        <a:off x="5556279" y="387502"/>
        <a:ext cx="1597597" cy="667823"/>
      </dsp:txXfrm>
    </dsp:sp>
    <dsp:sp modelId="{4FD9239A-7ADF-44FB-AA6C-388C89989B6B}">
      <dsp:nvSpPr>
        <dsp:cNvPr id="0" name=""/>
        <dsp:cNvSpPr/>
      </dsp:nvSpPr>
      <dsp:spPr>
        <a:xfrm>
          <a:off x="6355078" y="1055325"/>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FCBCA06-9DF2-463C-BEC6-40D11FC9B7AF}">
      <dsp:nvSpPr>
        <dsp:cNvPr id="0" name=""/>
        <dsp:cNvSpPr/>
      </dsp:nvSpPr>
      <dsp:spPr>
        <a:xfrm>
          <a:off x="6536623" y="1191496"/>
          <a:ext cx="1452361" cy="38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13 Nov. 2021</a:t>
          </a:r>
        </a:p>
      </dsp:txBody>
      <dsp:txXfrm>
        <a:off x="6536623" y="1191496"/>
        <a:ext cx="1452361" cy="384683"/>
      </dsp:txXfrm>
    </dsp:sp>
    <dsp:sp modelId="{9D0521F7-32FB-46C3-A300-6500A933AF58}">
      <dsp:nvSpPr>
        <dsp:cNvPr id="0" name=""/>
        <dsp:cNvSpPr/>
      </dsp:nvSpPr>
      <dsp:spPr>
        <a:xfrm>
          <a:off x="6464005" y="2348951"/>
          <a:ext cx="1597597" cy="667823"/>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YAML database construction 1st phase</a:t>
          </a:r>
        </a:p>
      </dsp:txBody>
      <dsp:txXfrm>
        <a:off x="6464005" y="2348951"/>
        <a:ext cx="1597597" cy="667823"/>
      </dsp:txXfrm>
    </dsp:sp>
    <dsp:sp modelId="{7C429F62-E65F-4537-B1F1-5F82863B98FA}">
      <dsp:nvSpPr>
        <dsp:cNvPr id="0" name=""/>
        <dsp:cNvSpPr/>
      </dsp:nvSpPr>
      <dsp:spPr>
        <a:xfrm>
          <a:off x="7262804" y="1770224"/>
          <a:ext cx="0" cy="578727"/>
        </a:xfrm>
        <a:prstGeom prst="line">
          <a:avLst/>
        </a:prstGeom>
        <a:solidFill>
          <a:schemeClr val="accent3">
            <a:hueOff val="0"/>
            <a:satOff val="0"/>
            <a:lumOff val="0"/>
            <a:alphaOff val="0"/>
          </a:schemeClr>
        </a:solidFill>
        <a:ln w="6350" cap="rnd" cmpd="sng" algn="ctr">
          <a:solidFill>
            <a:schemeClr val="accent3">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5621CB40-4D3B-498B-8DCD-764A28E7FEDF}">
      <dsp:nvSpPr>
        <dsp:cNvPr id="0" name=""/>
        <dsp:cNvSpPr/>
      </dsp:nvSpPr>
      <dsp:spPr>
        <a:xfrm>
          <a:off x="6312525"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3983928-4D28-46E9-A14E-B12D457A68F6}">
      <dsp:nvSpPr>
        <dsp:cNvPr id="0" name=""/>
        <dsp:cNvSpPr/>
      </dsp:nvSpPr>
      <dsp:spPr>
        <a:xfrm>
          <a:off x="7220251" y="1659585"/>
          <a:ext cx="85106" cy="85106"/>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C9C7D-1C80-4253-9475-EB3C6F65CC89}">
      <dsp:nvSpPr>
        <dsp:cNvPr id="0" name=""/>
        <dsp:cNvSpPr/>
      </dsp:nvSpPr>
      <dsp:spPr>
        <a:xfrm>
          <a:off x="0" y="326180"/>
          <a:ext cx="6711654" cy="556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Input filtering with different API.</a:t>
          </a:r>
          <a:r>
            <a:rPr lang="en-US" sz="1400" kern="1200">
              <a:latin typeface="Century Gothic" panose="020B0502020202020204"/>
            </a:rPr>
            <a:t> </a:t>
          </a:r>
          <a:r>
            <a:rPr lang="en-US" sz="1400" kern="1200"/>
            <a:t>Potential fix: Avoid searching for individual letters.</a:t>
          </a:r>
          <a:r>
            <a:rPr lang="en-US" sz="1400" kern="1200">
              <a:latin typeface="Century Gothic" panose="020B0502020202020204"/>
            </a:rPr>
            <a:t> (C/C++/C# considered to be the same thing by all API)</a:t>
          </a:r>
          <a:endParaRPr lang="en-US" sz="1400" kern="1200"/>
        </a:p>
      </dsp:txBody>
      <dsp:txXfrm>
        <a:off x="27187" y="353367"/>
        <a:ext cx="6657280" cy="502546"/>
      </dsp:txXfrm>
    </dsp:sp>
    <dsp:sp modelId="{21E46BBF-D524-46F4-B374-029374F88333}">
      <dsp:nvSpPr>
        <dsp:cNvPr id="0" name=""/>
        <dsp:cNvSpPr/>
      </dsp:nvSpPr>
      <dsp:spPr>
        <a:xfrm>
          <a:off x="0" y="923420"/>
          <a:ext cx="6711654" cy="556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API limitations constrict usage. (Pytrends query time limit)</a:t>
          </a:r>
        </a:p>
      </dsp:txBody>
      <dsp:txXfrm>
        <a:off x="27187" y="950607"/>
        <a:ext cx="6657280" cy="502546"/>
      </dsp:txXfrm>
    </dsp:sp>
    <dsp:sp modelId="{362D9522-47DA-4B57-B2FE-46435CFC0430}">
      <dsp:nvSpPr>
        <dsp:cNvPr id="0" name=""/>
        <dsp:cNvSpPr/>
      </dsp:nvSpPr>
      <dsp:spPr>
        <a:xfrm>
          <a:off x="0" y="1520660"/>
          <a:ext cx="6711654" cy="556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API access is revoked(?!)</a:t>
          </a:r>
        </a:p>
      </dsp:txBody>
      <dsp:txXfrm>
        <a:off x="27187" y="1547847"/>
        <a:ext cx="6657280" cy="502546"/>
      </dsp:txXfrm>
    </dsp:sp>
    <dsp:sp modelId="{3690A8BD-F960-4C37-B2EE-74523F88B146}">
      <dsp:nvSpPr>
        <dsp:cNvPr id="0" name=""/>
        <dsp:cNvSpPr/>
      </dsp:nvSpPr>
      <dsp:spPr>
        <a:xfrm>
          <a:off x="0" y="2117900"/>
          <a:ext cx="6711654" cy="556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Mysterious AWS charges despite instance being down</a:t>
          </a:r>
        </a:p>
      </dsp:txBody>
      <dsp:txXfrm>
        <a:off x="27187" y="2145087"/>
        <a:ext cx="6657280" cy="502546"/>
      </dsp:txXfrm>
    </dsp:sp>
    <dsp:sp modelId="{59DF33B6-23F9-43DE-921B-7775CF07690B}">
      <dsp:nvSpPr>
        <dsp:cNvPr id="0" name=""/>
        <dsp:cNvSpPr/>
      </dsp:nvSpPr>
      <dsp:spPr>
        <a:xfrm>
          <a:off x="0" y="2715140"/>
          <a:ext cx="6711654" cy="556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Bots can skew popularity . Mass posting of a thing alters output. Potential fix is to weigh posts based on likes/retweets etc.</a:t>
          </a:r>
        </a:p>
      </dsp:txBody>
      <dsp:txXfrm>
        <a:off x="27187" y="2742327"/>
        <a:ext cx="6657280" cy="502546"/>
      </dsp:txXfrm>
    </dsp:sp>
    <dsp:sp modelId="{235A9924-73F9-4993-9552-3FF7E07F4399}">
      <dsp:nvSpPr>
        <dsp:cNvPr id="0" name=""/>
        <dsp:cNvSpPr/>
      </dsp:nvSpPr>
      <dsp:spPr>
        <a:xfrm>
          <a:off x="0" y="3312380"/>
          <a:ext cx="6711654" cy="556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Stories are delayed, deadline pushed back. (unlikely)</a:t>
          </a:r>
        </a:p>
      </dsp:txBody>
      <dsp:txXfrm>
        <a:off x="27187" y="3339567"/>
        <a:ext cx="6657280" cy="5025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524DE-ADD7-4F7E-A2FC-4D8BEABFCCC0}">
      <dsp:nvSpPr>
        <dsp:cNvPr id="0" name=""/>
        <dsp:cNvSpPr/>
      </dsp:nvSpPr>
      <dsp:spPr>
        <a:xfrm>
          <a:off x="0" y="0"/>
          <a:ext cx="421124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BEB869-E2A6-48BB-9939-4C2956D3C468}">
      <dsp:nvSpPr>
        <dsp:cNvPr id="0" name=""/>
        <dsp:cNvSpPr/>
      </dsp:nvSpPr>
      <dsp:spPr>
        <a:xfrm>
          <a:off x="0" y="0"/>
          <a:ext cx="4211240" cy="119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YAML-database implementation. Feed queries to API tools.</a:t>
          </a:r>
        </a:p>
      </dsp:txBody>
      <dsp:txXfrm>
        <a:off x="0" y="0"/>
        <a:ext cx="4211240" cy="1193403"/>
      </dsp:txXfrm>
    </dsp:sp>
    <dsp:sp modelId="{AC491099-BFB4-4C25-A8DA-2A3075ABA792}">
      <dsp:nvSpPr>
        <dsp:cNvPr id="0" name=""/>
        <dsp:cNvSpPr/>
      </dsp:nvSpPr>
      <dsp:spPr>
        <a:xfrm>
          <a:off x="0" y="1193403"/>
          <a:ext cx="4211240" cy="0"/>
        </a:xfrm>
        <a:prstGeom prst="line">
          <a:avLst/>
        </a:prstGeom>
        <a:solidFill>
          <a:schemeClr val="accent5">
            <a:hueOff val="2436877"/>
            <a:satOff val="265"/>
            <a:lumOff val="0"/>
            <a:alphaOff val="0"/>
          </a:schemeClr>
        </a:solidFill>
        <a:ln w="19050" cap="rnd" cmpd="sng" algn="ctr">
          <a:solidFill>
            <a:schemeClr val="accent5">
              <a:hueOff val="2436877"/>
              <a:satOff val="26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0D0245-0258-4906-A370-385BDEEB4F7D}">
      <dsp:nvSpPr>
        <dsp:cNvPr id="0" name=""/>
        <dsp:cNvSpPr/>
      </dsp:nvSpPr>
      <dsp:spPr>
        <a:xfrm>
          <a:off x="0" y="1193403"/>
          <a:ext cx="4211240" cy="119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Normalize results into a single list per category</a:t>
          </a:r>
        </a:p>
      </dsp:txBody>
      <dsp:txXfrm>
        <a:off x="0" y="1193403"/>
        <a:ext cx="4211240" cy="1193403"/>
      </dsp:txXfrm>
    </dsp:sp>
    <dsp:sp modelId="{DC999D98-0BEC-4BB6-9639-2BB75C966A97}">
      <dsp:nvSpPr>
        <dsp:cNvPr id="0" name=""/>
        <dsp:cNvSpPr/>
      </dsp:nvSpPr>
      <dsp:spPr>
        <a:xfrm>
          <a:off x="0" y="2386806"/>
          <a:ext cx="4211240" cy="0"/>
        </a:xfrm>
        <a:prstGeom prst="line">
          <a:avLst/>
        </a:prstGeom>
        <a:solidFill>
          <a:schemeClr val="accent5">
            <a:hueOff val="4873755"/>
            <a:satOff val="530"/>
            <a:lumOff val="-1"/>
            <a:alphaOff val="0"/>
          </a:schemeClr>
        </a:solidFill>
        <a:ln w="19050" cap="rnd" cmpd="sng" algn="ctr">
          <a:solidFill>
            <a:schemeClr val="accent5">
              <a:hueOff val="4873755"/>
              <a:satOff val="530"/>
              <a:lumOff val="-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0B672A-ABB9-45BD-B4AA-D03F79DDD168}">
      <dsp:nvSpPr>
        <dsp:cNvPr id="0" name=""/>
        <dsp:cNvSpPr/>
      </dsp:nvSpPr>
      <dsp:spPr>
        <a:xfrm>
          <a:off x="0" y="2386806"/>
          <a:ext cx="4211240" cy="119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Implement web app for the tool. Currently a simple CLI program.</a:t>
          </a:r>
        </a:p>
      </dsp:txBody>
      <dsp:txXfrm>
        <a:off x="0" y="2386806"/>
        <a:ext cx="4211240" cy="1193403"/>
      </dsp:txXfrm>
    </dsp:sp>
    <dsp:sp modelId="{E4E9B1DF-82D4-44C5-B2F5-56557A362092}">
      <dsp:nvSpPr>
        <dsp:cNvPr id="0" name=""/>
        <dsp:cNvSpPr/>
      </dsp:nvSpPr>
      <dsp:spPr>
        <a:xfrm>
          <a:off x="0" y="3580209"/>
          <a:ext cx="4211240" cy="0"/>
        </a:xfrm>
        <a:prstGeom prst="line">
          <a:avLst/>
        </a:prstGeom>
        <a:solidFill>
          <a:schemeClr val="accent5">
            <a:hueOff val="7310632"/>
            <a:satOff val="795"/>
            <a:lumOff val="-1"/>
            <a:alphaOff val="0"/>
          </a:schemeClr>
        </a:solidFill>
        <a:ln w="19050" cap="rnd" cmpd="sng" algn="ctr">
          <a:solidFill>
            <a:schemeClr val="accent5">
              <a:hueOff val="7310632"/>
              <a:satOff val="795"/>
              <a:lumOff val="-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2E403-A961-4100-AAE1-D63DD99B52D5}">
      <dsp:nvSpPr>
        <dsp:cNvPr id="0" name=""/>
        <dsp:cNvSpPr/>
      </dsp:nvSpPr>
      <dsp:spPr>
        <a:xfrm>
          <a:off x="0" y="3580209"/>
          <a:ext cx="4211240" cy="1193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a:latin typeface="Century Gothic" panose="020B0502020202020204"/>
            </a:rPr>
            <a:t>If extra time, implement</a:t>
          </a:r>
          <a:r>
            <a:rPr lang="en-US" sz="1600" kern="1200"/>
            <a:t> additional API and search engines (</a:t>
          </a:r>
          <a:r>
            <a:rPr lang="en-US" sz="1600" kern="1200">
              <a:latin typeface="Century Gothic" panose="020B0502020202020204"/>
            </a:rPr>
            <a:t>eg. Stack</a:t>
          </a:r>
          <a:r>
            <a:rPr lang="en-US" sz="1600" kern="1200"/>
            <a:t> Overflow, Instagram, Facebook, DuckDuckGo, Bing, Yahoo search etc.</a:t>
          </a:r>
          <a:r>
            <a:rPr lang="en-US" sz="1600" kern="1200" dirty="0"/>
            <a:t>)</a:t>
          </a:r>
        </a:p>
      </dsp:txBody>
      <dsp:txXfrm>
        <a:off x="0" y="3580209"/>
        <a:ext cx="4211240" cy="119340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751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383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9984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66802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96228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7906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8298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362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264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720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9638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345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3996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850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914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8974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89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12/10/2021</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07645110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The planet earth taken from the outer space">
            <a:extLst>
              <a:ext uri="{FF2B5EF4-FFF2-40B4-BE49-F238E27FC236}">
                <a16:creationId xmlns:a16="http://schemas.microsoft.com/office/drawing/2014/main" id="{27C150C0-EA8B-4D0B-B576-B6AA2F9D0E09}"/>
              </a:ext>
            </a:extLst>
          </p:cNvPr>
          <p:cNvPicPr>
            <a:picLocks noChangeAspect="1"/>
          </p:cNvPicPr>
          <p:nvPr/>
        </p:nvPicPr>
        <p:blipFill rotWithShape="1">
          <a:blip r:embed="rId3">
            <a:duotone>
              <a:prstClr val="black"/>
              <a:schemeClr val="accent5">
                <a:tint val="45000"/>
                <a:satMod val="400000"/>
              </a:schemeClr>
            </a:duotone>
            <a:alphaModFix amt="25000"/>
          </a:blip>
          <a:srcRect l="20810" t="9091" r="-2" b="-2"/>
          <a:stretch/>
        </p:blipFill>
        <p:spPr>
          <a:xfrm>
            <a:off x="20" y="10"/>
            <a:ext cx="9143980" cy="6857990"/>
          </a:xfrm>
          <a:prstGeom prst="rect">
            <a:avLst/>
          </a:prstGeom>
        </p:spPr>
      </p:pic>
      <p:sp>
        <p:nvSpPr>
          <p:cNvPr id="2" name="Title 1"/>
          <p:cNvSpPr>
            <a:spLocks noGrp="1"/>
          </p:cNvSpPr>
          <p:nvPr>
            <p:ph type="ctrTitle"/>
          </p:nvPr>
        </p:nvSpPr>
        <p:spPr>
          <a:xfrm>
            <a:off x="866216" y="1447800"/>
            <a:ext cx="6619243" cy="3329581"/>
          </a:xfrm>
        </p:spPr>
        <p:txBody>
          <a:bodyPr>
            <a:normAutofit/>
          </a:bodyPr>
          <a:lstStyle/>
          <a:p>
            <a:r>
              <a:rPr lang="en-US" dirty="0"/>
              <a:t>Popularity of Things</a:t>
            </a:r>
          </a:p>
        </p:txBody>
      </p:sp>
      <p:sp>
        <p:nvSpPr>
          <p:cNvPr id="3" name="Subtitle 2"/>
          <p:cNvSpPr>
            <a:spLocks noGrp="1"/>
          </p:cNvSpPr>
          <p:nvPr>
            <p:ph type="subTitle" idx="1"/>
          </p:nvPr>
        </p:nvSpPr>
        <p:spPr>
          <a:xfrm>
            <a:off x="866216" y="4777380"/>
            <a:ext cx="6619243" cy="861420"/>
          </a:xfrm>
        </p:spPr>
        <p:txBody>
          <a:bodyPr>
            <a:normAutofit/>
          </a:bodyPr>
          <a:lstStyle/>
          <a:p>
            <a:r>
              <a:rPr lang="en-US"/>
              <a:t>521479S Software project</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399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85216"/>
            <a:ext cx="7886700" cy="1325563"/>
          </a:xfrm>
        </p:spPr>
        <p:txBody>
          <a:bodyPr>
            <a:normAutofit/>
          </a:bodyPr>
          <a:lstStyle/>
          <a:p>
            <a:r>
              <a:rPr lang="en-US">
                <a:solidFill>
                  <a:schemeClr val="bg1"/>
                </a:solidFill>
              </a:rPr>
              <a:t>Milestones</a:t>
            </a:r>
          </a:p>
        </p:txBody>
      </p:sp>
      <p:sp>
        <p:nvSpPr>
          <p:cNvPr id="3" name="Content Placeholder 2"/>
          <p:cNvSpPr>
            <a:spLocks noGrp="1"/>
          </p:cNvSpPr>
          <p:nvPr>
            <p:ph idx="1"/>
          </p:nvPr>
        </p:nvSpPr>
        <p:spPr>
          <a:xfrm>
            <a:off x="5660136" y="2516777"/>
            <a:ext cx="2852928" cy="3660185"/>
          </a:xfrm>
        </p:spPr>
        <p:txBody>
          <a:bodyPr vert="horz" lIns="91440" tIns="45720" rIns="91440" bIns="45720" rtlCol="0" anchor="ctr">
            <a:normAutofit/>
          </a:bodyPr>
          <a:lstStyle/>
          <a:p>
            <a:endParaRPr lang="en-US" sz="1900">
              <a:cs typeface="Calibri"/>
            </a:endParaRPr>
          </a:p>
          <a:p>
            <a:endParaRPr lang="en-US" sz="1900"/>
          </a:p>
        </p:txBody>
      </p:sp>
      <p:pic>
        <p:nvPicPr>
          <p:cNvPr id="5" name="Picture 15" descr="Chart&#10;&#10;Description automatically generated">
            <a:extLst>
              <a:ext uri="{FF2B5EF4-FFF2-40B4-BE49-F238E27FC236}">
                <a16:creationId xmlns:a16="http://schemas.microsoft.com/office/drawing/2014/main" id="{CB2497DD-280E-49B1-93DA-988965DBECDE}"/>
              </a:ext>
            </a:extLst>
          </p:cNvPr>
          <p:cNvPicPr>
            <a:picLocks noChangeAspect="1"/>
          </p:cNvPicPr>
          <p:nvPr/>
        </p:nvPicPr>
        <p:blipFill>
          <a:blip r:embed="rId2"/>
          <a:stretch>
            <a:fillRect/>
          </a:stretch>
        </p:blipFill>
        <p:spPr>
          <a:xfrm>
            <a:off x="-1974" y="348110"/>
            <a:ext cx="9190123" cy="5372861"/>
          </a:xfrm>
          <a:prstGeom prst="rect">
            <a:avLst/>
          </a:prstGeom>
        </p:spPr>
      </p:pic>
    </p:spTree>
    <p:extLst>
      <p:ext uri="{BB962C8B-B14F-4D97-AF65-F5344CB8AC3E}">
        <p14:creationId xmlns:p14="http://schemas.microsoft.com/office/powerpoint/2010/main" val="63549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 Challenges</a:t>
            </a:r>
          </a:p>
        </p:txBody>
      </p:sp>
      <p:graphicFrame>
        <p:nvGraphicFramePr>
          <p:cNvPr id="5" name="Content Placeholder 2">
            <a:extLst>
              <a:ext uri="{FF2B5EF4-FFF2-40B4-BE49-F238E27FC236}">
                <a16:creationId xmlns:a16="http://schemas.microsoft.com/office/drawing/2014/main" id="{FBED9635-8F68-4A40-BB11-E8069DA52807}"/>
              </a:ext>
            </a:extLst>
          </p:cNvPr>
          <p:cNvGraphicFramePr>
            <a:graphicFrameLocks noGrp="1"/>
          </p:cNvGraphicFramePr>
          <p:nvPr>
            <p:ph idx="1"/>
          </p:nvPr>
        </p:nvGraphicFramePr>
        <p:xfrm>
          <a:off x="827700" y="2052925"/>
          <a:ext cx="6711654"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05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39409-12A1-4BA8-9D7F-363DD74955E3}"/>
              </a:ext>
            </a:extLst>
          </p:cNvPr>
          <p:cNvSpPr>
            <a:spLocks noGrp="1"/>
          </p:cNvSpPr>
          <p:nvPr>
            <p:ph type="title"/>
          </p:nvPr>
        </p:nvSpPr>
        <p:spPr>
          <a:xfrm>
            <a:off x="486696" y="1063417"/>
            <a:ext cx="2629122" cy="4675396"/>
          </a:xfrm>
        </p:spPr>
        <p:txBody>
          <a:bodyPr anchor="ctr">
            <a:normAutofit/>
          </a:bodyPr>
          <a:lstStyle/>
          <a:p>
            <a:r>
              <a:rPr lang="en-US">
                <a:solidFill>
                  <a:srgbClr val="F2F2F2"/>
                </a:solidFill>
                <a:cs typeface="Calibri"/>
              </a:rPr>
              <a:t>What's next?</a:t>
            </a:r>
            <a:endParaRPr lang="en-US">
              <a:solidFill>
                <a:srgbClr val="F2F2F2"/>
              </a:solidFill>
            </a:endParaRPr>
          </a:p>
        </p:txBody>
      </p:sp>
      <p:sp>
        <p:nvSpPr>
          <p:cNvPr id="22" name="Rectangle 2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6" name="Content Placeholder 2">
            <a:extLst>
              <a:ext uri="{FF2B5EF4-FFF2-40B4-BE49-F238E27FC236}">
                <a16:creationId xmlns:a16="http://schemas.microsoft.com/office/drawing/2014/main" id="{E7B608B6-CAFB-44FD-9BBC-0A2DD5F5E2F8}"/>
              </a:ext>
            </a:extLst>
          </p:cNvPr>
          <p:cNvGraphicFramePr>
            <a:graphicFrameLocks noGrp="1"/>
          </p:cNvGraphicFramePr>
          <p:nvPr>
            <p:ph idx="1"/>
            <p:extLst>
              <p:ext uri="{D42A27DB-BD31-4B8C-83A1-F6EECF244321}">
                <p14:modId xmlns:p14="http://schemas.microsoft.com/office/powerpoint/2010/main" val="3441563691"/>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651762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A446-8ECA-45B3-A553-259E24964D3A}"/>
              </a:ext>
            </a:extLst>
          </p:cNvPr>
          <p:cNvSpPr>
            <a:spLocks noGrp="1"/>
          </p:cNvSpPr>
          <p:nvPr>
            <p:ph type="title"/>
          </p:nvPr>
        </p:nvSpPr>
        <p:spPr/>
        <p:txBody>
          <a:bodyPr/>
          <a:lstStyle/>
          <a:p>
            <a:r>
              <a:rPr lang="en-US" dirty="0">
                <a:cs typeface="Calibri"/>
              </a:rPr>
              <a:t>Q&amp;A</a:t>
            </a:r>
            <a:endParaRPr lang="en-US" dirty="0"/>
          </a:p>
        </p:txBody>
      </p:sp>
      <p:sp>
        <p:nvSpPr>
          <p:cNvPr id="3" name="Content Placeholder 2">
            <a:extLst>
              <a:ext uri="{FF2B5EF4-FFF2-40B4-BE49-F238E27FC236}">
                <a16:creationId xmlns:a16="http://schemas.microsoft.com/office/drawing/2014/main" id="{C6252263-3FCC-4E49-99B3-065BB08A4DFF}"/>
              </a:ext>
            </a:extLst>
          </p:cNvPr>
          <p:cNvSpPr>
            <a:spLocks noGrp="1"/>
          </p:cNvSpPr>
          <p:nvPr>
            <p:ph idx="1"/>
          </p:nvPr>
        </p:nvSpPr>
        <p:spPr/>
        <p:txBody>
          <a:bodyPr vert="horz" lIns="91440" tIns="45720" rIns="91440" bIns="45720" rtlCol="0" anchor="t">
            <a:normAutofit/>
          </a:bodyPr>
          <a:lstStyle/>
          <a:p>
            <a:pPr marL="342900" indent="-342900" algn="ctr"/>
            <a:endParaRPr lang="en-US" sz="4800" dirty="0">
              <a:cs typeface="Calibri"/>
            </a:endParaRPr>
          </a:p>
          <a:p>
            <a:pPr marL="342900" indent="-342900" algn="ctr"/>
            <a:endParaRPr lang="en-US" sz="4800" dirty="0">
              <a:cs typeface="Calibri"/>
            </a:endParaRPr>
          </a:p>
          <a:p>
            <a:pPr marL="0" indent="0" algn="ctr">
              <a:buNone/>
            </a:pPr>
            <a:r>
              <a:rPr lang="en-US" sz="4800" dirty="0">
                <a:cs typeface="Calibri"/>
              </a:rPr>
              <a:t>Questions?</a:t>
            </a:r>
            <a:endParaRPr lang="en-US" dirty="0"/>
          </a:p>
        </p:txBody>
      </p:sp>
    </p:spTree>
    <p:extLst>
      <p:ext uri="{BB962C8B-B14F-4D97-AF65-F5344CB8AC3E}">
        <p14:creationId xmlns:p14="http://schemas.microsoft.com/office/powerpoint/2010/main" val="1597744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5"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7"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10"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2"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101EB-A8E7-4A4D-A39E-CE4F163A7587}"/>
              </a:ext>
            </a:extLst>
          </p:cNvPr>
          <p:cNvSpPr>
            <a:spLocks noGrp="1"/>
          </p:cNvSpPr>
          <p:nvPr>
            <p:ph type="title"/>
          </p:nvPr>
        </p:nvSpPr>
        <p:spPr>
          <a:xfrm>
            <a:off x="6143943" y="1325880"/>
            <a:ext cx="2514282" cy="3066507"/>
          </a:xfrm>
        </p:spPr>
        <p:txBody>
          <a:bodyPr vert="horz" lIns="91440" tIns="45720" rIns="91440" bIns="45720" rtlCol="0" anchor="b">
            <a:normAutofit/>
          </a:bodyPr>
          <a:lstStyle/>
          <a:p>
            <a:pPr defTabSz="457200"/>
            <a:r>
              <a:rPr lang="en-US" sz="4700" b="0" i="0" kern="1200">
                <a:solidFill>
                  <a:srgbClr val="EBEBEB"/>
                </a:solidFill>
                <a:latin typeface="+mj-lt"/>
                <a:ea typeface="+mj-ea"/>
                <a:cs typeface="+mj-cs"/>
              </a:rPr>
              <a:t>Thank you!</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 name="Graphic 5" descr="Handshake">
            <a:extLst>
              <a:ext uri="{FF2B5EF4-FFF2-40B4-BE49-F238E27FC236}">
                <a16:creationId xmlns:a16="http://schemas.microsoft.com/office/drawing/2014/main" id="{FAB06272-7AA6-4CF6-8F7D-8583B66D58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2890" y="1077269"/>
            <a:ext cx="4702997" cy="4702997"/>
          </a:xfrm>
          <a:prstGeom prst="rect">
            <a:avLst/>
          </a:prstGeom>
          <a:effectLst/>
        </p:spPr>
      </p:pic>
    </p:spTree>
    <p:extLst>
      <p:ext uri="{BB962C8B-B14F-4D97-AF65-F5344CB8AC3E}">
        <p14:creationId xmlns:p14="http://schemas.microsoft.com/office/powerpoint/2010/main" val="37881033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6" y="1063417"/>
            <a:ext cx="2629122" cy="4675396"/>
          </a:xfrm>
        </p:spPr>
        <p:txBody>
          <a:bodyPr anchor="ctr">
            <a:normAutofit/>
          </a:bodyPr>
          <a:lstStyle/>
          <a:p>
            <a:r>
              <a:rPr lang="en-US" sz="3300">
                <a:solidFill>
                  <a:srgbClr val="F2F2F2"/>
                </a:solidFill>
              </a:rPr>
              <a:t>Participants</a:t>
            </a:r>
          </a:p>
        </p:txBody>
      </p:sp>
      <p:sp>
        <p:nvSpPr>
          <p:cNvPr id="25" name="Rectangle 1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096DE99A-04E1-4942-AF60-968BA5EE57FE}"/>
              </a:ext>
            </a:extLst>
          </p:cNvPr>
          <p:cNvGraphicFramePr>
            <a:graphicFrameLocks noGrp="1"/>
          </p:cNvGraphicFramePr>
          <p:nvPr>
            <p:ph idx="1"/>
            <p:extLst>
              <p:ext uri="{D42A27DB-BD31-4B8C-83A1-F6EECF244321}">
                <p14:modId xmlns:p14="http://schemas.microsoft.com/office/powerpoint/2010/main" val="3307029289"/>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57859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891" y="1447800"/>
            <a:ext cx="2331469" cy="4572000"/>
          </a:xfrm>
        </p:spPr>
        <p:txBody>
          <a:bodyPr anchor="ctr">
            <a:normAutofit/>
          </a:bodyPr>
          <a:lstStyle/>
          <a:p>
            <a:r>
              <a:rPr lang="en-US" sz="2800">
                <a:solidFill>
                  <a:srgbClr val="F2F2F2"/>
                </a:solidFill>
              </a:rPr>
              <a:t>Tasks</a:t>
            </a: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3899B25-5C6E-4376-9BD3-76F27A68FF2A}"/>
              </a:ext>
            </a:extLst>
          </p:cNvPr>
          <p:cNvGraphicFramePr>
            <a:graphicFrameLocks noGrp="1"/>
          </p:cNvGraphicFramePr>
          <p:nvPr>
            <p:ph idx="1"/>
            <p:extLst>
              <p:ext uri="{D42A27DB-BD31-4B8C-83A1-F6EECF244321}">
                <p14:modId xmlns:p14="http://schemas.microsoft.com/office/powerpoint/2010/main" val="3715806429"/>
              </p:ext>
            </p:extLst>
          </p:nvPr>
        </p:nvGraphicFramePr>
        <p:xfrm>
          <a:off x="3786187" y="1447800"/>
          <a:ext cx="48720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28293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583" y="452718"/>
            <a:ext cx="7053542" cy="1400530"/>
          </a:xfrm>
        </p:spPr>
        <p:txBody>
          <a:bodyPr>
            <a:normAutofit/>
          </a:bodyPr>
          <a:lstStyle/>
          <a:p>
            <a:r>
              <a:rPr lang="en-US"/>
              <a:t>Popularity of Things</a:t>
            </a:r>
          </a:p>
        </p:txBody>
      </p:sp>
      <p:graphicFrame>
        <p:nvGraphicFramePr>
          <p:cNvPr id="5" name="Content Placeholder 2">
            <a:extLst>
              <a:ext uri="{FF2B5EF4-FFF2-40B4-BE49-F238E27FC236}">
                <a16:creationId xmlns:a16="http://schemas.microsoft.com/office/drawing/2014/main" id="{394BF126-7082-40D4-A94E-218275FC0526}"/>
              </a:ext>
            </a:extLst>
          </p:cNvPr>
          <p:cNvGraphicFramePr>
            <a:graphicFrameLocks noGrp="1"/>
          </p:cNvGraphicFramePr>
          <p:nvPr>
            <p:ph idx="1"/>
            <p:extLst>
              <p:ext uri="{D42A27DB-BD31-4B8C-83A1-F6EECF244321}">
                <p14:modId xmlns:p14="http://schemas.microsoft.com/office/powerpoint/2010/main" val="36674166"/>
              </p:ext>
            </p:extLst>
          </p:nvPr>
        </p:nvGraphicFramePr>
        <p:xfrm>
          <a:off x="484583" y="2140085"/>
          <a:ext cx="7053264"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526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55" name="Picture 5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57" name="Oval 5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9" name="Picture 5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61" name="Picture 6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63" name="Rectangle 6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7" descr="Diagram&#10;&#10;Description automatically generated">
            <a:extLst>
              <a:ext uri="{FF2B5EF4-FFF2-40B4-BE49-F238E27FC236}">
                <a16:creationId xmlns:a16="http://schemas.microsoft.com/office/drawing/2014/main" id="{68916B38-E8F6-466E-B5D1-54D6E9042965}"/>
              </a:ext>
            </a:extLst>
          </p:cNvPr>
          <p:cNvPicPr>
            <a:picLocks noChangeAspect="1"/>
          </p:cNvPicPr>
          <p:nvPr/>
        </p:nvPicPr>
        <p:blipFill>
          <a:blip r:embed="rId7"/>
          <a:stretch>
            <a:fillRect/>
          </a:stretch>
        </p:blipFill>
        <p:spPr>
          <a:xfrm>
            <a:off x="1946635" y="643467"/>
            <a:ext cx="5250729" cy="5571066"/>
          </a:xfrm>
          <a:prstGeom prst="rect">
            <a:avLst/>
          </a:prstGeom>
        </p:spPr>
      </p:pic>
      <p:sp>
        <p:nvSpPr>
          <p:cNvPr id="67" name="Rectangle 66">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8976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we use</a:t>
            </a:r>
          </a:p>
        </p:txBody>
      </p:sp>
      <p:graphicFrame>
        <p:nvGraphicFramePr>
          <p:cNvPr id="5" name="Content Placeholder 2">
            <a:extLst>
              <a:ext uri="{FF2B5EF4-FFF2-40B4-BE49-F238E27FC236}">
                <a16:creationId xmlns:a16="http://schemas.microsoft.com/office/drawing/2014/main" id="{595D33E0-4766-4F2B-9751-E47D4DD2E135}"/>
              </a:ext>
            </a:extLst>
          </p:cNvPr>
          <p:cNvGraphicFramePr>
            <a:graphicFrameLocks noGrp="1"/>
          </p:cNvGraphicFramePr>
          <p:nvPr>
            <p:ph idx="1"/>
          </p:nvPr>
        </p:nvGraphicFramePr>
        <p:xfrm>
          <a:off x="827700" y="2052925"/>
          <a:ext cx="6711654"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6">
            <a:extLst>
              <a:ext uri="{FF2B5EF4-FFF2-40B4-BE49-F238E27FC236}">
                <a16:creationId xmlns:a16="http://schemas.microsoft.com/office/drawing/2014/main" id="{3CC8D252-8044-458D-A776-6A5833FEF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25" name="Picture 28">
            <a:extLst>
              <a:ext uri="{FF2B5EF4-FFF2-40B4-BE49-F238E27FC236}">
                <a16:creationId xmlns:a16="http://schemas.microsoft.com/office/drawing/2014/main" id="{E884AA69-7728-499C-8FA7-A3FCA738EB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26" name="Oval 30">
            <a:extLst>
              <a:ext uri="{FF2B5EF4-FFF2-40B4-BE49-F238E27FC236}">
                <a16:creationId xmlns:a16="http://schemas.microsoft.com/office/drawing/2014/main" id="{79760FB8-CC91-426C-9EF3-A58786866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32">
            <a:extLst>
              <a:ext uri="{FF2B5EF4-FFF2-40B4-BE49-F238E27FC236}">
                <a16:creationId xmlns:a16="http://schemas.microsoft.com/office/drawing/2014/main" id="{CE274F2C-FBD9-4A60-B6A0-FB7532F59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30" name="Picture 34">
            <a:extLst>
              <a:ext uri="{FF2B5EF4-FFF2-40B4-BE49-F238E27FC236}">
                <a16:creationId xmlns:a16="http://schemas.microsoft.com/office/drawing/2014/main" id="{D543DFE3-F007-48D9-A223-F7351802D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32" name="Rectangle 36">
            <a:extLst>
              <a:ext uri="{FF2B5EF4-FFF2-40B4-BE49-F238E27FC236}">
                <a16:creationId xmlns:a16="http://schemas.microsoft.com/office/drawing/2014/main" id="{09E7EBD1-9868-4F2F-B4FF-A89B93CFB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Rectangle 38">
            <a:extLst>
              <a:ext uri="{FF2B5EF4-FFF2-40B4-BE49-F238E27FC236}">
                <a16:creationId xmlns:a16="http://schemas.microsoft.com/office/drawing/2014/main" id="{B84B712E-6BBF-4241-BAB7-D7E064B17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D22F3D4E-E5F5-4623-B278-D7E30BEF9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4093590"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2" descr="Table&#10;&#10;Description automatically generated">
            <a:extLst>
              <a:ext uri="{FF2B5EF4-FFF2-40B4-BE49-F238E27FC236}">
                <a16:creationId xmlns:a16="http://schemas.microsoft.com/office/drawing/2014/main" id="{A34E6750-D2A9-44A9-BDA3-D749C4E242AB}"/>
              </a:ext>
            </a:extLst>
          </p:cNvPr>
          <p:cNvPicPr>
            <a:picLocks noChangeAspect="1"/>
          </p:cNvPicPr>
          <p:nvPr/>
        </p:nvPicPr>
        <p:blipFill>
          <a:blip r:embed="rId6"/>
          <a:stretch>
            <a:fillRect/>
          </a:stretch>
        </p:blipFill>
        <p:spPr>
          <a:xfrm>
            <a:off x="1412215" y="643467"/>
            <a:ext cx="1991657" cy="5571066"/>
          </a:xfrm>
          <a:prstGeom prst="rect">
            <a:avLst/>
          </a:prstGeom>
        </p:spPr>
      </p:pic>
      <p:sp useBgFill="1">
        <p:nvSpPr>
          <p:cNvPr id="43" name="Rectangle 42">
            <a:extLst>
              <a:ext uri="{FF2B5EF4-FFF2-40B4-BE49-F238E27FC236}">
                <a16:creationId xmlns:a16="http://schemas.microsoft.com/office/drawing/2014/main" id="{7B7F5E51-5BF8-4198-AD70-78D94F3A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2649" y="474979"/>
            <a:ext cx="4093591" cy="5897880"/>
          </a:xfrm>
          <a:prstGeom prst="rect">
            <a:avLst/>
          </a:prstGeom>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1" descr="Text&#10;&#10;Description automatically generated">
            <a:extLst>
              <a:ext uri="{FF2B5EF4-FFF2-40B4-BE49-F238E27FC236}">
                <a16:creationId xmlns:a16="http://schemas.microsoft.com/office/drawing/2014/main" id="{C2D96F2B-E1FA-4D2C-9C4D-2A8DBA93BAF4}"/>
              </a:ext>
            </a:extLst>
          </p:cNvPr>
          <p:cNvPicPr>
            <a:picLocks noChangeAspect="1"/>
          </p:cNvPicPr>
          <p:nvPr/>
        </p:nvPicPr>
        <p:blipFill>
          <a:blip r:embed="rId7"/>
          <a:stretch>
            <a:fillRect/>
          </a:stretch>
        </p:blipFill>
        <p:spPr>
          <a:xfrm>
            <a:off x="5008937" y="638386"/>
            <a:ext cx="3467992" cy="5571066"/>
          </a:xfrm>
          <a:prstGeom prst="rect">
            <a:avLst/>
          </a:prstGeom>
        </p:spPr>
      </p:pic>
    </p:spTree>
    <p:extLst>
      <p:ext uri="{BB962C8B-B14F-4D97-AF65-F5344CB8AC3E}">
        <p14:creationId xmlns:p14="http://schemas.microsoft.com/office/powerpoint/2010/main" val="388013072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5" name="Freeform: Shape 2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452718"/>
            <a:ext cx="6710641" cy="1400530"/>
          </a:xfrm>
        </p:spPr>
        <p:txBody>
          <a:bodyPr anchor="ctr">
            <a:normAutofit/>
          </a:bodyPr>
          <a:lstStyle/>
          <a:p>
            <a:r>
              <a:rPr lang="en-US">
                <a:solidFill>
                  <a:srgbClr val="FFFFFF"/>
                </a:solidFill>
              </a:rPr>
              <a:t>Progress	</a:t>
            </a:r>
          </a:p>
        </p:txBody>
      </p:sp>
      <p:sp>
        <p:nvSpPr>
          <p:cNvPr id="3" name="Content Placeholder 2"/>
          <p:cNvSpPr>
            <a:spLocks noGrp="1"/>
          </p:cNvSpPr>
          <p:nvPr>
            <p:ph idx="1"/>
          </p:nvPr>
        </p:nvSpPr>
        <p:spPr>
          <a:xfrm>
            <a:off x="827484" y="2763520"/>
            <a:ext cx="6709905" cy="3484879"/>
          </a:xfrm>
        </p:spPr>
        <p:txBody>
          <a:bodyPr vert="horz" lIns="91440" tIns="45720" rIns="91440" bIns="45720" rtlCol="0" anchor="t">
            <a:normAutofit/>
          </a:bodyPr>
          <a:lstStyle/>
          <a:p>
            <a:pPr marL="342900" indent="-342900"/>
            <a:r>
              <a:rPr lang="fi-FI" err="1"/>
              <a:t>Initial</a:t>
            </a:r>
            <a:r>
              <a:rPr lang="fi-FI" dirty="0"/>
              <a:t> API </a:t>
            </a:r>
            <a:r>
              <a:rPr lang="fi-FI" err="1"/>
              <a:t>test</a:t>
            </a:r>
            <a:r>
              <a:rPr lang="fi-FI" dirty="0"/>
              <a:t> </a:t>
            </a:r>
            <a:r>
              <a:rPr lang="fi-FI" err="1"/>
              <a:t>done</a:t>
            </a:r>
            <a:r>
              <a:rPr lang="fi-FI" dirty="0"/>
              <a:t>, JSON output </a:t>
            </a:r>
            <a:r>
              <a:rPr lang="fi-FI" err="1"/>
              <a:t>tests</a:t>
            </a:r>
            <a:r>
              <a:rPr lang="fi-FI" dirty="0"/>
              <a:t> </a:t>
            </a:r>
            <a:r>
              <a:rPr lang="fi-FI" err="1"/>
              <a:t>completed</a:t>
            </a:r>
            <a:r>
              <a:rPr lang="fi-FI" dirty="0"/>
              <a:t> for </a:t>
            </a:r>
            <a:r>
              <a:rPr lang="fi-FI" err="1"/>
              <a:t>Reddit</a:t>
            </a:r>
            <a:r>
              <a:rPr lang="fi-FI"/>
              <a:t>, Twitter and Google.</a:t>
            </a:r>
            <a:endParaRPr lang="fi-FI" dirty="0">
              <a:cs typeface="Calibri"/>
            </a:endParaRPr>
          </a:p>
          <a:p>
            <a:pPr marL="342900" indent="-342900"/>
            <a:r>
              <a:rPr lang="fi-FI" err="1">
                <a:cs typeface="Calibri"/>
              </a:rPr>
              <a:t>Docker</a:t>
            </a:r>
            <a:r>
              <a:rPr lang="fi-FI" dirty="0">
                <a:cs typeface="Calibri"/>
              </a:rPr>
              <a:t> image </a:t>
            </a:r>
            <a:r>
              <a:rPr lang="fi-FI" err="1">
                <a:cs typeface="Calibri"/>
              </a:rPr>
              <a:t>tested</a:t>
            </a:r>
            <a:r>
              <a:rPr lang="fi-FI" dirty="0">
                <a:cs typeface="Calibri"/>
              </a:rPr>
              <a:t>, </a:t>
            </a:r>
            <a:r>
              <a:rPr lang="fi-FI" err="1">
                <a:cs typeface="Calibri"/>
              </a:rPr>
              <a:t>updated</a:t>
            </a:r>
            <a:r>
              <a:rPr lang="fi-FI" dirty="0">
                <a:cs typeface="Calibri"/>
              </a:rPr>
              <a:t> as </a:t>
            </a:r>
            <a:r>
              <a:rPr lang="fi-FI" err="1">
                <a:cs typeface="Calibri"/>
              </a:rPr>
              <a:t>changes</a:t>
            </a:r>
            <a:r>
              <a:rPr lang="fi-FI" dirty="0">
                <a:cs typeface="Calibri"/>
              </a:rPr>
              <a:t> </a:t>
            </a:r>
            <a:r>
              <a:rPr lang="fi-FI" err="1">
                <a:cs typeface="Calibri"/>
              </a:rPr>
              <a:t>pushed</a:t>
            </a:r>
            <a:r>
              <a:rPr lang="fi-FI" dirty="0">
                <a:cs typeface="Calibri"/>
              </a:rPr>
              <a:t> to </a:t>
            </a:r>
            <a:r>
              <a:rPr lang="fi-FI" err="1">
                <a:cs typeface="Calibri"/>
              </a:rPr>
              <a:t>repository</a:t>
            </a:r>
            <a:endParaRPr lang="fi-FI">
              <a:cs typeface="Calibri"/>
            </a:endParaRPr>
          </a:p>
          <a:p>
            <a:pPr marL="342900" indent="-342900"/>
            <a:r>
              <a:rPr lang="fi-FI" dirty="0">
                <a:cs typeface="Calibri"/>
              </a:rPr>
              <a:t>Next </a:t>
            </a:r>
            <a:r>
              <a:rPr lang="fi-FI" err="1">
                <a:cs typeface="Calibri"/>
              </a:rPr>
              <a:t>step</a:t>
            </a:r>
            <a:r>
              <a:rPr lang="fi-FI" dirty="0">
                <a:cs typeface="Calibri"/>
              </a:rPr>
              <a:t>: YAML-</a:t>
            </a:r>
            <a:r>
              <a:rPr lang="fi-FI" err="1">
                <a:cs typeface="Calibri"/>
              </a:rPr>
              <a:t>db</a:t>
            </a:r>
            <a:r>
              <a:rPr lang="fi-FI" dirty="0">
                <a:cs typeface="Calibri"/>
              </a:rPr>
              <a:t> </a:t>
            </a:r>
            <a:r>
              <a:rPr lang="fi-FI" err="1">
                <a:cs typeface="Calibri"/>
              </a:rPr>
              <a:t>dictates</a:t>
            </a:r>
            <a:r>
              <a:rPr lang="fi-FI" dirty="0">
                <a:cs typeface="Calibri"/>
              </a:rPr>
              <a:t> output for API </a:t>
            </a:r>
            <a:r>
              <a:rPr lang="fi-FI" err="1">
                <a:cs typeface="Calibri"/>
              </a:rPr>
              <a:t>queries</a:t>
            </a:r>
            <a:r>
              <a:rPr lang="fi-FI" dirty="0">
                <a:cs typeface="Calibri"/>
              </a:rPr>
              <a:t>. </a:t>
            </a:r>
            <a:r>
              <a:rPr lang="fi-FI" err="1">
                <a:cs typeface="Calibri"/>
              </a:rPr>
              <a:t>Iterate</a:t>
            </a:r>
            <a:r>
              <a:rPr lang="fi-FI" dirty="0">
                <a:cs typeface="Calibri"/>
              </a:rPr>
              <a:t> </a:t>
            </a:r>
            <a:r>
              <a:rPr lang="fi-FI" err="1">
                <a:cs typeface="Calibri"/>
              </a:rPr>
              <a:t>through</a:t>
            </a:r>
            <a:r>
              <a:rPr lang="fi-FI" dirty="0">
                <a:cs typeface="Calibri"/>
              </a:rPr>
              <a:t> </a:t>
            </a:r>
            <a:r>
              <a:rPr lang="fi-FI" err="1">
                <a:cs typeface="Calibri"/>
              </a:rPr>
              <a:t>category</a:t>
            </a:r>
            <a:r>
              <a:rPr lang="fi-FI" dirty="0">
                <a:cs typeface="Calibri"/>
              </a:rPr>
              <a:t> of </a:t>
            </a:r>
            <a:r>
              <a:rPr lang="fi-FI" err="1">
                <a:cs typeface="Calibri"/>
              </a:rPr>
              <a:t>things</a:t>
            </a:r>
            <a:r>
              <a:rPr lang="fi-FI" dirty="0">
                <a:cs typeface="Calibri"/>
              </a:rPr>
              <a:t> </a:t>
            </a:r>
            <a:r>
              <a:rPr lang="fi-FI" err="1">
                <a:cs typeface="Calibri"/>
              </a:rPr>
              <a:t>related</a:t>
            </a:r>
            <a:r>
              <a:rPr lang="fi-FI" dirty="0">
                <a:cs typeface="Calibri"/>
              </a:rPr>
              <a:t> to </a:t>
            </a:r>
            <a:r>
              <a:rPr lang="fi-FI" err="1">
                <a:cs typeface="Calibri"/>
              </a:rPr>
              <a:t>search</a:t>
            </a:r>
            <a:r>
              <a:rPr lang="fi-FI" dirty="0">
                <a:cs typeface="Calibri"/>
              </a:rPr>
              <a:t> </a:t>
            </a:r>
            <a:r>
              <a:rPr lang="fi-FI" err="1">
                <a:cs typeface="Calibri"/>
              </a:rPr>
              <a:t>query</a:t>
            </a:r>
            <a:r>
              <a:rPr lang="fi-FI" dirty="0">
                <a:cs typeface="Calibri"/>
              </a:rPr>
              <a:t>, </a:t>
            </a:r>
            <a:r>
              <a:rPr lang="fi-FI" err="1">
                <a:cs typeface="Calibri"/>
              </a:rPr>
              <a:t>put</a:t>
            </a:r>
            <a:r>
              <a:rPr lang="fi-FI" dirty="0">
                <a:cs typeface="Calibri"/>
              </a:rPr>
              <a:t> out </a:t>
            </a:r>
            <a:r>
              <a:rPr lang="fi-FI" err="1">
                <a:cs typeface="Calibri"/>
              </a:rPr>
              <a:t>normalized</a:t>
            </a:r>
            <a:r>
              <a:rPr lang="fi-FI" dirty="0">
                <a:cs typeface="Calibri"/>
              </a:rPr>
              <a:t> </a:t>
            </a:r>
            <a:r>
              <a:rPr lang="fi-FI" err="1">
                <a:cs typeface="Calibri"/>
              </a:rPr>
              <a:t>list</a:t>
            </a:r>
            <a:r>
              <a:rPr lang="fi-FI" dirty="0">
                <a:cs typeface="Calibri"/>
              </a:rPr>
              <a:t> of </a:t>
            </a:r>
            <a:r>
              <a:rPr lang="fi-FI" err="1">
                <a:cs typeface="Calibri"/>
              </a:rPr>
              <a:t>results</a:t>
            </a:r>
            <a:r>
              <a:rPr lang="fi-FI" dirty="0">
                <a:cs typeface="Calibri"/>
              </a:rPr>
              <a:t>, </a:t>
            </a:r>
            <a:r>
              <a:rPr lang="fi-FI" err="1">
                <a:cs typeface="Calibri"/>
              </a:rPr>
              <a:t>aggregate</a:t>
            </a:r>
            <a:r>
              <a:rPr lang="fi-FI" dirty="0">
                <a:cs typeface="Calibri"/>
              </a:rPr>
              <a:t> </a:t>
            </a:r>
            <a:r>
              <a:rPr lang="fi-FI" err="1">
                <a:cs typeface="Calibri"/>
              </a:rPr>
              <a:t>results</a:t>
            </a:r>
            <a:endParaRPr lang="fi-FI">
              <a:cs typeface="Calibri"/>
            </a:endParaRPr>
          </a:p>
        </p:txBody>
      </p:sp>
    </p:spTree>
    <p:extLst>
      <p:ext uri="{BB962C8B-B14F-4D97-AF65-F5344CB8AC3E}">
        <p14:creationId xmlns:p14="http://schemas.microsoft.com/office/powerpoint/2010/main" val="37533505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629267"/>
            <a:ext cx="6939116" cy="1016654"/>
          </a:xfrm>
        </p:spPr>
        <p:txBody>
          <a:bodyPr>
            <a:normAutofit/>
          </a:bodyPr>
          <a:lstStyle/>
          <a:p>
            <a:r>
              <a:rPr lang="en-US">
                <a:solidFill>
                  <a:srgbClr val="EBEBEB"/>
                </a:solidFill>
              </a:rPr>
              <a:t>Milestones (so far)</a:t>
            </a:r>
          </a:p>
        </p:txBody>
      </p:sp>
      <p:sp>
        <p:nvSpPr>
          <p:cNvPr id="12" name="Rectangle 14">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Shape 1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2"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184DB2CD-F321-46B8-8767-C03BDDF8BDBF}"/>
              </a:ext>
            </a:extLst>
          </p:cNvPr>
          <p:cNvGraphicFramePr>
            <a:graphicFrameLocks noGrp="1"/>
          </p:cNvGraphicFramePr>
          <p:nvPr>
            <p:ph idx="1"/>
            <p:extLst>
              <p:ext uri="{D42A27DB-BD31-4B8C-83A1-F6EECF244321}">
                <p14:modId xmlns:p14="http://schemas.microsoft.com/office/powerpoint/2010/main" val="3764843534"/>
              </p:ext>
            </p:extLst>
          </p:nvPr>
        </p:nvGraphicFramePr>
        <p:xfrm>
          <a:off x="486697" y="2810256"/>
          <a:ext cx="8171528"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69354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12</TotalTime>
  <Words>121</Words>
  <Application>Microsoft Office PowerPoint</Application>
  <PresentationFormat>On-screen Show (4:3)</PresentationFormat>
  <Paragraphs>31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Popularity of Things</vt:lpstr>
      <vt:lpstr>Participants</vt:lpstr>
      <vt:lpstr>Tasks</vt:lpstr>
      <vt:lpstr>Popularity of Things</vt:lpstr>
      <vt:lpstr>PowerPoint Presentation</vt:lpstr>
      <vt:lpstr>Tools we use</vt:lpstr>
      <vt:lpstr>PowerPoint Presentation</vt:lpstr>
      <vt:lpstr>Progress </vt:lpstr>
      <vt:lpstr>Milestones (so far)</vt:lpstr>
      <vt:lpstr>Milestones</vt:lpstr>
      <vt:lpstr>Risks / Challenges</vt:lpstr>
      <vt:lpstr>What's next?</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FIXME:Project name</dc:title>
  <dc:creator>Christian Wieser</dc:creator>
  <cp:lastModifiedBy>Christian Wieser (3)</cp:lastModifiedBy>
  <cp:revision>334</cp:revision>
  <dcterms:created xsi:type="dcterms:W3CDTF">2015-10-16T14:53:20Z</dcterms:created>
  <dcterms:modified xsi:type="dcterms:W3CDTF">2021-12-10T21:33:16Z</dcterms:modified>
</cp:coreProperties>
</file>