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1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2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48A-0636-1247-B254-6B36D700B17E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93BC-253B-5E4F-A3C5-757C5798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62bf1e94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9513e36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68855c77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5b65294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ae071da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8ae1b41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5695be2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2a4e1097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6d562bd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5cd96651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63b3405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44ac2630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2efa2944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2f35d6f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492523b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6e047c5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6ffc2e10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6396588b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a53fa6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71a2511a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4fb5707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52e5cc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5d6f5f9c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39b2d1d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91b739f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33f6151b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f006d58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7d847b21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7f5b2bfd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5cb75f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3d2c4a9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226879f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3af3260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0332e7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12c02e9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8d82f0960c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2021-02-25T16:47:46Z</dcterms:created>
  <dcterms:modified xsi:type="dcterms:W3CDTF">2021-10-31T10:04:39Z</dcterms:modified>
</cp:coreProperties>
</file>