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a85bac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79e6f1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5d324d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b177c3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23d46a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bbd285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a36f3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519705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455e2ee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f502ae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a6b7d6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54c612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c8d1f8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3dc457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89a3e17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acf701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42393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85b6997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37510fb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b3116e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8be503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6482d3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ee3791a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41b2ed6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ed8130b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47eb239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b001a05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64644c8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7c1f2d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491523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4bb561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56a6ff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7ad38a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b8fac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9d9466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0bed9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2021-10-31T10:17:32Z</dcterms:modified>
</cp:coreProperties>
</file>