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68"/>
    <p:restoredTop sz="79405" autoAdjust="0"/>
  </p:normalViewPr>
  <p:slideViewPr>
    <p:cSldViewPr snapToGrid="0" snapToObjects="1">
      <p:cViewPr>
        <p:scale>
          <a:sx n="93" d="100"/>
          <a:sy n="93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32F2-921B-44C9-B9D2-EA80C7B5F03D}" type="datetimeFigureOut">
              <a:rPr lang="en-GB" smtClean="0"/>
              <a:t>16/03/2018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FF8A3-FFF8-4775-BC0C-AA72F6AA1F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9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FF8A3-FFF8-4775-BC0C-AA72F6AA1F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53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53633" y="4768355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916" y="740979"/>
            <a:ext cx="11272345" cy="3953085"/>
          </a:xfrm>
        </p:spPr>
        <p:txBody>
          <a:bodyPr/>
          <a:lstStyle/>
          <a:p>
            <a:pPr algn="ctr"/>
            <a:r>
              <a:rPr lang="en-US" altLang="ko-KR" dirty="0"/>
              <a:t>Computer </a:t>
            </a:r>
            <a:r>
              <a:rPr lang="en-US" altLang="ko-KR" dirty="0" smtClean="0"/>
              <a:t>Vision</a:t>
            </a:r>
            <a:br>
              <a:rPr lang="en-US" altLang="ko-KR" dirty="0" smtClean="0"/>
            </a:b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36" y="5147212"/>
            <a:ext cx="7727824" cy="1526122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Buổi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12: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8227" y="4513457"/>
            <a:ext cx="13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26.01.2018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02" y="4891104"/>
            <a:ext cx="4217438" cy="1966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63808" y="64886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87" y="2116477"/>
            <a:ext cx="9497289" cy="43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99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1371" y="1028733"/>
            <a:ext cx="11151029" cy="4991067"/>
          </a:xfrm>
        </p:spPr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43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23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42" y="447188"/>
            <a:ext cx="11279256" cy="1402160"/>
          </a:xfrm>
        </p:spPr>
        <p:txBody>
          <a:bodyPr/>
          <a:lstStyle/>
          <a:p>
            <a:r>
              <a:rPr lang="en-GB" dirty="0" err="1" smtClean="0"/>
              <a:t>Mô</a:t>
            </a:r>
            <a:r>
              <a:rPr lang="en-GB" dirty="0" smtClean="0"/>
              <a:t> </a:t>
            </a:r>
            <a:r>
              <a:rPr lang="en-GB" dirty="0" err="1" smtClean="0"/>
              <a:t>hình</a:t>
            </a:r>
            <a:r>
              <a:rPr lang="en-GB" dirty="0" smtClean="0"/>
              <a:t> </a:t>
            </a:r>
            <a:r>
              <a:rPr lang="en-GB" dirty="0" err="1" smtClean="0"/>
              <a:t>mạng</a:t>
            </a:r>
            <a:r>
              <a:rPr lang="en-GB" dirty="0" smtClean="0"/>
              <a:t> </a:t>
            </a:r>
            <a:r>
              <a:rPr lang="en-GB" dirty="0" err="1" smtClean="0"/>
              <a:t>Nơ</a:t>
            </a:r>
            <a:r>
              <a:rPr lang="en-GB" dirty="0" smtClean="0"/>
              <a:t> </a:t>
            </a:r>
            <a:r>
              <a:rPr lang="en-GB" dirty="0" err="1" smtClean="0"/>
              <a:t>ron</a:t>
            </a:r>
            <a:r>
              <a:rPr lang="en-GB" dirty="0" smtClean="0"/>
              <a:t> </a:t>
            </a:r>
            <a:r>
              <a:rPr lang="en-GB" dirty="0" err="1" smtClean="0"/>
              <a:t>đơn</a:t>
            </a:r>
            <a:r>
              <a:rPr lang="en-GB" dirty="0" smtClean="0"/>
              <a:t> </a:t>
            </a:r>
            <a:r>
              <a:rPr lang="en-GB" dirty="0" err="1" smtClean="0"/>
              <a:t>giản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2" y="2320569"/>
            <a:ext cx="45148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51" y="2320569"/>
            <a:ext cx="4122720" cy="202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51" y="4726112"/>
            <a:ext cx="4227555" cy="180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9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83" y="447187"/>
            <a:ext cx="11176516" cy="1381613"/>
          </a:xfrm>
        </p:spPr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mạng</a:t>
            </a:r>
            <a:r>
              <a:rPr lang="en-GB" dirty="0"/>
              <a:t> </a:t>
            </a:r>
            <a:r>
              <a:rPr lang="en-GB" dirty="0" err="1"/>
              <a:t>Nơ</a:t>
            </a:r>
            <a:r>
              <a:rPr lang="en-GB" dirty="0"/>
              <a:t> </a:t>
            </a:r>
            <a:r>
              <a:rPr lang="en-GB" dirty="0" err="1"/>
              <a:t>ron</a:t>
            </a:r>
            <a:r>
              <a:rPr lang="en-GB" dirty="0"/>
              <a:t> </a:t>
            </a:r>
            <a:r>
              <a:rPr lang="en-GB" dirty="0" err="1"/>
              <a:t>đơn</a:t>
            </a:r>
            <a:r>
              <a:rPr lang="en-GB" dirty="0"/>
              <a:t> </a:t>
            </a:r>
            <a:r>
              <a:rPr lang="en-GB" dirty="0" err="1"/>
              <a:t>giản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3" y="2729860"/>
            <a:ext cx="5511711" cy="368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123" y="2729860"/>
            <a:ext cx="5525071" cy="368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6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31" y="447187"/>
            <a:ext cx="11155967" cy="120695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5" y="2465247"/>
            <a:ext cx="5031232" cy="389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10034" y="2465247"/>
                <a:ext cx="5296329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 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800" dirty="0" smtClean="0"/>
                  <a:t> =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255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255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034" y="2465247"/>
                <a:ext cx="5296329" cy="1268937"/>
              </a:xfrm>
              <a:prstGeom prst="rect">
                <a:avLst/>
              </a:prstGeom>
              <a:blipFill rotWithShape="1">
                <a:blip r:embed="rId3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59012" y="4044854"/>
                <a:ext cx="43254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W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012" y="4044854"/>
                <a:ext cx="432542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962" t="-11765" b="-3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84" y="4886218"/>
            <a:ext cx="46386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87" y="447188"/>
            <a:ext cx="11217611" cy="1381612"/>
          </a:xfrm>
        </p:spPr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mạng</a:t>
            </a:r>
            <a:r>
              <a:rPr lang="en-GB" dirty="0"/>
              <a:t> </a:t>
            </a:r>
            <a:r>
              <a:rPr lang="en-GB" dirty="0" err="1"/>
              <a:t>Nơ</a:t>
            </a:r>
            <a:r>
              <a:rPr lang="en-GB" dirty="0"/>
              <a:t> </a:t>
            </a:r>
            <a:r>
              <a:rPr lang="en-GB" dirty="0" err="1"/>
              <a:t>ron</a:t>
            </a:r>
            <a:r>
              <a:rPr lang="en-GB" dirty="0"/>
              <a:t> </a:t>
            </a:r>
            <a:r>
              <a:rPr lang="en-GB" dirty="0" err="1" smtClean="0"/>
              <a:t>cho</a:t>
            </a:r>
            <a:r>
              <a:rPr lang="en-GB" dirty="0" smtClean="0"/>
              <a:t> </a:t>
            </a:r>
            <a:r>
              <a:rPr lang="en-GB" dirty="0" err="1" smtClean="0"/>
              <a:t>nhận</a:t>
            </a:r>
            <a:r>
              <a:rPr lang="en-GB" dirty="0" smtClean="0"/>
              <a:t> </a:t>
            </a:r>
            <a:r>
              <a:rPr lang="en-GB" dirty="0" err="1" smtClean="0"/>
              <a:t>dạng</a:t>
            </a:r>
            <a:r>
              <a:rPr lang="en-GB" dirty="0" smtClean="0"/>
              <a:t> </a:t>
            </a:r>
            <a:r>
              <a:rPr lang="en-GB" dirty="0" err="1" smtClean="0"/>
              <a:t>chữ</a:t>
            </a:r>
            <a:r>
              <a:rPr lang="en-GB" dirty="0" smtClean="0"/>
              <a:t> </a:t>
            </a:r>
            <a:r>
              <a:rPr lang="en-GB" dirty="0" err="1" smtClean="0"/>
              <a:t>viết</a:t>
            </a:r>
            <a:r>
              <a:rPr lang="en-GB" dirty="0" smtClean="0"/>
              <a:t> </a:t>
            </a:r>
            <a:r>
              <a:rPr lang="en-GB" dirty="0" err="1" smtClean="0"/>
              <a:t>tay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" y="2122760"/>
            <a:ext cx="5025768" cy="2356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54" y="2122760"/>
            <a:ext cx="4645222" cy="449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81609" y="2030561"/>
            <a:ext cx="134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41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06" y="447187"/>
            <a:ext cx="11145692" cy="1289145"/>
          </a:xfrm>
        </p:spPr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mạng</a:t>
            </a:r>
            <a:r>
              <a:rPr lang="en-GB" dirty="0"/>
              <a:t> </a:t>
            </a:r>
            <a:r>
              <a:rPr lang="en-GB" dirty="0" err="1"/>
              <a:t>Nơ</a:t>
            </a:r>
            <a:r>
              <a:rPr lang="en-GB" dirty="0"/>
              <a:t> </a:t>
            </a:r>
            <a:r>
              <a:rPr lang="en-GB" dirty="0" err="1"/>
              <a:t>ron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chữ</a:t>
            </a:r>
            <a:r>
              <a:rPr lang="en-GB" dirty="0"/>
              <a:t> </a:t>
            </a: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tay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16" y="2329184"/>
            <a:ext cx="8111400" cy="426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8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73" y="447187"/>
            <a:ext cx="11053225" cy="1319967"/>
          </a:xfrm>
        </p:spPr>
        <p:txBody>
          <a:bodyPr/>
          <a:lstStyle/>
          <a:p>
            <a:r>
              <a:rPr lang="en-GB" dirty="0" err="1"/>
              <a:t>Mô</a:t>
            </a:r>
            <a:r>
              <a:rPr lang="en-GB" dirty="0"/>
              <a:t> </a:t>
            </a:r>
            <a:r>
              <a:rPr lang="en-GB" dirty="0" err="1"/>
              <a:t>hình</a:t>
            </a:r>
            <a:r>
              <a:rPr lang="en-GB" dirty="0"/>
              <a:t> </a:t>
            </a:r>
            <a:r>
              <a:rPr lang="en-GB" dirty="0" err="1"/>
              <a:t>mạng</a:t>
            </a:r>
            <a:r>
              <a:rPr lang="en-GB" dirty="0"/>
              <a:t> </a:t>
            </a:r>
            <a:r>
              <a:rPr lang="en-GB" dirty="0" err="1"/>
              <a:t>Nơ</a:t>
            </a:r>
            <a:r>
              <a:rPr lang="en-GB" dirty="0"/>
              <a:t> </a:t>
            </a:r>
            <a:r>
              <a:rPr lang="en-GB" dirty="0" err="1"/>
              <a:t>ron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nhận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chữ</a:t>
            </a:r>
            <a:r>
              <a:rPr lang="en-GB" dirty="0"/>
              <a:t> </a:t>
            </a:r>
            <a:r>
              <a:rPr lang="en-GB" dirty="0" err="1"/>
              <a:t>viết</a:t>
            </a:r>
            <a:r>
              <a:rPr lang="en-GB" dirty="0"/>
              <a:t> </a:t>
            </a:r>
            <a:r>
              <a:rPr lang="en-GB" dirty="0" err="1"/>
              <a:t>tay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88" y="2420266"/>
            <a:ext cx="8190609" cy="380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26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99" y="447187"/>
            <a:ext cx="11063499" cy="1330241"/>
          </a:xfrm>
        </p:spPr>
        <p:txBody>
          <a:bodyPr/>
          <a:lstStyle/>
          <a:p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thư</a:t>
            </a:r>
            <a:r>
              <a:rPr lang="en-GB" dirty="0" smtClean="0"/>
              <a:t> </a:t>
            </a:r>
            <a:r>
              <a:rPr lang="en-GB" dirty="0" err="1" smtClean="0"/>
              <a:t>viện</a:t>
            </a:r>
            <a:r>
              <a:rPr lang="en-GB" dirty="0" smtClean="0"/>
              <a:t> </a:t>
            </a:r>
            <a:r>
              <a:rPr lang="en-GB" dirty="0" err="1" smtClean="0"/>
              <a:t>Tensorflow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7" y="2058115"/>
            <a:ext cx="4843704" cy="232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31" y="2025199"/>
            <a:ext cx="5584290" cy="236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7" y="4561726"/>
            <a:ext cx="4843704" cy="212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31" y="4561726"/>
            <a:ext cx="4919553" cy="222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46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09" y="447188"/>
            <a:ext cx="11186789" cy="1371338"/>
          </a:xfrm>
        </p:spPr>
        <p:txBody>
          <a:bodyPr/>
          <a:lstStyle/>
          <a:p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thư</a:t>
            </a:r>
            <a:r>
              <a:rPr lang="en-GB" dirty="0" smtClean="0"/>
              <a:t> </a:t>
            </a:r>
            <a:r>
              <a:rPr lang="en-GB" dirty="0" err="1" smtClean="0"/>
              <a:t>viện</a:t>
            </a:r>
            <a:r>
              <a:rPr lang="en-GB" dirty="0" smtClean="0"/>
              <a:t> </a:t>
            </a:r>
            <a:r>
              <a:rPr lang="en-GB" dirty="0" err="1" smtClean="0"/>
              <a:t>tensorflow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2" y="2130033"/>
            <a:ext cx="5142547" cy="235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63" y="2130033"/>
            <a:ext cx="6243357" cy="302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987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374</TotalTime>
  <Words>116</Words>
  <Application>Microsoft Office PowerPoint</Application>
  <PresentationFormat>Custom</PresentationFormat>
  <Paragraphs>20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Quotable</vt:lpstr>
      <vt:lpstr>Computer Vision     </vt:lpstr>
      <vt:lpstr>Mô hình mạng Nơ ron đơn giản</vt:lpstr>
      <vt:lpstr>Mô hình mạng Nơ ron đơn giản</vt:lpstr>
      <vt:lpstr>PowerPoint Presentation</vt:lpstr>
      <vt:lpstr>Mô hình mạng Nơ ron cho nhận dạng chữ viết tay</vt:lpstr>
      <vt:lpstr>Mô hình mạng Nơ ron cho nhận dạng chữ viết tay</vt:lpstr>
      <vt:lpstr>Mô hình mạng Nơ ron cho nhận dạng chữ viết tay</vt:lpstr>
      <vt:lpstr>Sử dụng thư viện Tensorflow</vt:lpstr>
      <vt:lpstr>Sử dụng thư viện tensorflow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name</dc:title>
  <dc:creator>Microsoft Office User</dc:creator>
  <cp:lastModifiedBy>Windows User</cp:lastModifiedBy>
  <cp:revision>109</cp:revision>
  <dcterms:created xsi:type="dcterms:W3CDTF">2017-10-15T21:55:47Z</dcterms:created>
  <dcterms:modified xsi:type="dcterms:W3CDTF">2018-03-16T11:57:26Z</dcterms:modified>
</cp:coreProperties>
</file>