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0971" autoAdjust="0"/>
  </p:normalViewPr>
  <p:slideViewPr>
    <p:cSldViewPr snapToGrid="0">
      <p:cViewPr varScale="1">
        <p:scale>
          <a:sx n="60" d="100"/>
          <a:sy n="60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841BE-78F4-4870-84DA-3980F6B795FE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605C3-0093-49F9-A561-5FAB2CD0F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8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05C3-0093-49F9-A561-5FAB2CD0FA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79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0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49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7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04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70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7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15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4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4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9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45288-2D36-48B7-B951-AB3509561F48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A22B-FA70-499E-AE5E-60FF2A9431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6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7"/>
            <a:ext cx="5058888" cy="5930466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 flipH="1">
            <a:off x="4590801" y="725879"/>
            <a:ext cx="2161309" cy="1138547"/>
          </a:xfrm>
          <a:prstGeom prst="rightArrow">
            <a:avLst>
              <a:gd name="adj1" fmla="val 50000"/>
              <a:gd name="adj2" fmla="val 351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88678" y="255318"/>
            <a:ext cx="4904509" cy="183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このアイコンを</a:t>
            </a:r>
            <a:r>
              <a:rPr kumimoji="1" lang="ja-JP" altLang="en-US" sz="3600" dirty="0" smtClean="0"/>
              <a:t>クリック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32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10951"/>
            <a:ext cx="8163832" cy="6266675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 rot="14751639">
            <a:off x="2964706" y="1152557"/>
            <a:ext cx="444731" cy="13311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842574" y="1405025"/>
            <a:ext cx="100965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8347" y="1109034"/>
            <a:ext cx="254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ここをクリック</a:t>
            </a:r>
            <a:r>
              <a:rPr kumimoji="1" lang="ja-JP" altLang="en-US" dirty="0" smtClean="0"/>
              <a:t>するのだ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275" y="1570166"/>
            <a:ext cx="4267529" cy="426752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54" y="4222979"/>
            <a:ext cx="2772229" cy="207917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382783" y="3762838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次のページに続くぞ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508000" y="986971"/>
            <a:ext cx="2743762" cy="583195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7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flipH="1">
            <a:off x="7082118" y="5611906"/>
            <a:ext cx="1111623" cy="64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3741" y="5715000"/>
            <a:ext cx="25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ここを</a:t>
            </a:r>
            <a:r>
              <a:rPr kumimoji="1" lang="ja-JP" altLang="en-US" dirty="0" smtClean="0"/>
              <a:t>クリック</a:t>
            </a:r>
            <a:r>
              <a:rPr lang="ja-JP" altLang="en-US" dirty="0"/>
              <a:t>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7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ワイド画面</PresentationFormat>
  <Paragraphs>5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リセット方法</dc:title>
  <dc:creator>student</dc:creator>
  <cp:lastModifiedBy>student</cp:lastModifiedBy>
  <cp:revision>5</cp:revision>
  <dcterms:created xsi:type="dcterms:W3CDTF">2017-08-01T00:44:42Z</dcterms:created>
  <dcterms:modified xsi:type="dcterms:W3CDTF">2017-08-01T06:18:36Z</dcterms:modified>
</cp:coreProperties>
</file>