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034" r:id="rId1"/>
    <p:sldMasterId id="2147485053" r:id="rId2"/>
  </p:sldMasterIdLst>
  <p:notesMasterIdLst>
    <p:notesMasterId r:id="rId25"/>
  </p:notesMasterIdLst>
  <p:handoutMasterIdLst>
    <p:handoutMasterId r:id="rId26"/>
  </p:handoutMasterIdLst>
  <p:sldIdLst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1" r:id="rId13"/>
    <p:sldId id="522" r:id="rId14"/>
    <p:sldId id="523" r:id="rId15"/>
    <p:sldId id="524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09" r:id="rId24"/>
  </p:sldIdLst>
  <p:sldSz cx="9144000" cy="6858000" type="screen4x3"/>
  <p:notesSz cx="6918325" cy="93853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66FF"/>
    <a:srgbClr val="66FF33"/>
    <a:srgbClr val="FFCC00"/>
    <a:srgbClr val="3333FF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83" autoAdjust="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6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4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97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7223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4525"/>
            <a:ext cx="507365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5" rIns="94708" bIns="47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7463"/>
            <a:ext cx="29972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907463"/>
            <a:ext cx="29972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pPr>
              <a:defRPr/>
            </a:pPr>
            <a:fld id="{F7E0CAF0-A662-490A-8C90-C3EE09505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61" indent="-174661" defTabSz="931524">
              <a:buFontTx/>
              <a:buChar char="-"/>
              <a:defRPr/>
            </a:pPr>
            <a:r>
              <a:rPr lang="en-US" sz="1100" dirty="0">
                <a:latin typeface="TimesNewRoman"/>
              </a:rPr>
              <a:t>A stream is a sequence of characters that are organized into lines, where each line consists of 0 or more characters and are terminated by an end-of-line, or newline character, '\n'.</a:t>
            </a:r>
          </a:p>
          <a:p>
            <a:pPr marL="174661" indent="-174661">
              <a:buFontTx/>
              <a:buChar char="-"/>
            </a:pPr>
            <a:r>
              <a:rPr lang="en-US" sz="1100" dirty="0"/>
              <a:t>The major advantage of streams, therefore, is that input/output programming is </a:t>
            </a:r>
            <a:r>
              <a:rPr lang="en-US" sz="1100" i="1" dirty="0"/>
              <a:t>device independent</a:t>
            </a:r>
            <a:r>
              <a:rPr lang="en-US" sz="1100" dirty="0"/>
              <a:t>.</a:t>
            </a:r>
          </a:p>
          <a:p>
            <a:pPr marL="174661" indent="-174661">
              <a:buFontTx/>
              <a:buChar char="-"/>
            </a:pPr>
            <a:r>
              <a:rPr lang="en-US" sz="1100" dirty="0"/>
              <a:t>Programmers don't need to write special input/output functions for each device (keyboard, disk, and so on).</a:t>
            </a:r>
          </a:p>
          <a:p>
            <a:pPr marL="174661" indent="-174661">
              <a:buFontTx/>
              <a:buChar char="-"/>
            </a:pPr>
            <a:r>
              <a:rPr lang="en-US" sz="1100" dirty="0"/>
              <a:t>The program sees input/output as a continuous stream of bytes no matter where the input is coming from or going to</a:t>
            </a:r>
          </a:p>
          <a:p>
            <a:pPr marL="174661" indent="-174661">
              <a:buFontTx/>
              <a:buChar char="-"/>
            </a:pPr>
            <a:r>
              <a:rPr lang="en-US" sz="1100" i="1" dirty="0"/>
              <a:t>to be independent  of something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61" indent="-174661">
              <a:buFontTx/>
              <a:buChar char="-"/>
            </a:pPr>
            <a:r>
              <a:rPr lang="en-US" sz="1100" dirty="0"/>
              <a:t>These streams are automatically opened when a C program starts executing and are closed when the program terminates. </a:t>
            </a:r>
          </a:p>
          <a:p>
            <a:pPr marL="174661" indent="-174661">
              <a:buFontTx/>
              <a:buChar char="-"/>
            </a:pPr>
            <a:r>
              <a:rPr lang="en-US" sz="1100" dirty="0"/>
              <a:t>The programmer doesn't need to take any special action to make these streams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4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The C standard library has a variety of functions that deal with stream input and output. </a:t>
            </a:r>
          </a:p>
          <a:p>
            <a:endParaRPr lang="en-US" sz="1100" dirty="0"/>
          </a:p>
          <a:p>
            <a:r>
              <a:rPr lang="en-US" sz="1100" dirty="0"/>
              <a:t>Most of these functions come in two varieties: one that always uses one of the standard streams, and one that requires the programmer to specify the 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0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1) Writes the results to </a:t>
            </a:r>
            <a:r>
              <a:rPr lang="en-US" sz="1100" dirty="0" err="1"/>
              <a:t>stdout</a:t>
            </a:r>
            <a:r>
              <a:rPr lang="en-US" sz="1100" dirty="0"/>
              <a:t>.</a:t>
            </a:r>
          </a:p>
          <a:p>
            <a:r>
              <a:rPr lang="en-US" sz="1100" dirty="0"/>
              <a:t>2) Writes the results to a file stream </a:t>
            </a:r>
            <a:r>
              <a:rPr lang="en-US" sz="1100" dirty="0" err="1"/>
              <a:t>stream</a:t>
            </a:r>
            <a:r>
              <a:rPr lang="en-US" sz="1100" dirty="0"/>
              <a:t>.</a:t>
            </a:r>
          </a:p>
          <a:p>
            <a:r>
              <a:rPr lang="en-US" sz="1100" dirty="0"/>
              <a:t>3) Writes the results to a character string buffer.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5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1) reads the data from </a:t>
            </a:r>
            <a:r>
              <a:rPr lang="en-US" sz="1100" dirty="0" err="1"/>
              <a:t>stdin</a:t>
            </a:r>
            <a:endParaRPr lang="en-US" sz="1100" dirty="0"/>
          </a:p>
          <a:p>
            <a:r>
              <a:rPr lang="en-US" sz="1100" dirty="0"/>
              <a:t>2) reads the data from file stream </a:t>
            </a:r>
            <a:r>
              <a:rPr lang="en-US" sz="1100" dirty="0" err="1"/>
              <a:t>stream</a:t>
            </a:r>
            <a:endParaRPr lang="en-US" sz="1100" dirty="0"/>
          </a:p>
          <a:p>
            <a:r>
              <a:rPr lang="en-US" sz="1100" dirty="0"/>
              <a:t>3) reads the data from null-terminated character string buffer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53088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029200"/>
            <a:ext cx="7772400" cy="933450"/>
          </a:xfr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816604"/>
            <a:ext cx="6400800" cy="685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46722-8C7A-4CB3-94B3-A4C4BE0540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"/>
            <a:ext cx="9144000" cy="51530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BC04E-573D-48AE-9749-18A9B50471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3050"/>
            <a:ext cx="20574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73050"/>
            <a:ext cx="426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0" y="1435100"/>
            <a:ext cx="20574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688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0" y="51355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1CEA0-7265-48A3-A063-05E9F1459C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2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E6B58-4D37-4478-A3D5-BC205BFC58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B05C2-2758-480C-9601-20FB27DE5F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5800" y="15240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495800" y="23622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495800" y="32004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95800" y="40386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14599" y="1066800"/>
            <a:ext cx="2514599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066800"/>
            <a:ext cx="3657600" cy="23622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514599" y="3581400"/>
            <a:ext cx="251459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181600" y="3581400"/>
            <a:ext cx="3657600" cy="24384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3581400"/>
            <a:ext cx="1981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4904" y="3581400"/>
            <a:ext cx="1981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858000" y="3581400"/>
            <a:ext cx="1981199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2514600" y="1295400"/>
            <a:ext cx="19812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4694904" y="1295400"/>
            <a:ext cx="19812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858001" y="1295400"/>
            <a:ext cx="1981199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Light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000000">
                    <a:tint val="75000"/>
                  </a:srgbClr>
                </a:solidFill>
                <a:latin typeface="Tahoma"/>
              </a:defRPr>
            </a:lvl1pPr>
          </a:lstStyle>
          <a:p>
            <a:pPr>
              <a:defRPr/>
            </a:pPr>
            <a:fld id="{6EB7948D-65B7-4FEC-80B5-36D7629B101D}" type="datetimeFigureOut">
              <a:rPr lang="en-US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000000">
                    <a:tint val="75000"/>
                  </a:srgbClr>
                </a:solidFill>
                <a:latin typeface="Tahom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000000">
                    <a:tint val="75000"/>
                  </a:srgbClr>
                </a:solidFill>
                <a:latin typeface="Tahoma"/>
              </a:defRPr>
            </a:lvl1pPr>
          </a:lstStyle>
          <a:p>
            <a:pPr>
              <a:defRPr/>
            </a:pPr>
            <a:fld id="{06A90091-23EA-4204-9044-EEEA1966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029200"/>
            <a:ext cx="7772400" cy="933450"/>
          </a:xfr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816604"/>
            <a:ext cx="6400800" cy="685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800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7206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8195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4495800"/>
            <a:ext cx="4572000" cy="933450"/>
          </a:xfrm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334000"/>
            <a:ext cx="6400800" cy="685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4495800"/>
            <a:ext cx="4572000" cy="933450"/>
          </a:xfrm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334000"/>
            <a:ext cx="6400800" cy="685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8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1450" indent="-171450">
              <a:buFont typeface="Arial" pitchFamily="34" charset="0"/>
              <a:buChar char="•"/>
              <a:defRPr sz="2400"/>
            </a:lvl1pPr>
            <a:lvl2pPr marL="628650" indent="-171450">
              <a:buFont typeface="Arial" pitchFamily="34" charset="0"/>
              <a:buChar char="•"/>
              <a:defRPr sz="2000"/>
            </a:lvl2pPr>
            <a:lvl3pPr marL="1085850" indent="-171450">
              <a:buFont typeface="Arial" pitchFamily="34" charset="0"/>
              <a:buChar char="•"/>
              <a:defRPr sz="1800"/>
            </a:lvl3pPr>
            <a:lvl4pPr marL="1543050" indent="-171450">
              <a:buFont typeface="Arial" pitchFamily="34" charset="0"/>
              <a:buChar char="•"/>
              <a:defRPr sz="1600"/>
            </a:lvl4pPr>
            <a:lvl5pPr marL="2000250" indent="-17145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03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 Backgr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087" y="4167187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87" y="2667000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219200"/>
            <a:ext cx="30480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219200"/>
            <a:ext cx="30480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08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265238"/>
            <a:ext cx="304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1981200"/>
            <a:ext cx="3048000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0002" y="1265238"/>
            <a:ext cx="30491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0002" y="1981200"/>
            <a:ext cx="304919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0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32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8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3050"/>
            <a:ext cx="20574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73050"/>
            <a:ext cx="426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0" y="1435100"/>
            <a:ext cx="20574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88F7F-2E63-412D-B9F0-25B42C6676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8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688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0" y="51355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1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7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5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5800" y="15240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495800" y="23622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495800" y="32004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95800" y="40386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14599" y="1066800"/>
            <a:ext cx="2514599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066800"/>
            <a:ext cx="3657600" cy="23622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514599" y="3581400"/>
            <a:ext cx="251459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181600" y="3581400"/>
            <a:ext cx="3657600" cy="24384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3581400"/>
            <a:ext cx="1981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4904" y="3581400"/>
            <a:ext cx="1981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858000" y="3581400"/>
            <a:ext cx="1981199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2514600" y="1295400"/>
            <a:ext cx="19812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4694904" y="1295400"/>
            <a:ext cx="19812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858001" y="1295400"/>
            <a:ext cx="1981199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3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1450" indent="-171450">
              <a:buFont typeface="Arial" pitchFamily="34" charset="0"/>
              <a:buChar char="•"/>
              <a:defRPr sz="2400"/>
            </a:lvl1pPr>
            <a:lvl2pPr marL="628650" indent="-171450">
              <a:buFont typeface="Arial" pitchFamily="34" charset="0"/>
              <a:buChar char="•"/>
              <a:defRPr sz="2000"/>
            </a:lvl2pPr>
            <a:lvl3pPr marL="1085850" indent="-171450">
              <a:buFont typeface="Arial" pitchFamily="34" charset="0"/>
              <a:buChar char="•"/>
              <a:defRPr sz="1800"/>
            </a:lvl3pPr>
            <a:lvl4pPr marL="1543050" indent="-171450">
              <a:buFont typeface="Arial" pitchFamily="34" charset="0"/>
              <a:buChar char="•"/>
              <a:defRPr sz="1600"/>
            </a:lvl4pPr>
            <a:lvl5pPr marL="2000250" indent="-17145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2D2D3-C3C4-49C4-B8D8-5B1E86C347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 Backgr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9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087" y="4167187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87" y="2667000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933-2576-4B83-8ABF-E2EDEFD1D1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219200"/>
            <a:ext cx="30480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219200"/>
            <a:ext cx="30480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EBE85-9679-4CF7-A18E-320B015964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265238"/>
            <a:ext cx="304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1981200"/>
            <a:ext cx="3048000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0002" y="1265238"/>
            <a:ext cx="30491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0002" y="1981200"/>
            <a:ext cx="304919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F2C1A-0987-41B8-A7E7-1FF1BD3CD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C2A305-9856-42C3-A1E9-FE7455363F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ideo" Target="../media/media1.wmv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media" Target="../media/media1.wm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4000">
              <a:schemeClr val="bg1">
                <a:lumMod val="12000"/>
                <a:lumOff val="88000"/>
              </a:schemeClr>
            </a:gs>
            <a:gs pos="100000">
              <a:schemeClr val="accent1">
                <a:lumMod val="67000"/>
                <a:lumOff val="3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000" y="0"/>
            <a:ext cx="238125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2484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219200"/>
            <a:ext cx="6248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slide.mov">
            <a:hlinkClick r:id="" action="ppaction://media"/>
          </p:cNvPr>
          <p:cNvPicPr>
            <a:picLocks noChangeAspect="1"/>
          </p:cNvPicPr>
          <p:nvPr>
            <a:videoFile r:link="rId21"/>
            <p:extLst>
              <p:ext uri="{DAA4B4D4-6D71-4841-9C94-3DE7FCFB9230}">
                <p14:media xmlns:p14="http://schemas.microsoft.com/office/powerpoint/2010/main" r:embed="rId20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0" y="2458"/>
            <a:ext cx="238125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438775"/>
            <a:ext cx="91440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5438782"/>
            <a:ext cx="9144000" cy="14192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6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41" r:id="rId7"/>
    <p:sldLayoutId id="2147485042" r:id="rId8"/>
    <p:sldLayoutId id="2147485043" r:id="rId9"/>
    <p:sldLayoutId id="2147485044" r:id="rId10"/>
    <p:sldLayoutId id="2147485045" r:id="rId11"/>
    <p:sldLayoutId id="2147485046" r:id="rId12"/>
    <p:sldLayoutId id="2147485047" r:id="rId13"/>
    <p:sldLayoutId id="2147485048" r:id="rId14"/>
    <p:sldLayoutId id="2147485049" r:id="rId15"/>
    <p:sldLayoutId id="2147485050" r:id="rId16"/>
    <p:sldLayoutId id="2147485051" r:id="rId17"/>
    <p:sldLayoutId id="2147485052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4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4000">
              <a:schemeClr val="bg1">
                <a:lumMod val="12000"/>
                <a:lumOff val="88000"/>
              </a:schemeClr>
            </a:gs>
            <a:gs pos="100000">
              <a:schemeClr val="accent1">
                <a:lumMod val="67000"/>
                <a:lumOff val="3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125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2000" y="0"/>
            <a:ext cx="238125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2484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219200"/>
            <a:ext cx="6248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4" r:id="rId1"/>
    <p:sldLayoutId id="2147485055" r:id="rId2"/>
    <p:sldLayoutId id="2147485056" r:id="rId3"/>
    <p:sldLayoutId id="2147485057" r:id="rId4"/>
    <p:sldLayoutId id="2147485058" r:id="rId5"/>
    <p:sldLayoutId id="2147485059" r:id="rId6"/>
    <p:sldLayoutId id="2147485060" r:id="rId7"/>
    <p:sldLayoutId id="2147485061" r:id="rId8"/>
    <p:sldLayoutId id="2147485062" r:id="rId9"/>
    <p:sldLayoutId id="2147485063" r:id="rId10"/>
    <p:sldLayoutId id="2147485064" r:id="rId11"/>
    <p:sldLayoutId id="2147485065" r:id="rId12"/>
    <p:sldLayoutId id="2147485066" r:id="rId13"/>
    <p:sldLayoutId id="2147485067" r:id="rId14"/>
    <p:sldLayoutId id="2147485068" r:id="rId15"/>
    <p:sldLayoutId id="2147485069" r:id="rId16"/>
    <p:sldLayoutId id="2147485070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890650"/>
            <a:ext cx="7772400" cy="933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C++: </a:t>
            </a:r>
            <a:r>
              <a:rPr lang="en-US" sz="2800" dirty="0"/>
              <a:t>IO Stream in C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Presenter: Dr. Ha Viet </a:t>
            </a:r>
            <a:r>
              <a:rPr lang="en-US" dirty="0" err="1" smtClean="0"/>
              <a:t>Uyen</a:t>
            </a:r>
            <a:r>
              <a:rPr lang="en-US" dirty="0" smtClean="0"/>
              <a:t> </a:t>
            </a:r>
            <a:r>
              <a:rPr lang="en-US" dirty="0" err="1" smtClean="0"/>
              <a:t>Synh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fprintf</a:t>
            </a:r>
            <a:r>
              <a:rPr lang="en-US" dirty="0"/>
              <a:t>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main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FILE *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pFile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n;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name [100];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pFile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fopen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myfile.txt"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"w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(n=0 ; n&lt;3 ; 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++)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puts 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"please, enter a name: 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gets (name);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fprintf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pFile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"Name %d [%-10.10s]\n"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n,name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fclose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pFile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0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myfile.txt</a:t>
            </a:r>
          </a:p>
          <a:p>
            <a:pPr marL="0" indent="0">
              <a:buNone/>
            </a:pPr>
            <a:r>
              <a:rPr lang="en-US" sz="1400" dirty="0"/>
              <a:t>Name 1 [</a:t>
            </a:r>
            <a:r>
              <a:rPr lang="en-US" sz="1400" dirty="0" smtClean="0"/>
              <a:t>John          </a:t>
            </a:r>
            <a:r>
              <a:rPr lang="en-US" sz="1400" dirty="0"/>
              <a:t>]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Name </a:t>
            </a:r>
            <a:r>
              <a:rPr lang="en-US" sz="1400" dirty="0"/>
              <a:t>2 [Jean-Franc]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Name </a:t>
            </a:r>
            <a:r>
              <a:rPr lang="en-US" sz="1400" dirty="0"/>
              <a:t>3 [Yoko </a:t>
            </a:r>
            <a:r>
              <a:rPr lang="en-US" sz="1400" dirty="0" smtClean="0"/>
              <a:t>         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48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</a:t>
            </a:r>
            <a:r>
              <a:rPr lang="en-US" sz="3600" dirty="0" err="1" smtClean="0"/>
              <a:t>scanf</a:t>
            </a:r>
            <a:r>
              <a:rPr lang="en-US" sz="3600" dirty="0" smtClean="0"/>
              <a:t>(); </a:t>
            </a:r>
            <a:r>
              <a:rPr lang="en-US" sz="3600" dirty="0" err="1" smtClean="0"/>
              <a:t>fscanf</a:t>
            </a:r>
            <a:r>
              <a:rPr lang="en-US" sz="3600" dirty="0" smtClean="0"/>
              <a:t>(); </a:t>
            </a:r>
            <a:r>
              <a:rPr lang="en-US" sz="3600" dirty="0" err="1" smtClean="0"/>
              <a:t>sscanf</a:t>
            </a:r>
            <a:r>
              <a:rPr lang="en-US" sz="3600" dirty="0" smtClean="0"/>
              <a:t>();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​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scanf</a:t>
            </a:r>
            <a:r>
              <a:rPr lang="en-US" sz="1600" dirty="0">
                <a:solidFill>
                  <a:schemeClr val="tx1"/>
                </a:solidFill>
              </a:rPr>
              <a:t>( </a:t>
            </a:r>
            <a:r>
              <a:rPr lang="en-US" sz="1600" dirty="0" err="1">
                <a:solidFill>
                  <a:schemeClr val="tx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char *format, ... );</a:t>
            </a:r>
            <a:r>
              <a:rPr lang="en-US" sz="1600" dirty="0" smtClean="0">
                <a:solidFill>
                  <a:schemeClr val="tx1"/>
                </a:solidFill>
              </a:rPr>
              <a:t>​ 		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fscanf</a:t>
            </a:r>
            <a:r>
              <a:rPr lang="en-US" sz="1600" dirty="0">
                <a:solidFill>
                  <a:schemeClr val="tx1"/>
                </a:solidFill>
              </a:rPr>
              <a:t>( FILE *stream, </a:t>
            </a:r>
            <a:r>
              <a:rPr lang="en-US" sz="1600" dirty="0" err="1">
                <a:solidFill>
                  <a:schemeClr val="tx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char *format, ... </a:t>
            </a:r>
            <a:r>
              <a:rPr lang="en-US" sz="1600" dirty="0" smtClean="0">
                <a:solidFill>
                  <a:schemeClr val="tx1"/>
                </a:solidFill>
              </a:rPr>
              <a:t>);	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sscanf</a:t>
            </a:r>
            <a:r>
              <a:rPr lang="en-US" sz="1600" dirty="0">
                <a:solidFill>
                  <a:schemeClr val="tx1"/>
                </a:solidFill>
              </a:rPr>
              <a:t>( </a:t>
            </a:r>
            <a:r>
              <a:rPr lang="en-US" sz="1600" dirty="0" err="1">
                <a:solidFill>
                  <a:schemeClr val="tx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char *buffer, </a:t>
            </a:r>
            <a:r>
              <a:rPr lang="en-US" sz="1600" dirty="0" err="1">
                <a:solidFill>
                  <a:schemeClr val="tx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char *format, ... </a:t>
            </a:r>
            <a:r>
              <a:rPr lang="en-US" sz="1600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57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placeholders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Syntax: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%[*][</a:t>
            </a:r>
            <a:r>
              <a:rPr lang="en-US" sz="1600" i="1" dirty="0"/>
              <a:t>width</a:t>
            </a:r>
            <a:r>
              <a:rPr lang="en-US" sz="1600" dirty="0" smtClean="0"/>
              <a:t>][modifiers]</a:t>
            </a:r>
            <a:r>
              <a:rPr lang="en-US" sz="1600" i="1" dirty="0" smtClean="0"/>
              <a:t>type</a:t>
            </a: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%[*][(</a:t>
            </a:r>
            <a:r>
              <a:rPr lang="en-US" sz="1600" i="1" dirty="0"/>
              <a:t>number</a:t>
            </a:r>
            <a:r>
              <a:rPr lang="en-US" sz="1600" i="1" dirty="0" smtClean="0"/>
              <a:t>)] </a:t>
            </a:r>
            <a:r>
              <a:rPr lang="en-US" sz="1600" i="1" dirty="0"/>
              <a:t>[</a:t>
            </a:r>
            <a:r>
              <a:rPr lang="en-US" sz="1600" i="1" dirty="0" err="1" smtClean="0"/>
              <a:t>h|l|L</a:t>
            </a:r>
            <a:r>
              <a:rPr lang="en-US" sz="1600" i="1" dirty="0" smtClean="0"/>
              <a:t>]type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30755"/>
              </p:ext>
            </p:extLst>
          </p:nvPr>
        </p:nvGraphicFramePr>
        <p:xfrm>
          <a:off x="2895600" y="3067890"/>
          <a:ext cx="6019800" cy="2906190"/>
        </p:xfrm>
        <a:graphic>
          <a:graphicData uri="http://schemas.openxmlformats.org/drawingml/2006/table">
            <a:tbl>
              <a:tblPr/>
              <a:tblGrid>
                <a:gridCol w="914399"/>
                <a:gridCol w="3276600"/>
                <a:gridCol w="1828801"/>
              </a:tblGrid>
              <a:tr h="62557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Qualifying Input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Type of argument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191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character: 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char *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17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integer: 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 *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17">
                <a:tc>
                  <a:txBody>
                    <a:bodyPr/>
                    <a:lstStyle/>
                    <a:p>
                      <a:r>
                        <a:rPr lang="en-US"/>
                        <a:t>e,E,f,g,G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point: 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 *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17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Octal integer.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 *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17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of characters. 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char *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928">
                <a:tc>
                  <a:txBody>
                    <a:bodyPr/>
                    <a:lstStyle/>
                    <a:p>
                      <a:r>
                        <a:rPr lang="en-US"/>
                        <a:t>u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decimal integer.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*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17">
                <a:tc>
                  <a:txBody>
                    <a:bodyPr/>
                    <a:lstStyle/>
                    <a:p>
                      <a:r>
                        <a:rPr lang="en-US"/>
                        <a:t>x,X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Hexadecimal integer.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*</a:t>
                      </a:r>
                    </a:p>
                  </a:txBody>
                  <a:tcPr marL="26961" marR="26961" marT="13481" marB="13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39933"/>
                </a:solidFill>
              </a:rPr>
              <a:t>#include &lt;</a:t>
            </a:r>
            <a:r>
              <a:rPr lang="en-US" sz="1400" dirty="0" err="1">
                <a:solidFill>
                  <a:srgbClr val="339933"/>
                </a:solidFill>
              </a:rPr>
              <a:t>stdio.h</a:t>
            </a:r>
            <a:r>
              <a:rPr lang="en-US" sz="1400" dirty="0">
                <a:solidFill>
                  <a:srgbClr val="339933"/>
                </a:solidFill>
              </a:rPr>
              <a:t>&gt;</a:t>
            </a:r>
            <a:r>
              <a:rPr lang="en-US" sz="1400" dirty="0"/>
              <a:t>  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993333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/>
              <a:t>main</a:t>
            </a:r>
            <a:r>
              <a:rPr lang="en-US" sz="1400" dirty="0">
                <a:solidFill>
                  <a:srgbClr val="009900"/>
                </a:solidFill>
              </a:rPr>
              <a:t>(</a:t>
            </a:r>
            <a:r>
              <a:rPr lang="en-US" sz="1400" dirty="0" err="1">
                <a:solidFill>
                  <a:srgbClr val="993333"/>
                </a:solidFill>
              </a:rPr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>
                <a:solidFill>
                  <a:srgbClr val="339933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93333"/>
                </a:solidFill>
              </a:rPr>
              <a:t>char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9933"/>
                </a:solidFill>
              </a:rPr>
              <a:t>**</a:t>
            </a:r>
            <a:r>
              <a:rPr lang="en-US" sz="1400" dirty="0" err="1"/>
              <a:t>argv</a:t>
            </a:r>
            <a:r>
              <a:rPr lang="en-US" sz="1400" dirty="0">
                <a:solidFill>
                  <a:srgbClr val="009900"/>
                </a:solidFill>
              </a:rPr>
              <a:t>)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9900"/>
                </a:solidFill>
              </a:rPr>
              <a:t>{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993333"/>
                </a:solidFill>
              </a:rPr>
              <a:t>char</a:t>
            </a:r>
            <a:r>
              <a:rPr lang="en-US" sz="1400" dirty="0" smtClean="0"/>
              <a:t> </a:t>
            </a:r>
            <a:r>
              <a:rPr lang="en-US" sz="1400" dirty="0" err="1"/>
              <a:t>input_array</a:t>
            </a:r>
            <a:r>
              <a:rPr lang="en-US" sz="1400" dirty="0">
                <a:solidFill>
                  <a:srgbClr val="009900"/>
                </a:solidFill>
              </a:rPr>
              <a:t>[</a:t>
            </a:r>
            <a:r>
              <a:rPr lang="en-US" sz="1400" dirty="0">
                <a:solidFill>
                  <a:srgbClr val="0000DD"/>
                </a:solidFill>
              </a:rPr>
              <a:t>100</a:t>
            </a:r>
            <a:r>
              <a:rPr lang="en-US" sz="1400" dirty="0">
                <a:solidFill>
                  <a:srgbClr val="009900"/>
                </a:solidFill>
              </a:rPr>
              <a:t>]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993333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i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993333"/>
                </a:solidFill>
              </a:rPr>
              <a:t>double</a:t>
            </a:r>
            <a:r>
              <a:rPr lang="en-US" sz="1400" dirty="0" smtClean="0"/>
              <a:t> </a:t>
            </a:r>
            <a:r>
              <a:rPr lang="en-US" sz="1400" dirty="0"/>
              <a:t>d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 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fprintf</a:t>
            </a:r>
            <a:r>
              <a:rPr lang="en-US" sz="1400" dirty="0" smtClean="0">
                <a:solidFill>
                  <a:srgbClr val="009900"/>
                </a:solidFill>
              </a:rPr>
              <a:t>(</a:t>
            </a:r>
            <a:r>
              <a:rPr lang="en-US" sz="1400" dirty="0" err="1" smtClean="0"/>
              <a:t>stdout</a:t>
            </a:r>
            <a:r>
              <a:rPr lang="en-US" sz="1400" dirty="0">
                <a:solidFill>
                  <a:srgbClr val="339933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"Enter your name: "</a:t>
            </a:r>
            <a:r>
              <a:rPr lang="en-US" sz="1400" dirty="0">
                <a:solidFill>
                  <a:srgbClr val="009900"/>
                </a:solidFill>
              </a:rPr>
              <a:t>)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</a:t>
            </a:r>
            <a:r>
              <a:rPr lang="en-US" sz="1400" dirty="0" err="1"/>
              <a:t>scanf</a:t>
            </a:r>
            <a:r>
              <a:rPr lang="en-US" sz="1400" dirty="0">
                <a:solidFill>
                  <a:srgbClr val="0099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"%s"</a:t>
            </a:r>
            <a:r>
              <a:rPr lang="en-US" sz="1400" dirty="0">
                <a:solidFill>
                  <a:srgbClr val="339933"/>
                </a:solidFill>
              </a:rPr>
              <a:t>,</a:t>
            </a:r>
            <a:r>
              <a:rPr lang="en-US" sz="1400" dirty="0" err="1"/>
              <a:t>input_array</a:t>
            </a:r>
            <a:r>
              <a:rPr lang="en-US" sz="1400" dirty="0">
                <a:solidFill>
                  <a:srgbClr val="009900"/>
                </a:solidFill>
              </a:rPr>
              <a:t>)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 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fprintf</a:t>
            </a:r>
            <a:r>
              <a:rPr lang="en-US" sz="1400" dirty="0" smtClean="0">
                <a:solidFill>
                  <a:srgbClr val="009900"/>
                </a:solidFill>
              </a:rPr>
              <a:t>(</a:t>
            </a:r>
            <a:r>
              <a:rPr lang="en-US" sz="1400" dirty="0" err="1" smtClean="0"/>
              <a:t>stdout</a:t>
            </a:r>
            <a:r>
              <a:rPr lang="en-US" sz="1400" dirty="0">
                <a:solidFill>
                  <a:srgbClr val="339933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"Enter a decimal value between 1 and 100: </a:t>
            </a:r>
            <a:r>
              <a:rPr lang="en-US" sz="1400" dirty="0" smtClean="0">
                <a:solidFill>
                  <a:srgbClr val="FF0000"/>
                </a:solidFill>
              </a:rPr>
              <a:t>"</a:t>
            </a:r>
            <a:r>
              <a:rPr lang="en-US" sz="1400" dirty="0" smtClean="0">
                <a:solidFill>
                  <a:srgbClr val="009900"/>
                </a:solidFill>
              </a:rPr>
              <a:t>)</a:t>
            </a:r>
            <a:r>
              <a:rPr lang="en-US" sz="1400" dirty="0" smtClean="0">
                <a:solidFill>
                  <a:srgbClr val="339933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 err="1"/>
              <a:t>scanf</a:t>
            </a:r>
            <a:r>
              <a:rPr lang="en-US" sz="1400" dirty="0">
                <a:solidFill>
                  <a:srgbClr val="0099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"%d"</a:t>
            </a:r>
            <a:r>
              <a:rPr lang="en-US" sz="1400" dirty="0">
                <a:solidFill>
                  <a:srgbClr val="339933"/>
                </a:solidFill>
              </a:rPr>
              <a:t>,&amp;</a:t>
            </a:r>
            <a:r>
              <a:rPr lang="en-US" sz="1400" dirty="0" err="1"/>
              <a:t>i</a:t>
            </a:r>
            <a:r>
              <a:rPr lang="en-US" sz="1400" dirty="0">
                <a:solidFill>
                  <a:srgbClr val="009900"/>
                </a:solidFill>
              </a:rPr>
              <a:t>)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 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fprintf</a:t>
            </a:r>
            <a:r>
              <a:rPr lang="en-US" sz="1400" dirty="0" smtClean="0">
                <a:solidFill>
                  <a:srgbClr val="009900"/>
                </a:solidFill>
              </a:rPr>
              <a:t>(</a:t>
            </a:r>
            <a:r>
              <a:rPr lang="en-US" sz="1400" dirty="0" err="1" smtClean="0"/>
              <a:t>stdout</a:t>
            </a:r>
            <a:r>
              <a:rPr lang="en-US" sz="1400" dirty="0">
                <a:solidFill>
                  <a:srgbClr val="339933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"Name: %s , %d is between 1 </a:t>
            </a:r>
            <a:r>
              <a:rPr lang="en-US" sz="1400" dirty="0" smtClean="0">
                <a:solidFill>
                  <a:srgbClr val="FF0000"/>
                </a:solidFill>
              </a:rPr>
              <a:t>and  </a:t>
            </a:r>
            <a:r>
              <a:rPr lang="en-US" sz="1400" dirty="0">
                <a:solidFill>
                  <a:srgbClr val="FF0000"/>
                </a:solidFill>
              </a:rPr>
              <a:t>100.</a:t>
            </a:r>
            <a:r>
              <a:rPr lang="en-US" sz="1400" b="1" dirty="0">
                <a:solidFill>
                  <a:srgbClr val="000099"/>
                </a:solidFill>
              </a:rPr>
              <a:t>\n</a:t>
            </a:r>
            <a:r>
              <a:rPr lang="en-US" sz="1400" dirty="0">
                <a:solidFill>
                  <a:srgbClr val="FF0000"/>
                </a:solidFill>
              </a:rPr>
              <a:t>"</a:t>
            </a:r>
            <a:r>
              <a:rPr lang="en-US" sz="1400" dirty="0">
                <a:solidFill>
                  <a:srgbClr val="339933"/>
                </a:solidFill>
              </a:rPr>
              <a:t>,</a:t>
            </a:r>
            <a:r>
              <a:rPr lang="en-US" sz="1400" dirty="0" err="1"/>
              <a:t>input_array</a:t>
            </a:r>
            <a:r>
              <a:rPr lang="en-US" sz="1400" dirty="0" err="1">
                <a:solidFill>
                  <a:srgbClr val="339933"/>
                </a:solidFill>
              </a:rPr>
              <a:t>,</a:t>
            </a:r>
            <a:r>
              <a:rPr lang="en-US" sz="1400" dirty="0" err="1"/>
              <a:t>i</a:t>
            </a:r>
            <a:r>
              <a:rPr lang="en-US" sz="1400" dirty="0">
                <a:solidFill>
                  <a:srgbClr val="009900"/>
                </a:solidFill>
              </a:rPr>
              <a:t>)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 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fprintf</a:t>
            </a:r>
            <a:r>
              <a:rPr lang="en-US" sz="1400" dirty="0" smtClean="0">
                <a:solidFill>
                  <a:srgbClr val="009900"/>
                </a:solidFill>
              </a:rPr>
              <a:t>(</a:t>
            </a:r>
            <a:r>
              <a:rPr lang="en-US" sz="1400" dirty="0" err="1" smtClean="0"/>
              <a:t>stdout</a:t>
            </a:r>
            <a:r>
              <a:rPr lang="en-US" sz="1400" dirty="0">
                <a:solidFill>
                  <a:srgbClr val="339933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"Enter a hexadecimal number: "</a:t>
            </a:r>
            <a:r>
              <a:rPr lang="en-US" sz="1400" dirty="0">
                <a:solidFill>
                  <a:srgbClr val="009900"/>
                </a:solidFill>
              </a:rPr>
              <a:t>)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</a:t>
            </a:r>
            <a:r>
              <a:rPr lang="en-US" sz="1400" dirty="0" err="1"/>
              <a:t>scanf</a:t>
            </a:r>
            <a:r>
              <a:rPr lang="en-US" sz="1400" dirty="0">
                <a:solidFill>
                  <a:srgbClr val="0099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"%x"</a:t>
            </a:r>
            <a:r>
              <a:rPr lang="en-US" sz="1400" dirty="0">
                <a:solidFill>
                  <a:srgbClr val="339933"/>
                </a:solidFill>
              </a:rPr>
              <a:t>,&amp;</a:t>
            </a:r>
            <a:r>
              <a:rPr lang="en-US" sz="1400" dirty="0" err="1"/>
              <a:t>i</a:t>
            </a:r>
            <a:r>
              <a:rPr lang="en-US" sz="1400" dirty="0">
                <a:solidFill>
                  <a:srgbClr val="009900"/>
                </a:solidFill>
              </a:rPr>
              <a:t>)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fprintf</a:t>
            </a:r>
            <a:r>
              <a:rPr lang="en-US" sz="1400" dirty="0" smtClean="0">
                <a:solidFill>
                  <a:srgbClr val="009900"/>
                </a:solidFill>
              </a:rPr>
              <a:t>(</a:t>
            </a:r>
            <a:r>
              <a:rPr lang="en-US" sz="1400" dirty="0" err="1" smtClean="0"/>
              <a:t>stdout</a:t>
            </a:r>
            <a:r>
              <a:rPr lang="en-US" sz="1400" dirty="0">
                <a:solidFill>
                  <a:srgbClr val="339933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"You have entered %#x (%d).</a:t>
            </a:r>
            <a:r>
              <a:rPr lang="en-US" sz="1400" b="1" dirty="0">
                <a:solidFill>
                  <a:srgbClr val="000099"/>
                </a:solidFill>
              </a:rPr>
              <a:t>\n</a:t>
            </a:r>
            <a:r>
              <a:rPr lang="en-US" sz="1400" dirty="0">
                <a:solidFill>
                  <a:srgbClr val="FF0000"/>
                </a:solidFill>
              </a:rPr>
              <a:t>"</a:t>
            </a:r>
            <a:r>
              <a:rPr lang="en-US" sz="1400" dirty="0">
                <a:solidFill>
                  <a:srgbClr val="339933"/>
                </a:solidFill>
              </a:rPr>
              <a:t>,</a:t>
            </a:r>
            <a:r>
              <a:rPr lang="en-US" sz="1400" dirty="0" err="1"/>
              <a:t>i</a:t>
            </a:r>
            <a:r>
              <a:rPr lang="en-US" sz="1400" dirty="0" err="1">
                <a:solidFill>
                  <a:srgbClr val="339933"/>
                </a:solidFill>
              </a:rPr>
              <a:t>,</a:t>
            </a:r>
            <a:r>
              <a:rPr lang="en-US" sz="1400" dirty="0" err="1"/>
              <a:t>i</a:t>
            </a:r>
            <a:r>
              <a:rPr lang="en-US" sz="1400" dirty="0">
                <a:solidFill>
                  <a:srgbClr val="009900"/>
                </a:solidFill>
              </a:rPr>
              <a:t>)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 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B1B10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0000DD"/>
                </a:solidFill>
              </a:rPr>
              <a:t>0</a:t>
            </a:r>
            <a:r>
              <a:rPr lang="en-US" sz="1400" dirty="0">
                <a:solidFill>
                  <a:srgbClr val="339933"/>
                </a:solidFill>
              </a:rPr>
              <a:t>;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009900"/>
                </a:solidFill>
              </a:rPr>
              <a:t>}</a:t>
            </a:r>
          </a:p>
          <a:p>
            <a:endParaRPr lang="en-US" sz="1400" dirty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en-US" sz="1400" dirty="0"/>
              <a:t>Enter your name: Erik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Enter </a:t>
            </a:r>
            <a:r>
              <a:rPr lang="en-US" sz="1400" dirty="0"/>
              <a:t>a decimal value between 1 and 100: 45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Name</a:t>
            </a:r>
            <a:r>
              <a:rPr lang="en-US" sz="1400" dirty="0"/>
              <a:t>: Erik , 45 is between 1 and 100.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Enter </a:t>
            </a:r>
            <a:r>
              <a:rPr lang="en-US" sz="1400" dirty="0"/>
              <a:t>a hexadecimal number: beef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You </a:t>
            </a:r>
            <a:r>
              <a:rPr lang="en-US" sz="1400" dirty="0"/>
              <a:t>have entered 0xbeef (48879).</a:t>
            </a:r>
          </a:p>
        </p:txBody>
      </p:sp>
    </p:spTree>
    <p:extLst>
      <p:ext uri="{BB962C8B-B14F-4D97-AF65-F5344CB8AC3E}">
        <p14:creationId xmlns:p14="http://schemas.microsoft.com/office/powerpoint/2010/main" val="19058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Analyzing Strings with </a:t>
            </a:r>
            <a:r>
              <a:rPr lang="en-US" dirty="0" err="1"/>
              <a:t>sscanf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i,a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[10];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s1[25],s2[25];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the_string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"foo -3.6 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fum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dum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 17"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sscanf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the_string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"foo %f 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fum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dum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 %d"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&amp;f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&amp;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pt-BR" sz="1400" dirty="0">
                <a:latin typeface="Consolas"/>
              </a:rPr>
              <a:t>sscanf(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"foo 1 2 3 fum"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"%s %</a:t>
            </a:r>
            <a:r>
              <a:rPr lang="pt-BR" sz="1400" dirty="0" smtClean="0">
                <a:solidFill>
                  <a:srgbClr val="A31515"/>
                </a:solidFill>
                <a:latin typeface="Consolas"/>
              </a:rPr>
              <a:t>d %d 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%d </a:t>
            </a:r>
            <a:r>
              <a:rPr lang="pt-BR" sz="1400" dirty="0" smtClean="0">
                <a:solidFill>
                  <a:srgbClr val="A31515"/>
                </a:solidFill>
                <a:latin typeface="Consolas"/>
              </a:rPr>
              <a:t>%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s"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s1, &amp;a[0], &amp;a[1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], &amp;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a[2], s2);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sscanf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"foo"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f%s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s1);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pt-BR" sz="1400" dirty="0">
                <a:solidFill>
                  <a:prstClr val="black"/>
                </a:solidFill>
                <a:latin typeface="Consolas"/>
              </a:rPr>
              <a:t>sscanf(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"4711bar"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pt-BR" sz="1400" dirty="0" smtClean="0">
                <a:solidFill>
                  <a:srgbClr val="A31515"/>
                </a:solidFill>
                <a:latin typeface="Consolas"/>
              </a:rPr>
              <a:t>d%2s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a, s1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); </a:t>
            </a:r>
            <a:endParaRPr lang="pt-BR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sscanf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"We are the World!"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s1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1400" dirty="0">
                <a:solidFill>
                  <a:prstClr val="black"/>
                </a:solidFill>
                <a:latin typeface="Consolas"/>
              </a:rPr>
              <a:t>sscanf(</a:t>
            </a:r>
            <a:r>
              <a:rPr lang="nn-NO" sz="1400" dirty="0">
                <a:solidFill>
                  <a:srgbClr val="A31515"/>
                </a:solidFill>
                <a:latin typeface="Consolas"/>
              </a:rPr>
              <a:t>stdin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sz="1400" dirty="0" smtClean="0">
                <a:solidFill>
                  <a:srgbClr val="A31515"/>
                </a:solidFill>
                <a:latin typeface="Consolas"/>
              </a:rPr>
              <a:t>"%s</a:t>
            </a:r>
            <a:r>
              <a:rPr lang="nn-NO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s1);</a:t>
            </a:r>
          </a:p>
          <a:p>
            <a:pPr marL="0" indent="0">
              <a:buNone/>
            </a:pPr>
            <a:r>
              <a:rPr lang="nn-NO" sz="1400" dirty="0" smtClean="0">
                <a:solidFill>
                  <a:prstClr val="black"/>
                </a:solidFill>
                <a:latin typeface="Consolas"/>
              </a:rPr>
              <a:t>sscanf(</a:t>
            </a:r>
            <a:r>
              <a:rPr lang="nn-NO" sz="1400" dirty="0" smtClean="0">
                <a:solidFill>
                  <a:srgbClr val="A31515"/>
                </a:solidFill>
                <a:latin typeface="Consolas"/>
              </a:rPr>
              <a:t>stdin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sz="1400" dirty="0">
                <a:solidFill>
                  <a:srgbClr val="A31515"/>
                </a:solidFill>
                <a:latin typeface="Consolas"/>
              </a:rPr>
              <a:t>"%[^\n]s"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s1);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1400" dirty="0">
                <a:latin typeface="Consolas"/>
              </a:rPr>
              <a:t>sscanf(</a:t>
            </a:r>
            <a:r>
              <a:rPr lang="nn-NO" sz="1400" dirty="0">
                <a:solidFill>
                  <a:srgbClr val="A31515"/>
                </a:solidFill>
                <a:latin typeface="Consolas"/>
              </a:rPr>
              <a:t>"12"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sz="14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i</a:t>
            </a:r>
            <a:r>
              <a:rPr lang="nn-NO" sz="1400" dirty="0" smtClean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nn-NO" sz="1400" dirty="0" smtClean="0">
                <a:solidFill>
                  <a:prstClr val="black"/>
                </a:solidFill>
                <a:latin typeface="Consolas"/>
              </a:rPr>
              <a:t>sscanf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1400" dirty="0">
                <a:solidFill>
                  <a:srgbClr val="A31515"/>
                </a:solidFill>
                <a:latin typeface="Consolas"/>
              </a:rPr>
              <a:t>"014"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sz="14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i</a:t>
            </a:r>
            <a:r>
              <a:rPr lang="nn-NO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1400" dirty="0" smtClean="0">
                <a:solidFill>
                  <a:prstClr val="black"/>
                </a:solidFill>
                <a:latin typeface="Consolas"/>
              </a:rPr>
              <a:t>sscanf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1400" dirty="0">
                <a:solidFill>
                  <a:srgbClr val="A31515"/>
                </a:solidFill>
                <a:latin typeface="Consolas"/>
              </a:rPr>
              <a:t>"0xC"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sz="14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, i</a:t>
            </a:r>
            <a:r>
              <a:rPr lang="nn-NO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nn-NO" sz="1400" dirty="0" smtClean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49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C’s File I/O Streams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General framework for processing file in C language </a:t>
            </a:r>
          </a:p>
          <a:p>
            <a:endParaRPr lang="en-US" sz="1600" dirty="0"/>
          </a:p>
          <a:p>
            <a:r>
              <a:rPr lang="en-US" sz="1600" dirty="0" err="1" smtClean="0"/>
              <a:t>fopen</a:t>
            </a:r>
            <a:r>
              <a:rPr lang="en-US" sz="1600" dirty="0" smtClean="0"/>
              <a:t>(); </a:t>
            </a:r>
            <a:r>
              <a:rPr lang="en-US" sz="1600" dirty="0" err="1" smtClean="0"/>
              <a:t>fclose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fseek</a:t>
            </a:r>
            <a:r>
              <a:rPr lang="en-US" sz="1600" dirty="0" smtClean="0"/>
              <a:t>(); rewind();</a:t>
            </a:r>
          </a:p>
          <a:p>
            <a:endParaRPr lang="en-US" sz="1600" dirty="0"/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fgets</a:t>
            </a:r>
            <a:r>
              <a:rPr lang="en-US" sz="1600" dirty="0" smtClean="0"/>
              <a:t>(); </a:t>
            </a:r>
            <a:r>
              <a:rPr lang="en-US" sz="1600" dirty="0" err="1" smtClean="0"/>
              <a:t>fputs</a:t>
            </a:r>
            <a:r>
              <a:rPr lang="en-US" sz="1600" dirty="0" smtClean="0"/>
              <a:t>(); </a:t>
            </a:r>
            <a:r>
              <a:rPr lang="en-US" sz="1600" dirty="0" err="1" smtClean="0"/>
              <a:t>fgetc</a:t>
            </a:r>
            <a:r>
              <a:rPr lang="en-US" sz="1600" dirty="0" smtClean="0"/>
              <a:t>(); </a:t>
            </a:r>
            <a:r>
              <a:rPr lang="en-US" sz="1600" dirty="0" err="1" smtClean="0"/>
              <a:t>fputc</a:t>
            </a:r>
            <a:r>
              <a:rPr lang="en-US" sz="1600" dirty="0" smtClean="0"/>
              <a:t>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41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DECLARE </a:t>
            </a:r>
            <a:r>
              <a:rPr lang="en-US" sz="1400" dirty="0"/>
              <a:t>a FILE * variable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FILE </a:t>
            </a:r>
            <a:r>
              <a:rPr lang="en-US" sz="1400" dirty="0"/>
              <a:t>*</a:t>
            </a:r>
            <a:r>
              <a:rPr lang="en-US" sz="1400" dirty="0" err="1"/>
              <a:t>infile</a:t>
            </a:r>
            <a:r>
              <a:rPr lang="en-US" sz="1400" dirty="0"/>
              <a:t>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FILE </a:t>
            </a:r>
            <a:r>
              <a:rPr lang="en-US" sz="1400" dirty="0"/>
              <a:t>*</a:t>
            </a:r>
            <a:r>
              <a:rPr lang="en-US" sz="1400" dirty="0" err="1"/>
              <a:t>outfile</a:t>
            </a:r>
            <a:r>
              <a:rPr lang="en-US" sz="1400" dirty="0"/>
              <a:t>; </a:t>
            </a:r>
            <a:endParaRPr lang="en-US" sz="1400" dirty="0" smtClean="0"/>
          </a:p>
          <a:p>
            <a:endParaRPr lang="en-US" sz="1400" dirty="0"/>
          </a:p>
          <a:p>
            <a:pPr marL="342900" indent="-342900">
              <a:buAutoNum type="arabicPeriod" startAt="2"/>
            </a:pPr>
            <a:r>
              <a:rPr lang="en-US" sz="1400" dirty="0" smtClean="0"/>
              <a:t>OPEN </a:t>
            </a:r>
            <a:r>
              <a:rPr lang="en-US" sz="1400" dirty="0"/>
              <a:t>the </a:t>
            </a:r>
            <a:r>
              <a:rPr lang="en-US" sz="1400" dirty="0" smtClean="0"/>
              <a:t>file</a:t>
            </a:r>
          </a:p>
          <a:p>
            <a:pPr marL="0" indent="0">
              <a:buNone/>
            </a:pPr>
            <a:r>
              <a:rPr lang="en-US" sz="1400" dirty="0"/>
              <a:t>	 // using relative path name of file</a:t>
            </a:r>
            <a:endParaRPr lang="en-US" sz="1400" dirty="0" smtClean="0"/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400" dirty="0" err="1"/>
              <a:t>infile</a:t>
            </a:r>
            <a:r>
              <a:rPr lang="en-US" sz="1400" dirty="0"/>
              <a:t> = </a:t>
            </a:r>
            <a:r>
              <a:rPr lang="en-US" sz="1400" dirty="0" err="1"/>
              <a:t>fopen</a:t>
            </a:r>
            <a:r>
              <a:rPr lang="en-US" sz="1400" dirty="0"/>
              <a:t>("input.txt", "r");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infile</a:t>
            </a:r>
            <a:r>
              <a:rPr lang="en-US" sz="1400" dirty="0"/>
              <a:t> == NULL) { </a:t>
            </a:r>
            <a:r>
              <a:rPr lang="en-US" sz="1400" dirty="0" smtClean="0"/>
              <a:t>Error</a:t>
            </a:r>
            <a:r>
              <a:rPr lang="en-US" sz="1400" dirty="0"/>
              <a:t>("Unable to open file."); </a:t>
            </a:r>
            <a:r>
              <a:rPr lang="en-US" sz="1400" dirty="0" smtClean="0"/>
              <a:t>} </a:t>
            </a:r>
          </a:p>
          <a:p>
            <a:pPr marL="0" indent="0">
              <a:buNone/>
            </a:pPr>
            <a:r>
              <a:rPr lang="en-US" sz="1400" dirty="0" smtClean="0"/>
              <a:t>	// </a:t>
            </a:r>
            <a:r>
              <a:rPr lang="en-US" sz="1400" dirty="0"/>
              <a:t>using absolute path name of file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outfile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fopen</a:t>
            </a:r>
            <a:r>
              <a:rPr lang="en-US" sz="1400" dirty="0"/>
              <a:t>("/home/</a:t>
            </a:r>
            <a:r>
              <a:rPr lang="en-US" sz="1400" dirty="0" err="1"/>
              <a:t>newhall</a:t>
            </a:r>
            <a:r>
              <a:rPr lang="en-US" sz="1400" dirty="0"/>
              <a:t>/output.txt", "w");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outfile</a:t>
            </a:r>
            <a:r>
              <a:rPr lang="en-US" sz="1400" dirty="0"/>
              <a:t> == NULL) { </a:t>
            </a:r>
            <a:r>
              <a:rPr lang="en-US" sz="1400" dirty="0" smtClean="0"/>
              <a:t> Error</a:t>
            </a:r>
            <a:r>
              <a:rPr lang="en-US" sz="1400" dirty="0"/>
              <a:t>("Unable to open file."); </a:t>
            </a:r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pPr marL="342900" indent="-342900">
              <a:buAutoNum type="arabicPeriod" startAt="3"/>
            </a:pPr>
            <a:r>
              <a:rPr lang="en-US" sz="1400" dirty="0" smtClean="0"/>
              <a:t>USE I/O operations to read, write, or move the current position in the file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ch</a:t>
            </a:r>
            <a:r>
              <a:rPr lang="en-US" sz="1400" dirty="0"/>
              <a:t>;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ch</a:t>
            </a:r>
            <a:r>
              <a:rPr lang="en-US" sz="1400" dirty="0" smtClean="0"/>
              <a:t> = </a:t>
            </a:r>
            <a:r>
              <a:rPr lang="en-US" sz="1400" dirty="0" err="1" smtClean="0"/>
              <a:t>getc</a:t>
            </a:r>
            <a:r>
              <a:rPr lang="en-US" sz="1400" dirty="0" smtClean="0"/>
              <a:t>(</a:t>
            </a:r>
            <a:r>
              <a:rPr lang="en-US" sz="1400" dirty="0" err="1" smtClean="0"/>
              <a:t>infile</a:t>
            </a:r>
            <a:r>
              <a:rPr lang="en-US" sz="1400" dirty="0" smtClean="0"/>
              <a:t>);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putc</a:t>
            </a:r>
            <a:r>
              <a:rPr lang="en-US" sz="1400" dirty="0" smtClean="0"/>
              <a:t>(</a:t>
            </a:r>
            <a:r>
              <a:rPr lang="en-US" sz="1400" dirty="0" err="1" smtClean="0"/>
              <a:t>ch</a:t>
            </a:r>
            <a:r>
              <a:rPr lang="en-US" sz="1400" dirty="0"/>
              <a:t>, </a:t>
            </a:r>
            <a:r>
              <a:rPr lang="en-US" sz="1400" dirty="0" err="1"/>
              <a:t>outfile</a:t>
            </a:r>
            <a:r>
              <a:rPr lang="en-US" sz="1400" dirty="0"/>
              <a:t>); 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4.     CLOSE </a:t>
            </a:r>
            <a:r>
              <a:rPr lang="en-US" sz="1400" dirty="0"/>
              <a:t>the </a:t>
            </a:r>
            <a:r>
              <a:rPr lang="en-US" sz="1400" dirty="0" smtClean="0"/>
              <a:t>file: use </a:t>
            </a:r>
            <a:r>
              <a:rPr lang="en-US" sz="1400" dirty="0" err="1" smtClean="0"/>
              <a:t>fclose</a:t>
            </a:r>
            <a:r>
              <a:rPr lang="en-US" sz="1400" dirty="0" smtClean="0"/>
              <a:t>() </a:t>
            </a:r>
            <a:r>
              <a:rPr lang="en-US" sz="1400" dirty="0"/>
              <a:t>to close the file after you are done with it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fclose</a:t>
            </a:r>
            <a:r>
              <a:rPr lang="en-US" sz="1400" dirty="0" smtClean="0"/>
              <a:t>(</a:t>
            </a:r>
            <a:r>
              <a:rPr lang="en-US" sz="1400" dirty="0" err="1" smtClean="0"/>
              <a:t>infile</a:t>
            </a:r>
            <a:r>
              <a:rPr lang="en-US" sz="1400" dirty="0"/>
              <a:t>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fclose</a:t>
            </a:r>
            <a:r>
              <a:rPr lang="en-US" sz="1400" dirty="0" smtClean="0"/>
              <a:t>(</a:t>
            </a:r>
            <a:r>
              <a:rPr lang="en-US" sz="1400" dirty="0" err="1" smtClean="0"/>
              <a:t>outfile</a:t>
            </a:r>
            <a:r>
              <a:rPr lang="en-US" sz="1400" dirty="0"/>
              <a:t>);</a:t>
            </a:r>
          </a:p>
          <a:p>
            <a:pPr marL="342900" indent="-342900">
              <a:buAutoNum type="arabicPeriod" startAt="2"/>
            </a:pP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48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(); </a:t>
            </a:r>
            <a:r>
              <a:rPr lang="en-US" dirty="0" err="1" smtClean="0"/>
              <a:t>fclose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FILE *</a:t>
            </a:r>
            <a:r>
              <a:rPr lang="fr-FR" sz="1600" dirty="0" err="1"/>
              <a:t>fopen</a:t>
            </a:r>
            <a:r>
              <a:rPr lang="fr-FR" sz="1600" dirty="0"/>
              <a:t>( </a:t>
            </a:r>
            <a:r>
              <a:rPr lang="fr-FR" sz="1600" dirty="0" err="1"/>
              <a:t>const</a:t>
            </a:r>
            <a:r>
              <a:rPr lang="fr-FR" sz="1600" dirty="0"/>
              <a:t> char *</a:t>
            </a:r>
            <a:r>
              <a:rPr lang="fr-FR" sz="1600" dirty="0" err="1"/>
              <a:t>filename</a:t>
            </a:r>
            <a:r>
              <a:rPr lang="fr-FR" sz="1600" dirty="0"/>
              <a:t>, </a:t>
            </a:r>
            <a:r>
              <a:rPr lang="fr-FR" sz="1600" dirty="0" err="1"/>
              <a:t>const</a:t>
            </a:r>
            <a:r>
              <a:rPr lang="fr-FR" sz="1600" dirty="0"/>
              <a:t> char *mode </a:t>
            </a:r>
            <a:r>
              <a:rPr lang="fr-FR" sz="1600" dirty="0" smtClean="0"/>
              <a:t>);</a:t>
            </a:r>
          </a:p>
          <a:p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int</a:t>
            </a:r>
            <a:r>
              <a:rPr lang="fr-FR" sz="1600" dirty="0"/>
              <a:t> </a:t>
            </a:r>
            <a:r>
              <a:rPr lang="fr-FR" sz="1600" dirty="0" err="1"/>
              <a:t>fclose</a:t>
            </a:r>
            <a:r>
              <a:rPr lang="fr-FR" sz="1600" dirty="0"/>
              <a:t>( FILE *</a:t>
            </a:r>
            <a:r>
              <a:rPr lang="fr-FR" sz="1600" dirty="0" err="1"/>
              <a:t>stream</a:t>
            </a:r>
            <a:r>
              <a:rPr lang="fr-FR" sz="1600" dirty="0"/>
              <a:t> </a:t>
            </a:r>
            <a:r>
              <a:rPr lang="fr-FR" sz="1600" dirty="0" smtClean="0"/>
              <a:t>);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en-US" sz="1600" dirty="0" smtClean="0"/>
              <a:t>Example: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500070"/>
                </a:solidFill>
              </a:rPr>
              <a:t>#</a:t>
            </a:r>
            <a:r>
              <a:rPr lang="en-US" sz="1600" dirty="0">
                <a:solidFill>
                  <a:srgbClr val="500070"/>
                </a:solidFill>
              </a:rPr>
              <a:t>include &lt;</a:t>
            </a:r>
            <a:r>
              <a:rPr lang="en-US" sz="1600" dirty="0" err="1">
                <a:solidFill>
                  <a:srgbClr val="500070"/>
                </a:solidFill>
              </a:rPr>
              <a:t>stdio.h</a:t>
            </a:r>
            <a:r>
              <a:rPr lang="en-US" sz="1600" dirty="0">
                <a:solidFill>
                  <a:srgbClr val="500070"/>
                </a:solidFill>
              </a:rPr>
              <a:t>&gt;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B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 ()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FILE * </a:t>
            </a:r>
            <a:r>
              <a:rPr lang="en-US" sz="1600" dirty="0" err="1" smtClean="0"/>
              <a:t>pFile</a:t>
            </a:r>
            <a:r>
              <a:rPr lang="en-US" sz="1600" dirty="0" smtClean="0"/>
              <a:t>;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pFile</a:t>
            </a:r>
            <a:r>
              <a:rPr lang="en-US" sz="1600" dirty="0" smtClean="0"/>
              <a:t> = </a:t>
            </a:r>
            <a:r>
              <a:rPr lang="en-US" sz="1600" dirty="0" err="1" smtClean="0"/>
              <a:t>fopen</a:t>
            </a:r>
            <a:r>
              <a:rPr lang="en-US" sz="1600" dirty="0" smtClean="0"/>
              <a:t> ("myfile.txt","</a:t>
            </a:r>
            <a:r>
              <a:rPr lang="en-US" sz="1600" dirty="0" err="1" smtClean="0"/>
              <a:t>wt</a:t>
            </a:r>
            <a:r>
              <a:rPr lang="en-US" sz="1600" dirty="0" smtClean="0"/>
              <a:t>");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fprintf</a:t>
            </a:r>
            <a:r>
              <a:rPr lang="en-US" sz="1600" dirty="0" smtClean="0"/>
              <a:t> (</a:t>
            </a:r>
            <a:r>
              <a:rPr lang="en-US" sz="1600" dirty="0" err="1" smtClean="0"/>
              <a:t>pFile</a:t>
            </a:r>
            <a:r>
              <a:rPr lang="en-US" sz="1600" dirty="0" smtClean="0"/>
              <a:t>, "</a:t>
            </a:r>
            <a:r>
              <a:rPr lang="en-US" sz="1600" dirty="0" err="1" smtClean="0"/>
              <a:t>fclose</a:t>
            </a:r>
            <a:r>
              <a:rPr lang="en-US" sz="1600" dirty="0" smtClean="0"/>
              <a:t> example");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fclose</a:t>
            </a:r>
            <a:r>
              <a:rPr lang="en-US" sz="1600" dirty="0" smtClean="0"/>
              <a:t> (</a:t>
            </a:r>
            <a:r>
              <a:rPr lang="en-US" sz="1600" dirty="0" err="1" smtClean="0"/>
              <a:t>pFile</a:t>
            </a:r>
            <a:r>
              <a:rPr lang="en-US" sz="1600" dirty="0" smtClean="0"/>
              <a:t>);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B0"/>
                </a:solidFill>
              </a:rPr>
              <a:t>	return</a:t>
            </a:r>
            <a:r>
              <a:rPr lang="en-US" sz="1600" dirty="0" smtClean="0"/>
              <a:t> 0;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30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parameter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05618"/>
              </p:ext>
            </p:extLst>
          </p:nvPr>
        </p:nvGraphicFramePr>
        <p:xfrm>
          <a:off x="2971800" y="1447800"/>
          <a:ext cx="5638800" cy="4906963"/>
        </p:xfrm>
        <a:graphic>
          <a:graphicData uri="http://schemas.openxmlformats.org/drawingml/2006/table">
            <a:tbl>
              <a:tblPr/>
              <a:tblGrid>
                <a:gridCol w="914398"/>
                <a:gridCol w="1143000"/>
                <a:gridCol w="1325882"/>
                <a:gridCol w="1127760"/>
                <a:gridCol w="1127760"/>
              </a:tblGrid>
              <a:tr h="6509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File access 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mode string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Meaning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Explanation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Action if file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already exists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Action if file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does not exist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0071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"r"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Open a file for reading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 from start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failure to open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71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"w"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 a file for writing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destroy contents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 new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4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"a"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append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Append to a file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 to end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 new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92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"r+"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 extended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Open a file for read/write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 from start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error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92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"w+"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 extended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 a file for read/write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destroy contents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 new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92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"a+"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append extended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Open a file for read/write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 to end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 new</a:t>
                      </a: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35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{</a:t>
                      </a:r>
                      <a:r>
                        <a:rPr lang="en-US" sz="1000" dirty="0" err="1" smtClean="0">
                          <a:effectLst/>
                        </a:rPr>
                        <a:t>b|t</a:t>
                      </a:r>
                      <a:r>
                        <a:rPr lang="en-US" sz="1000" dirty="0" smtClean="0">
                          <a:effectLst/>
                        </a:rPr>
                        <a:t>}</a:t>
                      </a:r>
                      <a:endParaRPr lang="en-US" sz="1000" dirty="0">
                        <a:effectLst/>
                      </a:endParaRPr>
                    </a:p>
                  </a:txBody>
                  <a:tcPr marL="50071" marR="50071" marT="25036" marB="250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7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fseek</a:t>
            </a:r>
            <a:r>
              <a:rPr lang="en-US" dirty="0"/>
              <a:t>(); rewind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DejavuSansMon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DejavuSansMono"/>
              </a:rPr>
              <a:t>fseek</a:t>
            </a:r>
            <a:r>
              <a:rPr lang="en-US" sz="16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DejavuSansMono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16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stream, </a:t>
            </a:r>
            <a:r>
              <a:rPr lang="en-US" sz="1600" dirty="0">
                <a:solidFill>
                  <a:srgbClr val="0000FF"/>
                </a:solidFill>
                <a:latin typeface="DejavuSansMono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 offset, </a:t>
            </a:r>
            <a:r>
              <a:rPr lang="en-US" sz="1600" dirty="0" err="1">
                <a:solidFill>
                  <a:srgbClr val="0000FF"/>
                </a:solidFill>
                <a:latin typeface="DejavuSansMon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 origin </a:t>
            </a:r>
            <a:r>
              <a:rPr lang="en-US" sz="1600" dirty="0" smtClean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US" sz="1600" dirty="0" smtClean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endParaRPr lang="en-US" sz="1600" dirty="0" smtClean="0">
              <a:solidFill>
                <a:srgbClr val="008080"/>
              </a:solidFill>
              <a:latin typeface="DejavuSansMon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 rewind</a:t>
            </a:r>
            <a:r>
              <a:rPr lang="en-US" sz="16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DejavuSansMono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16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DejavuSansMono"/>
              </a:rPr>
              <a:t>stream </a:t>
            </a:r>
            <a:r>
              <a:rPr lang="en-US" sz="1600" dirty="0" smtClean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US" sz="1600" dirty="0" smtClean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endParaRPr lang="en-US" sz="1600" dirty="0">
              <a:solidFill>
                <a:srgbClr val="008080"/>
              </a:solidFill>
              <a:latin typeface="DejavuSans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DejavuSansMono"/>
              </a:rPr>
              <a:t>Example:</a:t>
            </a:r>
          </a:p>
          <a:p>
            <a:endParaRPr lang="en-US" sz="1600" dirty="0">
              <a:solidFill>
                <a:srgbClr val="008080"/>
              </a:solidFill>
              <a:latin typeface="DejavuSansMono"/>
            </a:endParaRPr>
          </a:p>
          <a:p>
            <a:pPr marL="0" indent="0">
              <a:buNone/>
            </a:pPr>
            <a:r>
              <a:rPr lang="en-US" sz="1400" dirty="0"/>
              <a:t>rewind(</a:t>
            </a:r>
            <a:r>
              <a:rPr lang="en-US" sz="1400" dirty="0" err="1"/>
              <a:t>infile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err="1"/>
              <a:t>fseek</a:t>
            </a:r>
            <a:r>
              <a:rPr lang="en-US" sz="1400" dirty="0"/>
              <a:t>(f, 0, SEEK_SET); // seek to the beginning of the file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fseek</a:t>
            </a:r>
            <a:r>
              <a:rPr lang="en-US" sz="1400" dirty="0" smtClean="0"/>
              <a:t>(f</a:t>
            </a:r>
            <a:r>
              <a:rPr lang="en-US" sz="1400" dirty="0"/>
              <a:t>, 3, SEEK_CUR); // seek to 3 chars from the current position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fseek</a:t>
            </a:r>
            <a:r>
              <a:rPr lang="en-US" sz="1400" dirty="0" smtClean="0"/>
              <a:t>(f</a:t>
            </a:r>
            <a:r>
              <a:rPr lang="en-US" sz="1400" dirty="0"/>
              <a:t>, -3, SEEK_END); // seek to 3 chars from the end of the </a:t>
            </a:r>
            <a:r>
              <a:rPr lang="en-US" sz="1400" dirty="0" smtClean="0"/>
              <a:t>file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98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hidden="1"/>
          <p:cNvSpPr/>
          <p:nvPr/>
        </p:nvSpPr>
        <p:spPr>
          <a:xfrm>
            <a:off x="2338085" y="-76200"/>
            <a:ext cx="6882115" cy="70104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46000"/>
                </a:schemeClr>
              </a:gs>
              <a:gs pos="17000">
                <a:schemeClr val="tx1">
                  <a:lumMod val="75000"/>
                  <a:lumOff val="25000"/>
                  <a:alpha val="53000"/>
                </a:schemeClr>
              </a:gs>
              <a:gs pos="100000">
                <a:schemeClr val="tx1">
                  <a:lumMod val="65000"/>
                  <a:lumOff val="35000"/>
                  <a:alpha val="66000"/>
                </a:schemeClr>
              </a:gs>
            </a:gsLst>
            <a:lin ang="0" scaled="0"/>
          </a:gradFill>
          <a:ln w="95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Streams</a:t>
            </a:r>
          </a:p>
          <a:p>
            <a:endParaRPr lang="en-US" sz="2800" dirty="0" smtClean="0"/>
          </a:p>
          <a:p>
            <a:r>
              <a:rPr lang="en-US" sz="2800" dirty="0" smtClean="0"/>
              <a:t>General I/O streams in C language</a:t>
            </a:r>
          </a:p>
          <a:p>
            <a:endParaRPr lang="en-US" sz="2800" dirty="0" smtClean="0"/>
          </a:p>
          <a:p>
            <a:r>
              <a:rPr lang="en-US" sz="2800" dirty="0" smtClean="0"/>
              <a:t>File I/O streams in C language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90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dvAuto="1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err="1"/>
              <a:t>fgets</a:t>
            </a:r>
            <a:r>
              <a:rPr lang="en-US" sz="3600" dirty="0"/>
              <a:t>(); </a:t>
            </a:r>
            <a:r>
              <a:rPr lang="en-US" sz="3600" dirty="0" err="1"/>
              <a:t>fputs</a:t>
            </a:r>
            <a:r>
              <a:rPr lang="en-US" sz="3600" dirty="0"/>
              <a:t>(); </a:t>
            </a:r>
            <a:r>
              <a:rPr lang="en-US" sz="3600" dirty="0" err="1"/>
              <a:t>fgetc</a:t>
            </a:r>
            <a:r>
              <a:rPr lang="en-US" sz="3600" dirty="0"/>
              <a:t>(); </a:t>
            </a:r>
            <a:r>
              <a:rPr lang="en-US" sz="3600" dirty="0" err="1"/>
              <a:t>fputc</a:t>
            </a:r>
            <a:r>
              <a:rPr lang="en-US" sz="3600" dirty="0" smtClean="0"/>
              <a:t>();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char * </a:t>
            </a:r>
            <a:r>
              <a:rPr lang="en-US" sz="1600" dirty="0" err="1"/>
              <a:t>fgets</a:t>
            </a:r>
            <a:r>
              <a:rPr lang="en-US" sz="1600" dirty="0"/>
              <a:t> ( char * </a:t>
            </a:r>
            <a:r>
              <a:rPr lang="en-US" sz="1600" dirty="0" err="1"/>
              <a:t>str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, FILE * stream 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fputs</a:t>
            </a:r>
            <a:r>
              <a:rPr lang="en-US" sz="1600" dirty="0"/>
              <a:t> ( </a:t>
            </a:r>
            <a:r>
              <a:rPr lang="en-US" sz="1600" dirty="0" err="1"/>
              <a:t>const</a:t>
            </a:r>
            <a:r>
              <a:rPr lang="en-US" sz="1600" dirty="0"/>
              <a:t> char * </a:t>
            </a:r>
            <a:r>
              <a:rPr lang="en-US" sz="1600" dirty="0" err="1"/>
              <a:t>str</a:t>
            </a:r>
            <a:r>
              <a:rPr lang="en-US" sz="1600" dirty="0"/>
              <a:t>, FILE * stream 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fgetc</a:t>
            </a:r>
            <a:r>
              <a:rPr lang="en-US" sz="1600" dirty="0"/>
              <a:t> ( FILE * stream 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fputc</a:t>
            </a:r>
            <a:r>
              <a:rPr lang="en-US" sz="1600" dirty="0"/>
              <a:t> ( </a:t>
            </a:r>
            <a:r>
              <a:rPr lang="en-US" sz="1600" dirty="0" err="1"/>
              <a:t>int</a:t>
            </a:r>
            <a:r>
              <a:rPr lang="en-US" sz="1600" dirty="0"/>
              <a:t> character, FILE * stream );</a:t>
            </a:r>
          </a:p>
        </p:txBody>
      </p:sp>
    </p:spTree>
    <p:extLst>
      <p:ext uri="{BB962C8B-B14F-4D97-AF65-F5344CB8AC3E}">
        <p14:creationId xmlns:p14="http://schemas.microsoft.com/office/powerpoint/2010/main" val="21002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00070"/>
                </a:solidFill>
              </a:rPr>
              <a:t>#include &lt;</a:t>
            </a:r>
            <a:r>
              <a:rPr lang="en-US" sz="1600" dirty="0" err="1">
                <a:solidFill>
                  <a:srgbClr val="500070"/>
                </a:solidFill>
              </a:rPr>
              <a:t>stdio.h</a:t>
            </a:r>
            <a:r>
              <a:rPr lang="en-US" sz="1600" dirty="0">
                <a:solidFill>
                  <a:srgbClr val="500070"/>
                </a:solidFill>
              </a:rPr>
              <a:t>&gt;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B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FILE </a:t>
            </a:r>
            <a:r>
              <a:rPr lang="en-US" sz="1600" dirty="0"/>
              <a:t>* </a:t>
            </a:r>
            <a:r>
              <a:rPr lang="en-US" sz="1600" dirty="0" err="1"/>
              <a:t>pFile</a:t>
            </a:r>
            <a:r>
              <a:rPr lang="en-US" sz="1600" dirty="0"/>
              <a:t>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B0"/>
                </a:solidFill>
              </a:rPr>
              <a:t>	char</a:t>
            </a:r>
            <a:r>
              <a:rPr lang="en-US" sz="1600" dirty="0" smtClean="0"/>
              <a:t> </a:t>
            </a:r>
            <a:r>
              <a:rPr lang="en-US" sz="1600" dirty="0" err="1"/>
              <a:t>mystring</a:t>
            </a:r>
            <a:r>
              <a:rPr lang="en-US" sz="1600" dirty="0"/>
              <a:t> [100];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pFile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fopen</a:t>
            </a:r>
            <a:r>
              <a:rPr lang="en-US" sz="1600" dirty="0"/>
              <a:t> ("myfile.txt" , "r");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B0"/>
                </a:solidFill>
              </a:rPr>
              <a:t>	if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pFile</a:t>
            </a:r>
            <a:r>
              <a:rPr lang="en-US" sz="1600" dirty="0"/>
              <a:t> == NULL)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perror</a:t>
            </a:r>
            <a:r>
              <a:rPr lang="en-US" sz="1600" dirty="0" smtClean="0"/>
              <a:t> </a:t>
            </a:r>
            <a:r>
              <a:rPr lang="en-US" sz="1600" dirty="0"/>
              <a:t>("Error opening file");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B0"/>
                </a:solidFill>
              </a:rPr>
              <a:t>	else</a:t>
            </a:r>
            <a:r>
              <a:rPr lang="en-US" sz="1600" dirty="0" smtClean="0"/>
              <a:t> </a:t>
            </a:r>
            <a:r>
              <a:rPr lang="en-US" sz="1600" dirty="0"/>
              <a:t>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B0"/>
                </a:solidFill>
              </a:rPr>
              <a:t>		if</a:t>
            </a:r>
            <a:r>
              <a:rPr lang="en-US" sz="1600" dirty="0" smtClean="0"/>
              <a:t> </a:t>
            </a:r>
            <a:r>
              <a:rPr lang="en-US" sz="1600" dirty="0"/>
              <a:t>( </a:t>
            </a:r>
            <a:r>
              <a:rPr lang="en-US" sz="1600" dirty="0" err="1"/>
              <a:t>fgets</a:t>
            </a:r>
            <a:r>
              <a:rPr lang="en-US" sz="1600" dirty="0"/>
              <a:t> (</a:t>
            </a:r>
            <a:r>
              <a:rPr lang="en-US" sz="1600" dirty="0" err="1"/>
              <a:t>mystring</a:t>
            </a:r>
            <a:r>
              <a:rPr lang="en-US" sz="1600" dirty="0"/>
              <a:t> , 100 , </a:t>
            </a:r>
            <a:r>
              <a:rPr lang="en-US" sz="1600" dirty="0" err="1"/>
              <a:t>pFile</a:t>
            </a:r>
            <a:r>
              <a:rPr lang="en-US" sz="1600" dirty="0"/>
              <a:t>) != NULL 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puts </a:t>
            </a:r>
            <a:r>
              <a:rPr lang="en-US" sz="1600" dirty="0"/>
              <a:t>(</a:t>
            </a:r>
            <a:r>
              <a:rPr lang="en-US" sz="1600" dirty="0" err="1"/>
              <a:t>mystring</a:t>
            </a:r>
            <a:r>
              <a:rPr lang="en-US" sz="1600" dirty="0"/>
              <a:t>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fclose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pFile</a:t>
            </a:r>
            <a:r>
              <a:rPr lang="en-US" sz="1600" dirty="0"/>
              <a:t>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}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B0"/>
                </a:solidFill>
              </a:rPr>
              <a:t>	return</a:t>
            </a:r>
            <a:r>
              <a:rPr lang="en-US" sz="1600" dirty="0" smtClean="0"/>
              <a:t> </a:t>
            </a:r>
            <a:r>
              <a:rPr lang="en-US" sz="1600" dirty="0"/>
              <a:t>0;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2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01750"/>
            <a:ext cx="3810000" cy="3810000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359742" y="228600"/>
            <a:ext cx="6174658" cy="79216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184324" name="Content Placeholder 6"/>
          <p:cNvSpPr>
            <a:spLocks noGrp="1"/>
          </p:cNvSpPr>
          <p:nvPr>
            <p:ph sz="half" idx="4294967295"/>
          </p:nvPr>
        </p:nvSpPr>
        <p:spPr>
          <a:xfrm>
            <a:off x="5410200" y="5525240"/>
            <a:ext cx="3733800" cy="4191000"/>
          </a:xfrm>
        </p:spPr>
        <p:txBody>
          <a:bodyPr/>
          <a:lstStyle/>
          <a:p>
            <a:pPr marL="0" indent="0" eaLnBrk="1" hangingPunct="1"/>
            <a:r>
              <a:rPr lang="en-US" dirty="0">
                <a:sym typeface="Wingdings" pitchFamily="2" charset="2"/>
              </a:rPr>
              <a:t> </a:t>
            </a:r>
            <a:r>
              <a:rPr lang="en-US" dirty="0"/>
              <a:t>hvusynh@hcmiu.edu.vn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I. Streams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2"/>
          <p:cNvSpPr/>
          <p:nvPr/>
        </p:nvSpPr>
        <p:spPr>
          <a:xfrm>
            <a:off x="7762299" y="4157364"/>
            <a:ext cx="740189" cy="585348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67763"/>
              <a:gd name="connsiteY0" fmla="*/ 0 h 418335"/>
              <a:gd name="connsiteX1" fmla="*/ 407446 w 467763"/>
              <a:gd name="connsiteY1" fmla="*/ 7529 h 418335"/>
              <a:gd name="connsiteX2" fmla="*/ 467763 w 467763"/>
              <a:gd name="connsiteY2" fmla="*/ 418335 h 418335"/>
              <a:gd name="connsiteX3" fmla="*/ 54171 w 467763"/>
              <a:gd name="connsiteY3" fmla="*/ 409547 h 418335"/>
              <a:gd name="connsiteX4" fmla="*/ 0 w 467763"/>
              <a:gd name="connsiteY4" fmla="*/ 0 h 418335"/>
              <a:gd name="connsiteX0" fmla="*/ 0 w 470144"/>
              <a:gd name="connsiteY0" fmla="*/ 0 h 420717"/>
              <a:gd name="connsiteX1" fmla="*/ 407446 w 470144"/>
              <a:gd name="connsiteY1" fmla="*/ 7529 h 420717"/>
              <a:gd name="connsiteX2" fmla="*/ 470144 w 470144"/>
              <a:gd name="connsiteY2" fmla="*/ 420717 h 420717"/>
              <a:gd name="connsiteX3" fmla="*/ 54171 w 470144"/>
              <a:gd name="connsiteY3" fmla="*/ 409547 h 420717"/>
              <a:gd name="connsiteX4" fmla="*/ 0 w 470144"/>
              <a:gd name="connsiteY4" fmla="*/ 0 h 420717"/>
              <a:gd name="connsiteX0" fmla="*/ 0 w 470144"/>
              <a:gd name="connsiteY0" fmla="*/ 0 h 421453"/>
              <a:gd name="connsiteX1" fmla="*/ 407446 w 470144"/>
              <a:gd name="connsiteY1" fmla="*/ 7529 h 421453"/>
              <a:gd name="connsiteX2" fmla="*/ 470144 w 470144"/>
              <a:gd name="connsiteY2" fmla="*/ 420717 h 421453"/>
              <a:gd name="connsiteX3" fmla="*/ 54171 w 470144"/>
              <a:gd name="connsiteY3" fmla="*/ 421453 h 421453"/>
              <a:gd name="connsiteX4" fmla="*/ 0 w 470144"/>
              <a:gd name="connsiteY4" fmla="*/ 0 h 421453"/>
              <a:gd name="connsiteX0" fmla="*/ 0 w 479669"/>
              <a:gd name="connsiteY0" fmla="*/ 0 h 421453"/>
              <a:gd name="connsiteX1" fmla="*/ 416971 w 479669"/>
              <a:gd name="connsiteY1" fmla="*/ 7529 h 421453"/>
              <a:gd name="connsiteX2" fmla="*/ 479669 w 479669"/>
              <a:gd name="connsiteY2" fmla="*/ 420717 h 421453"/>
              <a:gd name="connsiteX3" fmla="*/ 63696 w 479669"/>
              <a:gd name="connsiteY3" fmla="*/ 421453 h 421453"/>
              <a:gd name="connsiteX4" fmla="*/ 0 w 479669"/>
              <a:gd name="connsiteY4" fmla="*/ 0 h 421453"/>
              <a:gd name="connsiteX0" fmla="*/ 0 w 477288"/>
              <a:gd name="connsiteY0" fmla="*/ 1996 h 413924"/>
              <a:gd name="connsiteX1" fmla="*/ 414590 w 477288"/>
              <a:gd name="connsiteY1" fmla="*/ 0 h 413924"/>
              <a:gd name="connsiteX2" fmla="*/ 477288 w 477288"/>
              <a:gd name="connsiteY2" fmla="*/ 413188 h 413924"/>
              <a:gd name="connsiteX3" fmla="*/ 61315 w 477288"/>
              <a:gd name="connsiteY3" fmla="*/ 413924 h 413924"/>
              <a:gd name="connsiteX4" fmla="*/ 0 w 477288"/>
              <a:gd name="connsiteY4" fmla="*/ 1996 h 413924"/>
              <a:gd name="connsiteX0" fmla="*/ 0 w 465382"/>
              <a:gd name="connsiteY0" fmla="*/ 13902 h 413924"/>
              <a:gd name="connsiteX1" fmla="*/ 402684 w 465382"/>
              <a:gd name="connsiteY1" fmla="*/ 0 h 413924"/>
              <a:gd name="connsiteX2" fmla="*/ 465382 w 465382"/>
              <a:gd name="connsiteY2" fmla="*/ 413188 h 413924"/>
              <a:gd name="connsiteX3" fmla="*/ 49409 w 465382"/>
              <a:gd name="connsiteY3" fmla="*/ 413924 h 413924"/>
              <a:gd name="connsiteX4" fmla="*/ 0 w 465382"/>
              <a:gd name="connsiteY4" fmla="*/ 13902 h 413924"/>
              <a:gd name="connsiteX0" fmla="*/ 0 w 477288"/>
              <a:gd name="connsiteY0" fmla="*/ 1996 h 413924"/>
              <a:gd name="connsiteX1" fmla="*/ 414590 w 477288"/>
              <a:gd name="connsiteY1" fmla="*/ 0 h 413924"/>
              <a:gd name="connsiteX2" fmla="*/ 477288 w 477288"/>
              <a:gd name="connsiteY2" fmla="*/ 413188 h 413924"/>
              <a:gd name="connsiteX3" fmla="*/ 61315 w 477288"/>
              <a:gd name="connsiteY3" fmla="*/ 413924 h 413924"/>
              <a:gd name="connsiteX4" fmla="*/ 0 w 477288"/>
              <a:gd name="connsiteY4" fmla="*/ 1996 h 413924"/>
              <a:gd name="connsiteX0" fmla="*/ 0 w 472526"/>
              <a:gd name="connsiteY0" fmla="*/ 6758 h 413924"/>
              <a:gd name="connsiteX1" fmla="*/ 409828 w 472526"/>
              <a:gd name="connsiteY1" fmla="*/ 0 h 413924"/>
              <a:gd name="connsiteX2" fmla="*/ 472526 w 472526"/>
              <a:gd name="connsiteY2" fmla="*/ 413188 h 413924"/>
              <a:gd name="connsiteX3" fmla="*/ 56553 w 472526"/>
              <a:gd name="connsiteY3" fmla="*/ 413924 h 413924"/>
              <a:gd name="connsiteX4" fmla="*/ 0 w 472526"/>
              <a:gd name="connsiteY4" fmla="*/ 6758 h 413924"/>
              <a:gd name="connsiteX0" fmla="*/ 0 w 472526"/>
              <a:gd name="connsiteY0" fmla="*/ 0 h 407166"/>
              <a:gd name="connsiteX1" fmla="*/ 400303 w 472526"/>
              <a:gd name="connsiteY1" fmla="*/ 9911 h 407166"/>
              <a:gd name="connsiteX2" fmla="*/ 472526 w 472526"/>
              <a:gd name="connsiteY2" fmla="*/ 406430 h 407166"/>
              <a:gd name="connsiteX3" fmla="*/ 56553 w 472526"/>
              <a:gd name="connsiteY3" fmla="*/ 407166 h 407166"/>
              <a:gd name="connsiteX4" fmla="*/ 0 w 472526"/>
              <a:gd name="connsiteY4" fmla="*/ 0 h 407166"/>
              <a:gd name="connsiteX0" fmla="*/ 0 w 472526"/>
              <a:gd name="connsiteY0" fmla="*/ 0 h 407166"/>
              <a:gd name="connsiteX1" fmla="*/ 390778 w 472526"/>
              <a:gd name="connsiteY1" fmla="*/ 26579 h 407166"/>
              <a:gd name="connsiteX2" fmla="*/ 472526 w 472526"/>
              <a:gd name="connsiteY2" fmla="*/ 406430 h 407166"/>
              <a:gd name="connsiteX3" fmla="*/ 56553 w 472526"/>
              <a:gd name="connsiteY3" fmla="*/ 407166 h 407166"/>
              <a:gd name="connsiteX4" fmla="*/ 0 w 472526"/>
              <a:gd name="connsiteY4" fmla="*/ 0 h 407166"/>
              <a:gd name="connsiteX0" fmla="*/ 0 w 472526"/>
              <a:gd name="connsiteY0" fmla="*/ 0 h 407166"/>
              <a:gd name="connsiteX1" fmla="*/ 388397 w 472526"/>
              <a:gd name="connsiteY1" fmla="*/ 9911 h 407166"/>
              <a:gd name="connsiteX2" fmla="*/ 472526 w 472526"/>
              <a:gd name="connsiteY2" fmla="*/ 406430 h 407166"/>
              <a:gd name="connsiteX3" fmla="*/ 56553 w 472526"/>
              <a:gd name="connsiteY3" fmla="*/ 407166 h 407166"/>
              <a:gd name="connsiteX4" fmla="*/ 0 w 472526"/>
              <a:gd name="connsiteY4" fmla="*/ 0 h 407166"/>
              <a:gd name="connsiteX0" fmla="*/ 0 w 472526"/>
              <a:gd name="connsiteY0" fmla="*/ 0 h 407166"/>
              <a:gd name="connsiteX1" fmla="*/ 393160 w 472526"/>
              <a:gd name="connsiteY1" fmla="*/ 7530 h 407166"/>
              <a:gd name="connsiteX2" fmla="*/ 472526 w 472526"/>
              <a:gd name="connsiteY2" fmla="*/ 406430 h 407166"/>
              <a:gd name="connsiteX3" fmla="*/ 56553 w 472526"/>
              <a:gd name="connsiteY3" fmla="*/ 407166 h 407166"/>
              <a:gd name="connsiteX4" fmla="*/ 0 w 472526"/>
              <a:gd name="connsiteY4" fmla="*/ 0 h 407166"/>
              <a:gd name="connsiteX0" fmla="*/ 0 w 479670"/>
              <a:gd name="connsiteY0" fmla="*/ 0 h 402404"/>
              <a:gd name="connsiteX1" fmla="*/ 400304 w 479670"/>
              <a:gd name="connsiteY1" fmla="*/ 2768 h 402404"/>
              <a:gd name="connsiteX2" fmla="*/ 479670 w 479670"/>
              <a:gd name="connsiteY2" fmla="*/ 401668 h 402404"/>
              <a:gd name="connsiteX3" fmla="*/ 63697 w 479670"/>
              <a:gd name="connsiteY3" fmla="*/ 402404 h 402404"/>
              <a:gd name="connsiteX4" fmla="*/ 0 w 479670"/>
              <a:gd name="connsiteY4" fmla="*/ 0 h 402404"/>
              <a:gd name="connsiteX0" fmla="*/ 0 w 484432"/>
              <a:gd name="connsiteY0" fmla="*/ 0 h 400022"/>
              <a:gd name="connsiteX1" fmla="*/ 405066 w 484432"/>
              <a:gd name="connsiteY1" fmla="*/ 386 h 400022"/>
              <a:gd name="connsiteX2" fmla="*/ 484432 w 484432"/>
              <a:gd name="connsiteY2" fmla="*/ 399286 h 400022"/>
              <a:gd name="connsiteX3" fmla="*/ 68459 w 484432"/>
              <a:gd name="connsiteY3" fmla="*/ 400022 h 400022"/>
              <a:gd name="connsiteX4" fmla="*/ 0 w 484432"/>
              <a:gd name="connsiteY4" fmla="*/ 0 h 400022"/>
              <a:gd name="connsiteX0" fmla="*/ 0 w 484432"/>
              <a:gd name="connsiteY0" fmla="*/ 1995 h 402017"/>
              <a:gd name="connsiteX1" fmla="*/ 386016 w 484432"/>
              <a:gd name="connsiteY1" fmla="*/ 0 h 402017"/>
              <a:gd name="connsiteX2" fmla="*/ 484432 w 484432"/>
              <a:gd name="connsiteY2" fmla="*/ 401281 h 402017"/>
              <a:gd name="connsiteX3" fmla="*/ 68459 w 484432"/>
              <a:gd name="connsiteY3" fmla="*/ 402017 h 402017"/>
              <a:gd name="connsiteX4" fmla="*/ 0 w 484432"/>
              <a:gd name="connsiteY4" fmla="*/ 1995 h 402017"/>
              <a:gd name="connsiteX0" fmla="*/ 0 w 508245"/>
              <a:gd name="connsiteY0" fmla="*/ 1995 h 402017"/>
              <a:gd name="connsiteX1" fmla="*/ 386016 w 508245"/>
              <a:gd name="connsiteY1" fmla="*/ 0 h 402017"/>
              <a:gd name="connsiteX2" fmla="*/ 508245 w 508245"/>
              <a:gd name="connsiteY2" fmla="*/ 396518 h 402017"/>
              <a:gd name="connsiteX3" fmla="*/ 68459 w 508245"/>
              <a:gd name="connsiteY3" fmla="*/ 402017 h 402017"/>
              <a:gd name="connsiteX4" fmla="*/ 0 w 508245"/>
              <a:gd name="connsiteY4" fmla="*/ 1995 h 402017"/>
              <a:gd name="connsiteX0" fmla="*/ 0 w 479670"/>
              <a:gd name="connsiteY0" fmla="*/ 1995 h 402017"/>
              <a:gd name="connsiteX1" fmla="*/ 386016 w 479670"/>
              <a:gd name="connsiteY1" fmla="*/ 0 h 402017"/>
              <a:gd name="connsiteX2" fmla="*/ 479670 w 479670"/>
              <a:gd name="connsiteY2" fmla="*/ 396518 h 402017"/>
              <a:gd name="connsiteX3" fmla="*/ 68459 w 479670"/>
              <a:gd name="connsiteY3" fmla="*/ 402017 h 402017"/>
              <a:gd name="connsiteX4" fmla="*/ 0 w 479670"/>
              <a:gd name="connsiteY4" fmla="*/ 1995 h 402017"/>
              <a:gd name="connsiteX0" fmla="*/ 0 w 472526"/>
              <a:gd name="connsiteY0" fmla="*/ 1995 h 402017"/>
              <a:gd name="connsiteX1" fmla="*/ 386016 w 472526"/>
              <a:gd name="connsiteY1" fmla="*/ 0 h 402017"/>
              <a:gd name="connsiteX2" fmla="*/ 472526 w 472526"/>
              <a:gd name="connsiteY2" fmla="*/ 396518 h 402017"/>
              <a:gd name="connsiteX3" fmla="*/ 68459 w 472526"/>
              <a:gd name="connsiteY3" fmla="*/ 402017 h 402017"/>
              <a:gd name="connsiteX4" fmla="*/ 0 w 472526"/>
              <a:gd name="connsiteY4" fmla="*/ 1995 h 402017"/>
              <a:gd name="connsiteX0" fmla="*/ 0 w 467763"/>
              <a:gd name="connsiteY0" fmla="*/ 1995 h 403662"/>
              <a:gd name="connsiteX1" fmla="*/ 386016 w 467763"/>
              <a:gd name="connsiteY1" fmla="*/ 0 h 403662"/>
              <a:gd name="connsiteX2" fmla="*/ 467763 w 467763"/>
              <a:gd name="connsiteY2" fmla="*/ 403662 h 403662"/>
              <a:gd name="connsiteX3" fmla="*/ 68459 w 467763"/>
              <a:gd name="connsiteY3" fmla="*/ 402017 h 403662"/>
              <a:gd name="connsiteX4" fmla="*/ 0 w 467763"/>
              <a:gd name="connsiteY4" fmla="*/ 1995 h 403662"/>
              <a:gd name="connsiteX0" fmla="*/ 0 w 479670"/>
              <a:gd name="connsiteY0" fmla="*/ 1995 h 402017"/>
              <a:gd name="connsiteX1" fmla="*/ 386016 w 479670"/>
              <a:gd name="connsiteY1" fmla="*/ 0 h 402017"/>
              <a:gd name="connsiteX2" fmla="*/ 479670 w 479670"/>
              <a:gd name="connsiteY2" fmla="*/ 398900 h 402017"/>
              <a:gd name="connsiteX3" fmla="*/ 68459 w 479670"/>
              <a:gd name="connsiteY3" fmla="*/ 402017 h 402017"/>
              <a:gd name="connsiteX4" fmla="*/ 0 w 479670"/>
              <a:gd name="connsiteY4" fmla="*/ 1995 h 402017"/>
              <a:gd name="connsiteX0" fmla="*/ 0 w 470145"/>
              <a:gd name="connsiteY0" fmla="*/ 1995 h 402017"/>
              <a:gd name="connsiteX1" fmla="*/ 386016 w 470145"/>
              <a:gd name="connsiteY1" fmla="*/ 0 h 402017"/>
              <a:gd name="connsiteX2" fmla="*/ 470145 w 470145"/>
              <a:gd name="connsiteY2" fmla="*/ 401281 h 402017"/>
              <a:gd name="connsiteX3" fmla="*/ 68459 w 470145"/>
              <a:gd name="connsiteY3" fmla="*/ 402017 h 402017"/>
              <a:gd name="connsiteX4" fmla="*/ 0 w 470145"/>
              <a:gd name="connsiteY4" fmla="*/ 1995 h 402017"/>
              <a:gd name="connsiteX0" fmla="*/ 0 w 470145"/>
              <a:gd name="connsiteY0" fmla="*/ 1995 h 402017"/>
              <a:gd name="connsiteX1" fmla="*/ 386016 w 470145"/>
              <a:gd name="connsiteY1" fmla="*/ 0 h 402017"/>
              <a:gd name="connsiteX2" fmla="*/ 470145 w 470145"/>
              <a:gd name="connsiteY2" fmla="*/ 401281 h 402017"/>
              <a:gd name="connsiteX3" fmla="*/ 68459 w 470145"/>
              <a:gd name="connsiteY3" fmla="*/ 402017 h 402017"/>
              <a:gd name="connsiteX4" fmla="*/ 0 w 470145"/>
              <a:gd name="connsiteY4" fmla="*/ 1995 h 402017"/>
              <a:gd name="connsiteX0" fmla="*/ 0 w 474908"/>
              <a:gd name="connsiteY0" fmla="*/ 1995 h 402017"/>
              <a:gd name="connsiteX1" fmla="*/ 386016 w 474908"/>
              <a:gd name="connsiteY1" fmla="*/ 0 h 402017"/>
              <a:gd name="connsiteX2" fmla="*/ 474908 w 474908"/>
              <a:gd name="connsiteY2" fmla="*/ 401281 h 402017"/>
              <a:gd name="connsiteX3" fmla="*/ 68459 w 474908"/>
              <a:gd name="connsiteY3" fmla="*/ 402017 h 402017"/>
              <a:gd name="connsiteX4" fmla="*/ 0 w 474908"/>
              <a:gd name="connsiteY4" fmla="*/ 1995 h 402017"/>
              <a:gd name="connsiteX0" fmla="*/ 0 w 474908"/>
              <a:gd name="connsiteY0" fmla="*/ 1995 h 411542"/>
              <a:gd name="connsiteX1" fmla="*/ 386016 w 474908"/>
              <a:gd name="connsiteY1" fmla="*/ 0 h 411542"/>
              <a:gd name="connsiteX2" fmla="*/ 474908 w 474908"/>
              <a:gd name="connsiteY2" fmla="*/ 401281 h 411542"/>
              <a:gd name="connsiteX3" fmla="*/ 68459 w 474908"/>
              <a:gd name="connsiteY3" fmla="*/ 411542 h 411542"/>
              <a:gd name="connsiteX4" fmla="*/ 0 w 474908"/>
              <a:gd name="connsiteY4" fmla="*/ 1995 h 411542"/>
              <a:gd name="connsiteX0" fmla="*/ 0 w 474908"/>
              <a:gd name="connsiteY0" fmla="*/ 1995 h 401281"/>
              <a:gd name="connsiteX1" fmla="*/ 386016 w 474908"/>
              <a:gd name="connsiteY1" fmla="*/ 0 h 401281"/>
              <a:gd name="connsiteX2" fmla="*/ 474908 w 474908"/>
              <a:gd name="connsiteY2" fmla="*/ 401281 h 401281"/>
              <a:gd name="connsiteX3" fmla="*/ 70841 w 474908"/>
              <a:gd name="connsiteY3" fmla="*/ 399636 h 401281"/>
              <a:gd name="connsiteX4" fmla="*/ 0 w 474908"/>
              <a:gd name="connsiteY4" fmla="*/ 1995 h 401281"/>
              <a:gd name="connsiteX0" fmla="*/ 0 w 474908"/>
              <a:gd name="connsiteY0" fmla="*/ 1995 h 406779"/>
              <a:gd name="connsiteX1" fmla="*/ 386016 w 474908"/>
              <a:gd name="connsiteY1" fmla="*/ 0 h 406779"/>
              <a:gd name="connsiteX2" fmla="*/ 474908 w 474908"/>
              <a:gd name="connsiteY2" fmla="*/ 401281 h 406779"/>
              <a:gd name="connsiteX3" fmla="*/ 77984 w 474908"/>
              <a:gd name="connsiteY3" fmla="*/ 406779 h 406779"/>
              <a:gd name="connsiteX4" fmla="*/ 0 w 474908"/>
              <a:gd name="connsiteY4" fmla="*/ 1995 h 406779"/>
              <a:gd name="connsiteX0" fmla="*/ 0 w 474908"/>
              <a:gd name="connsiteY0" fmla="*/ 1995 h 406779"/>
              <a:gd name="connsiteX1" fmla="*/ 386016 w 474908"/>
              <a:gd name="connsiteY1" fmla="*/ 0 h 406779"/>
              <a:gd name="connsiteX2" fmla="*/ 474908 w 474908"/>
              <a:gd name="connsiteY2" fmla="*/ 401281 h 406779"/>
              <a:gd name="connsiteX3" fmla="*/ 77984 w 474908"/>
              <a:gd name="connsiteY3" fmla="*/ 406779 h 406779"/>
              <a:gd name="connsiteX4" fmla="*/ 0 w 474908"/>
              <a:gd name="connsiteY4" fmla="*/ 1995 h 406779"/>
              <a:gd name="connsiteX0" fmla="*/ 0 w 474908"/>
              <a:gd name="connsiteY0" fmla="*/ 11520 h 406779"/>
              <a:gd name="connsiteX1" fmla="*/ 386016 w 474908"/>
              <a:gd name="connsiteY1" fmla="*/ 0 h 406779"/>
              <a:gd name="connsiteX2" fmla="*/ 474908 w 474908"/>
              <a:gd name="connsiteY2" fmla="*/ 401281 h 406779"/>
              <a:gd name="connsiteX3" fmla="*/ 77984 w 474908"/>
              <a:gd name="connsiteY3" fmla="*/ 406779 h 406779"/>
              <a:gd name="connsiteX4" fmla="*/ 0 w 474908"/>
              <a:gd name="connsiteY4" fmla="*/ 11520 h 406779"/>
              <a:gd name="connsiteX0" fmla="*/ 0 w 474908"/>
              <a:gd name="connsiteY0" fmla="*/ 4376 h 399635"/>
              <a:gd name="connsiteX1" fmla="*/ 386016 w 474908"/>
              <a:gd name="connsiteY1" fmla="*/ 0 h 399635"/>
              <a:gd name="connsiteX2" fmla="*/ 474908 w 474908"/>
              <a:gd name="connsiteY2" fmla="*/ 394137 h 399635"/>
              <a:gd name="connsiteX3" fmla="*/ 77984 w 474908"/>
              <a:gd name="connsiteY3" fmla="*/ 399635 h 399635"/>
              <a:gd name="connsiteX4" fmla="*/ 0 w 474908"/>
              <a:gd name="connsiteY4" fmla="*/ 4376 h 399635"/>
              <a:gd name="connsiteX0" fmla="*/ 0 w 474908"/>
              <a:gd name="connsiteY0" fmla="*/ 4376 h 399635"/>
              <a:gd name="connsiteX1" fmla="*/ 386016 w 474908"/>
              <a:gd name="connsiteY1" fmla="*/ 0 h 399635"/>
              <a:gd name="connsiteX2" fmla="*/ 474908 w 474908"/>
              <a:gd name="connsiteY2" fmla="*/ 394137 h 399635"/>
              <a:gd name="connsiteX3" fmla="*/ 77984 w 474908"/>
              <a:gd name="connsiteY3" fmla="*/ 399635 h 399635"/>
              <a:gd name="connsiteX4" fmla="*/ 0 w 474908"/>
              <a:gd name="connsiteY4" fmla="*/ 4376 h 399635"/>
              <a:gd name="connsiteX0" fmla="*/ 0 w 474908"/>
              <a:gd name="connsiteY0" fmla="*/ 4376 h 399635"/>
              <a:gd name="connsiteX1" fmla="*/ 386016 w 474908"/>
              <a:gd name="connsiteY1" fmla="*/ 0 h 399635"/>
              <a:gd name="connsiteX2" fmla="*/ 474908 w 474908"/>
              <a:gd name="connsiteY2" fmla="*/ 394137 h 399635"/>
              <a:gd name="connsiteX3" fmla="*/ 77984 w 474908"/>
              <a:gd name="connsiteY3" fmla="*/ 399635 h 399635"/>
              <a:gd name="connsiteX4" fmla="*/ 0 w 474908"/>
              <a:gd name="connsiteY4" fmla="*/ 4376 h 399635"/>
              <a:gd name="connsiteX0" fmla="*/ 0 w 479671"/>
              <a:gd name="connsiteY0" fmla="*/ 4376 h 399635"/>
              <a:gd name="connsiteX1" fmla="*/ 386016 w 479671"/>
              <a:gd name="connsiteY1" fmla="*/ 0 h 399635"/>
              <a:gd name="connsiteX2" fmla="*/ 479671 w 479671"/>
              <a:gd name="connsiteY2" fmla="*/ 394137 h 399635"/>
              <a:gd name="connsiteX3" fmla="*/ 77984 w 479671"/>
              <a:gd name="connsiteY3" fmla="*/ 399635 h 399635"/>
              <a:gd name="connsiteX4" fmla="*/ 0 w 479671"/>
              <a:gd name="connsiteY4" fmla="*/ 4376 h 399635"/>
              <a:gd name="connsiteX0" fmla="*/ 0 w 479671"/>
              <a:gd name="connsiteY0" fmla="*/ 4376 h 394137"/>
              <a:gd name="connsiteX1" fmla="*/ 386016 w 479671"/>
              <a:gd name="connsiteY1" fmla="*/ 0 h 394137"/>
              <a:gd name="connsiteX2" fmla="*/ 479671 w 479671"/>
              <a:gd name="connsiteY2" fmla="*/ 394137 h 394137"/>
              <a:gd name="connsiteX3" fmla="*/ 77984 w 479671"/>
              <a:gd name="connsiteY3" fmla="*/ 387729 h 394137"/>
              <a:gd name="connsiteX4" fmla="*/ 0 w 479671"/>
              <a:gd name="connsiteY4" fmla="*/ 4376 h 394137"/>
              <a:gd name="connsiteX0" fmla="*/ 0 w 479671"/>
              <a:gd name="connsiteY0" fmla="*/ 4376 h 394137"/>
              <a:gd name="connsiteX1" fmla="*/ 386016 w 479671"/>
              <a:gd name="connsiteY1" fmla="*/ 0 h 394137"/>
              <a:gd name="connsiteX2" fmla="*/ 479671 w 479671"/>
              <a:gd name="connsiteY2" fmla="*/ 394137 h 394137"/>
              <a:gd name="connsiteX3" fmla="*/ 77984 w 479671"/>
              <a:gd name="connsiteY3" fmla="*/ 392492 h 394137"/>
              <a:gd name="connsiteX4" fmla="*/ 0 w 479671"/>
              <a:gd name="connsiteY4" fmla="*/ 4376 h 394137"/>
              <a:gd name="connsiteX0" fmla="*/ 0 w 479671"/>
              <a:gd name="connsiteY0" fmla="*/ 4376 h 394137"/>
              <a:gd name="connsiteX1" fmla="*/ 386016 w 479671"/>
              <a:gd name="connsiteY1" fmla="*/ 0 h 394137"/>
              <a:gd name="connsiteX2" fmla="*/ 479671 w 479671"/>
              <a:gd name="connsiteY2" fmla="*/ 394137 h 394137"/>
              <a:gd name="connsiteX3" fmla="*/ 77984 w 479671"/>
              <a:gd name="connsiteY3" fmla="*/ 392492 h 394137"/>
              <a:gd name="connsiteX4" fmla="*/ 0 w 479671"/>
              <a:gd name="connsiteY4" fmla="*/ 4376 h 394137"/>
              <a:gd name="connsiteX0" fmla="*/ 0 w 479671"/>
              <a:gd name="connsiteY0" fmla="*/ 4376 h 394137"/>
              <a:gd name="connsiteX1" fmla="*/ 386016 w 479671"/>
              <a:gd name="connsiteY1" fmla="*/ 0 h 394137"/>
              <a:gd name="connsiteX2" fmla="*/ 479671 w 479671"/>
              <a:gd name="connsiteY2" fmla="*/ 394137 h 394137"/>
              <a:gd name="connsiteX3" fmla="*/ 77984 w 479671"/>
              <a:gd name="connsiteY3" fmla="*/ 392492 h 394137"/>
              <a:gd name="connsiteX4" fmla="*/ 0 w 479671"/>
              <a:gd name="connsiteY4" fmla="*/ 4376 h 394137"/>
              <a:gd name="connsiteX0" fmla="*/ 0 w 479671"/>
              <a:gd name="connsiteY0" fmla="*/ 4376 h 394137"/>
              <a:gd name="connsiteX1" fmla="*/ 386016 w 479671"/>
              <a:gd name="connsiteY1" fmla="*/ 0 h 394137"/>
              <a:gd name="connsiteX2" fmla="*/ 479671 w 479671"/>
              <a:gd name="connsiteY2" fmla="*/ 394137 h 394137"/>
              <a:gd name="connsiteX3" fmla="*/ 77984 w 479671"/>
              <a:gd name="connsiteY3" fmla="*/ 392492 h 394137"/>
              <a:gd name="connsiteX4" fmla="*/ 0 w 479671"/>
              <a:gd name="connsiteY4" fmla="*/ 4376 h 394137"/>
              <a:gd name="connsiteX0" fmla="*/ 0 w 479671"/>
              <a:gd name="connsiteY0" fmla="*/ 4376 h 394137"/>
              <a:gd name="connsiteX1" fmla="*/ 386016 w 479671"/>
              <a:gd name="connsiteY1" fmla="*/ 0 h 394137"/>
              <a:gd name="connsiteX2" fmla="*/ 479671 w 479671"/>
              <a:gd name="connsiteY2" fmla="*/ 394137 h 394137"/>
              <a:gd name="connsiteX3" fmla="*/ 77984 w 479671"/>
              <a:gd name="connsiteY3" fmla="*/ 392492 h 394137"/>
              <a:gd name="connsiteX4" fmla="*/ 0 w 479671"/>
              <a:gd name="connsiteY4" fmla="*/ 4376 h 394137"/>
              <a:gd name="connsiteX0" fmla="*/ 0 w 479671"/>
              <a:gd name="connsiteY0" fmla="*/ 4376 h 394137"/>
              <a:gd name="connsiteX1" fmla="*/ 386016 w 479671"/>
              <a:gd name="connsiteY1" fmla="*/ 0 h 394137"/>
              <a:gd name="connsiteX2" fmla="*/ 479671 w 479671"/>
              <a:gd name="connsiteY2" fmla="*/ 394137 h 394137"/>
              <a:gd name="connsiteX3" fmla="*/ 77984 w 479671"/>
              <a:gd name="connsiteY3" fmla="*/ 392492 h 394137"/>
              <a:gd name="connsiteX4" fmla="*/ 0 w 479671"/>
              <a:gd name="connsiteY4" fmla="*/ 4376 h 394137"/>
              <a:gd name="connsiteX0" fmla="*/ 0 w 482123"/>
              <a:gd name="connsiteY0" fmla="*/ 4376 h 392492"/>
              <a:gd name="connsiteX1" fmla="*/ 386016 w 482123"/>
              <a:gd name="connsiteY1" fmla="*/ 0 h 392492"/>
              <a:gd name="connsiteX2" fmla="*/ 482123 w 482123"/>
              <a:gd name="connsiteY2" fmla="*/ 384334 h 392492"/>
              <a:gd name="connsiteX3" fmla="*/ 77984 w 482123"/>
              <a:gd name="connsiteY3" fmla="*/ 392492 h 392492"/>
              <a:gd name="connsiteX4" fmla="*/ 0 w 482123"/>
              <a:gd name="connsiteY4" fmla="*/ 4376 h 392492"/>
              <a:gd name="connsiteX0" fmla="*/ 0 w 482123"/>
              <a:gd name="connsiteY0" fmla="*/ 9277 h 397393"/>
              <a:gd name="connsiteX1" fmla="*/ 390919 w 482123"/>
              <a:gd name="connsiteY1" fmla="*/ 0 h 397393"/>
              <a:gd name="connsiteX2" fmla="*/ 482123 w 482123"/>
              <a:gd name="connsiteY2" fmla="*/ 389235 h 397393"/>
              <a:gd name="connsiteX3" fmla="*/ 77984 w 482123"/>
              <a:gd name="connsiteY3" fmla="*/ 397393 h 397393"/>
              <a:gd name="connsiteX4" fmla="*/ 0 w 482123"/>
              <a:gd name="connsiteY4" fmla="*/ 9277 h 397393"/>
              <a:gd name="connsiteX0" fmla="*/ 0 w 482123"/>
              <a:gd name="connsiteY0" fmla="*/ 4376 h 392492"/>
              <a:gd name="connsiteX1" fmla="*/ 390919 w 482123"/>
              <a:gd name="connsiteY1" fmla="*/ 0 h 392492"/>
              <a:gd name="connsiteX2" fmla="*/ 482123 w 482123"/>
              <a:gd name="connsiteY2" fmla="*/ 384334 h 392492"/>
              <a:gd name="connsiteX3" fmla="*/ 77984 w 482123"/>
              <a:gd name="connsiteY3" fmla="*/ 392492 h 392492"/>
              <a:gd name="connsiteX4" fmla="*/ 0 w 482123"/>
              <a:gd name="connsiteY4" fmla="*/ 4376 h 392492"/>
              <a:gd name="connsiteX0" fmla="*/ 0 w 482123"/>
              <a:gd name="connsiteY0" fmla="*/ 4376 h 392492"/>
              <a:gd name="connsiteX1" fmla="*/ 390919 w 482123"/>
              <a:gd name="connsiteY1" fmla="*/ 0 h 392492"/>
              <a:gd name="connsiteX2" fmla="*/ 482123 w 482123"/>
              <a:gd name="connsiteY2" fmla="*/ 384334 h 392492"/>
              <a:gd name="connsiteX3" fmla="*/ 85337 w 482123"/>
              <a:gd name="connsiteY3" fmla="*/ 392492 h 392492"/>
              <a:gd name="connsiteX4" fmla="*/ 0 w 482123"/>
              <a:gd name="connsiteY4" fmla="*/ 4376 h 392492"/>
              <a:gd name="connsiteX0" fmla="*/ 0 w 482123"/>
              <a:gd name="connsiteY0" fmla="*/ 4376 h 384334"/>
              <a:gd name="connsiteX1" fmla="*/ 390919 w 482123"/>
              <a:gd name="connsiteY1" fmla="*/ 0 h 384334"/>
              <a:gd name="connsiteX2" fmla="*/ 482123 w 482123"/>
              <a:gd name="connsiteY2" fmla="*/ 384334 h 384334"/>
              <a:gd name="connsiteX3" fmla="*/ 90238 w 482123"/>
              <a:gd name="connsiteY3" fmla="*/ 377787 h 384334"/>
              <a:gd name="connsiteX4" fmla="*/ 0 w 482123"/>
              <a:gd name="connsiteY4" fmla="*/ 4376 h 384334"/>
              <a:gd name="connsiteX0" fmla="*/ 0 w 482123"/>
              <a:gd name="connsiteY0" fmla="*/ 4376 h 384334"/>
              <a:gd name="connsiteX1" fmla="*/ 390919 w 482123"/>
              <a:gd name="connsiteY1" fmla="*/ 0 h 384334"/>
              <a:gd name="connsiteX2" fmla="*/ 482123 w 482123"/>
              <a:gd name="connsiteY2" fmla="*/ 384334 h 384334"/>
              <a:gd name="connsiteX3" fmla="*/ 92690 w 482123"/>
              <a:gd name="connsiteY3" fmla="*/ 370435 h 384334"/>
              <a:gd name="connsiteX4" fmla="*/ 0 w 482123"/>
              <a:gd name="connsiteY4" fmla="*/ 4376 h 384334"/>
              <a:gd name="connsiteX0" fmla="*/ 0 w 482123"/>
              <a:gd name="connsiteY0" fmla="*/ 4376 h 384334"/>
              <a:gd name="connsiteX1" fmla="*/ 390919 w 482123"/>
              <a:gd name="connsiteY1" fmla="*/ 0 h 384334"/>
              <a:gd name="connsiteX2" fmla="*/ 482123 w 482123"/>
              <a:gd name="connsiteY2" fmla="*/ 384334 h 384334"/>
              <a:gd name="connsiteX3" fmla="*/ 92690 w 482123"/>
              <a:gd name="connsiteY3" fmla="*/ 380239 h 384334"/>
              <a:gd name="connsiteX4" fmla="*/ 0 w 482123"/>
              <a:gd name="connsiteY4" fmla="*/ 4376 h 384334"/>
              <a:gd name="connsiteX0" fmla="*/ 0 w 479672"/>
              <a:gd name="connsiteY0" fmla="*/ 4376 h 380239"/>
              <a:gd name="connsiteX1" fmla="*/ 390919 w 479672"/>
              <a:gd name="connsiteY1" fmla="*/ 0 h 380239"/>
              <a:gd name="connsiteX2" fmla="*/ 479672 w 479672"/>
              <a:gd name="connsiteY2" fmla="*/ 376981 h 380239"/>
              <a:gd name="connsiteX3" fmla="*/ 92690 w 479672"/>
              <a:gd name="connsiteY3" fmla="*/ 380239 h 380239"/>
              <a:gd name="connsiteX4" fmla="*/ 0 w 479672"/>
              <a:gd name="connsiteY4" fmla="*/ 4376 h 380239"/>
              <a:gd name="connsiteX0" fmla="*/ 0 w 479672"/>
              <a:gd name="connsiteY0" fmla="*/ 4376 h 380239"/>
              <a:gd name="connsiteX1" fmla="*/ 390919 w 479672"/>
              <a:gd name="connsiteY1" fmla="*/ 0 h 380239"/>
              <a:gd name="connsiteX2" fmla="*/ 479672 w 479672"/>
              <a:gd name="connsiteY2" fmla="*/ 364727 h 380239"/>
              <a:gd name="connsiteX3" fmla="*/ 92690 w 479672"/>
              <a:gd name="connsiteY3" fmla="*/ 380239 h 380239"/>
              <a:gd name="connsiteX4" fmla="*/ 0 w 479672"/>
              <a:gd name="connsiteY4" fmla="*/ 4376 h 380239"/>
              <a:gd name="connsiteX0" fmla="*/ 0 w 489475"/>
              <a:gd name="connsiteY0" fmla="*/ 4376 h 380239"/>
              <a:gd name="connsiteX1" fmla="*/ 390919 w 489475"/>
              <a:gd name="connsiteY1" fmla="*/ 0 h 380239"/>
              <a:gd name="connsiteX2" fmla="*/ 489475 w 489475"/>
              <a:gd name="connsiteY2" fmla="*/ 374530 h 380239"/>
              <a:gd name="connsiteX3" fmla="*/ 92690 w 489475"/>
              <a:gd name="connsiteY3" fmla="*/ 380239 h 380239"/>
              <a:gd name="connsiteX4" fmla="*/ 0 w 489475"/>
              <a:gd name="connsiteY4" fmla="*/ 4376 h 380239"/>
              <a:gd name="connsiteX0" fmla="*/ 0 w 482122"/>
              <a:gd name="connsiteY0" fmla="*/ 4376 h 380239"/>
              <a:gd name="connsiteX1" fmla="*/ 390919 w 482122"/>
              <a:gd name="connsiteY1" fmla="*/ 0 h 380239"/>
              <a:gd name="connsiteX2" fmla="*/ 482122 w 482122"/>
              <a:gd name="connsiteY2" fmla="*/ 376980 h 380239"/>
              <a:gd name="connsiteX3" fmla="*/ 92690 w 482122"/>
              <a:gd name="connsiteY3" fmla="*/ 380239 h 380239"/>
              <a:gd name="connsiteX4" fmla="*/ 0 w 482122"/>
              <a:gd name="connsiteY4" fmla="*/ 4376 h 380239"/>
              <a:gd name="connsiteX0" fmla="*/ 0 w 482122"/>
              <a:gd name="connsiteY0" fmla="*/ 4376 h 376980"/>
              <a:gd name="connsiteX1" fmla="*/ 390919 w 482122"/>
              <a:gd name="connsiteY1" fmla="*/ 0 h 376980"/>
              <a:gd name="connsiteX2" fmla="*/ 482122 w 482122"/>
              <a:gd name="connsiteY2" fmla="*/ 376980 h 376980"/>
              <a:gd name="connsiteX3" fmla="*/ 97593 w 482122"/>
              <a:gd name="connsiteY3" fmla="*/ 372886 h 376980"/>
              <a:gd name="connsiteX4" fmla="*/ 0 w 482122"/>
              <a:gd name="connsiteY4" fmla="*/ 4376 h 376980"/>
              <a:gd name="connsiteX0" fmla="*/ 0 w 482122"/>
              <a:gd name="connsiteY0" fmla="*/ 4376 h 377788"/>
              <a:gd name="connsiteX1" fmla="*/ 390919 w 482122"/>
              <a:gd name="connsiteY1" fmla="*/ 0 h 377788"/>
              <a:gd name="connsiteX2" fmla="*/ 482122 w 482122"/>
              <a:gd name="connsiteY2" fmla="*/ 376980 h 377788"/>
              <a:gd name="connsiteX3" fmla="*/ 90240 w 482122"/>
              <a:gd name="connsiteY3" fmla="*/ 377788 h 377788"/>
              <a:gd name="connsiteX4" fmla="*/ 0 w 482122"/>
              <a:gd name="connsiteY4" fmla="*/ 4376 h 377788"/>
              <a:gd name="connsiteX0" fmla="*/ 0 w 482122"/>
              <a:gd name="connsiteY0" fmla="*/ 4376 h 377788"/>
              <a:gd name="connsiteX1" fmla="*/ 390919 w 482122"/>
              <a:gd name="connsiteY1" fmla="*/ 0 h 377788"/>
              <a:gd name="connsiteX2" fmla="*/ 482122 w 482122"/>
              <a:gd name="connsiteY2" fmla="*/ 367177 h 377788"/>
              <a:gd name="connsiteX3" fmla="*/ 90240 w 482122"/>
              <a:gd name="connsiteY3" fmla="*/ 377788 h 377788"/>
              <a:gd name="connsiteX4" fmla="*/ 0 w 482122"/>
              <a:gd name="connsiteY4" fmla="*/ 4376 h 377788"/>
              <a:gd name="connsiteX0" fmla="*/ 0 w 489475"/>
              <a:gd name="connsiteY0" fmla="*/ 4376 h 377788"/>
              <a:gd name="connsiteX1" fmla="*/ 390919 w 489475"/>
              <a:gd name="connsiteY1" fmla="*/ 0 h 377788"/>
              <a:gd name="connsiteX2" fmla="*/ 489475 w 489475"/>
              <a:gd name="connsiteY2" fmla="*/ 372078 h 377788"/>
              <a:gd name="connsiteX3" fmla="*/ 90240 w 489475"/>
              <a:gd name="connsiteY3" fmla="*/ 377788 h 377788"/>
              <a:gd name="connsiteX4" fmla="*/ 0 w 489475"/>
              <a:gd name="connsiteY4" fmla="*/ 4376 h 377788"/>
              <a:gd name="connsiteX0" fmla="*/ 0 w 482123"/>
              <a:gd name="connsiteY0" fmla="*/ 4376 h 377788"/>
              <a:gd name="connsiteX1" fmla="*/ 390919 w 482123"/>
              <a:gd name="connsiteY1" fmla="*/ 0 h 377788"/>
              <a:gd name="connsiteX2" fmla="*/ 482123 w 482123"/>
              <a:gd name="connsiteY2" fmla="*/ 367177 h 377788"/>
              <a:gd name="connsiteX3" fmla="*/ 90240 w 482123"/>
              <a:gd name="connsiteY3" fmla="*/ 377788 h 377788"/>
              <a:gd name="connsiteX4" fmla="*/ 0 w 482123"/>
              <a:gd name="connsiteY4" fmla="*/ 4376 h 377788"/>
              <a:gd name="connsiteX0" fmla="*/ 0 w 482123"/>
              <a:gd name="connsiteY0" fmla="*/ 4376 h 377788"/>
              <a:gd name="connsiteX1" fmla="*/ 390919 w 482123"/>
              <a:gd name="connsiteY1" fmla="*/ 0 h 377788"/>
              <a:gd name="connsiteX2" fmla="*/ 482123 w 482123"/>
              <a:gd name="connsiteY2" fmla="*/ 376980 h 377788"/>
              <a:gd name="connsiteX3" fmla="*/ 90240 w 482123"/>
              <a:gd name="connsiteY3" fmla="*/ 377788 h 377788"/>
              <a:gd name="connsiteX4" fmla="*/ 0 w 482123"/>
              <a:gd name="connsiteY4" fmla="*/ 4376 h 377788"/>
              <a:gd name="connsiteX0" fmla="*/ 0 w 482123"/>
              <a:gd name="connsiteY0" fmla="*/ 4376 h 380239"/>
              <a:gd name="connsiteX1" fmla="*/ 390919 w 482123"/>
              <a:gd name="connsiteY1" fmla="*/ 0 h 380239"/>
              <a:gd name="connsiteX2" fmla="*/ 482123 w 482123"/>
              <a:gd name="connsiteY2" fmla="*/ 376980 h 380239"/>
              <a:gd name="connsiteX3" fmla="*/ 92690 w 482123"/>
              <a:gd name="connsiteY3" fmla="*/ 380239 h 380239"/>
              <a:gd name="connsiteX4" fmla="*/ 0 w 482123"/>
              <a:gd name="connsiteY4" fmla="*/ 4376 h 380239"/>
              <a:gd name="connsiteX0" fmla="*/ 0 w 482123"/>
              <a:gd name="connsiteY0" fmla="*/ 0 h 375863"/>
              <a:gd name="connsiteX1" fmla="*/ 376213 w 482123"/>
              <a:gd name="connsiteY1" fmla="*/ 7878 h 375863"/>
              <a:gd name="connsiteX2" fmla="*/ 482123 w 482123"/>
              <a:gd name="connsiteY2" fmla="*/ 372604 h 375863"/>
              <a:gd name="connsiteX3" fmla="*/ 92690 w 482123"/>
              <a:gd name="connsiteY3" fmla="*/ 375863 h 375863"/>
              <a:gd name="connsiteX4" fmla="*/ 0 w 482123"/>
              <a:gd name="connsiteY4" fmla="*/ 0 h 375863"/>
              <a:gd name="connsiteX0" fmla="*/ 0 w 482123"/>
              <a:gd name="connsiteY0" fmla="*/ 4376 h 380239"/>
              <a:gd name="connsiteX1" fmla="*/ 381115 w 482123"/>
              <a:gd name="connsiteY1" fmla="*/ 0 h 380239"/>
              <a:gd name="connsiteX2" fmla="*/ 482123 w 482123"/>
              <a:gd name="connsiteY2" fmla="*/ 376980 h 380239"/>
              <a:gd name="connsiteX3" fmla="*/ 92690 w 482123"/>
              <a:gd name="connsiteY3" fmla="*/ 380239 h 380239"/>
              <a:gd name="connsiteX4" fmla="*/ 0 w 482123"/>
              <a:gd name="connsiteY4" fmla="*/ 4376 h 380239"/>
              <a:gd name="connsiteX0" fmla="*/ 0 w 482123"/>
              <a:gd name="connsiteY0" fmla="*/ 1925 h 377788"/>
              <a:gd name="connsiteX1" fmla="*/ 390919 w 482123"/>
              <a:gd name="connsiteY1" fmla="*/ 0 h 377788"/>
              <a:gd name="connsiteX2" fmla="*/ 482123 w 482123"/>
              <a:gd name="connsiteY2" fmla="*/ 374529 h 377788"/>
              <a:gd name="connsiteX3" fmla="*/ 92690 w 482123"/>
              <a:gd name="connsiteY3" fmla="*/ 377788 h 377788"/>
              <a:gd name="connsiteX4" fmla="*/ 0 w 482123"/>
              <a:gd name="connsiteY4" fmla="*/ 1925 h 377788"/>
              <a:gd name="connsiteX0" fmla="*/ 0 w 482123"/>
              <a:gd name="connsiteY0" fmla="*/ 1925 h 377788"/>
              <a:gd name="connsiteX1" fmla="*/ 390919 w 482123"/>
              <a:gd name="connsiteY1" fmla="*/ 0 h 377788"/>
              <a:gd name="connsiteX2" fmla="*/ 482123 w 482123"/>
              <a:gd name="connsiteY2" fmla="*/ 374529 h 377788"/>
              <a:gd name="connsiteX3" fmla="*/ 92690 w 482123"/>
              <a:gd name="connsiteY3" fmla="*/ 377788 h 377788"/>
              <a:gd name="connsiteX4" fmla="*/ 0 w 482123"/>
              <a:gd name="connsiteY4" fmla="*/ 1925 h 377788"/>
              <a:gd name="connsiteX0" fmla="*/ 0 w 482123"/>
              <a:gd name="connsiteY0" fmla="*/ 1925 h 377788"/>
              <a:gd name="connsiteX1" fmla="*/ 390919 w 482123"/>
              <a:gd name="connsiteY1" fmla="*/ 0 h 377788"/>
              <a:gd name="connsiteX2" fmla="*/ 482123 w 482123"/>
              <a:gd name="connsiteY2" fmla="*/ 374529 h 377788"/>
              <a:gd name="connsiteX3" fmla="*/ 92690 w 482123"/>
              <a:gd name="connsiteY3" fmla="*/ 377788 h 377788"/>
              <a:gd name="connsiteX4" fmla="*/ 0 w 482123"/>
              <a:gd name="connsiteY4" fmla="*/ 1925 h 377788"/>
              <a:gd name="connsiteX0" fmla="*/ 0 w 482123"/>
              <a:gd name="connsiteY0" fmla="*/ 1925 h 390043"/>
              <a:gd name="connsiteX1" fmla="*/ 390919 w 482123"/>
              <a:gd name="connsiteY1" fmla="*/ 0 h 390043"/>
              <a:gd name="connsiteX2" fmla="*/ 482123 w 482123"/>
              <a:gd name="connsiteY2" fmla="*/ 374529 h 390043"/>
              <a:gd name="connsiteX3" fmla="*/ 97593 w 482123"/>
              <a:gd name="connsiteY3" fmla="*/ 390043 h 390043"/>
              <a:gd name="connsiteX4" fmla="*/ 0 w 482123"/>
              <a:gd name="connsiteY4" fmla="*/ 1925 h 390043"/>
              <a:gd name="connsiteX0" fmla="*/ 0 w 482123"/>
              <a:gd name="connsiteY0" fmla="*/ 1925 h 390043"/>
              <a:gd name="connsiteX1" fmla="*/ 390919 w 482123"/>
              <a:gd name="connsiteY1" fmla="*/ 0 h 390043"/>
              <a:gd name="connsiteX2" fmla="*/ 482123 w 482123"/>
              <a:gd name="connsiteY2" fmla="*/ 362275 h 390043"/>
              <a:gd name="connsiteX3" fmla="*/ 97593 w 482123"/>
              <a:gd name="connsiteY3" fmla="*/ 390043 h 390043"/>
              <a:gd name="connsiteX4" fmla="*/ 0 w 482123"/>
              <a:gd name="connsiteY4" fmla="*/ 1925 h 390043"/>
              <a:gd name="connsiteX0" fmla="*/ 0 w 482123"/>
              <a:gd name="connsiteY0" fmla="*/ 1925 h 390043"/>
              <a:gd name="connsiteX1" fmla="*/ 390919 w 482123"/>
              <a:gd name="connsiteY1" fmla="*/ 0 h 390043"/>
              <a:gd name="connsiteX2" fmla="*/ 482123 w 482123"/>
              <a:gd name="connsiteY2" fmla="*/ 376979 h 390043"/>
              <a:gd name="connsiteX3" fmla="*/ 97593 w 482123"/>
              <a:gd name="connsiteY3" fmla="*/ 390043 h 390043"/>
              <a:gd name="connsiteX4" fmla="*/ 0 w 482123"/>
              <a:gd name="connsiteY4" fmla="*/ 1925 h 390043"/>
              <a:gd name="connsiteX0" fmla="*/ 0 w 482123"/>
              <a:gd name="connsiteY0" fmla="*/ 1925 h 390043"/>
              <a:gd name="connsiteX1" fmla="*/ 390919 w 482123"/>
              <a:gd name="connsiteY1" fmla="*/ 0 h 390043"/>
              <a:gd name="connsiteX2" fmla="*/ 482123 w 482123"/>
              <a:gd name="connsiteY2" fmla="*/ 372078 h 390043"/>
              <a:gd name="connsiteX3" fmla="*/ 97593 w 482123"/>
              <a:gd name="connsiteY3" fmla="*/ 390043 h 390043"/>
              <a:gd name="connsiteX4" fmla="*/ 0 w 482123"/>
              <a:gd name="connsiteY4" fmla="*/ 1925 h 390043"/>
              <a:gd name="connsiteX0" fmla="*/ 0 w 477221"/>
              <a:gd name="connsiteY0" fmla="*/ 9277 h 390043"/>
              <a:gd name="connsiteX1" fmla="*/ 386017 w 477221"/>
              <a:gd name="connsiteY1" fmla="*/ 0 h 390043"/>
              <a:gd name="connsiteX2" fmla="*/ 477221 w 477221"/>
              <a:gd name="connsiteY2" fmla="*/ 372078 h 390043"/>
              <a:gd name="connsiteX3" fmla="*/ 92691 w 477221"/>
              <a:gd name="connsiteY3" fmla="*/ 390043 h 390043"/>
              <a:gd name="connsiteX4" fmla="*/ 0 w 477221"/>
              <a:gd name="connsiteY4" fmla="*/ 9277 h 390043"/>
              <a:gd name="connsiteX0" fmla="*/ 0 w 487024"/>
              <a:gd name="connsiteY0" fmla="*/ 4375 h 390043"/>
              <a:gd name="connsiteX1" fmla="*/ 395820 w 487024"/>
              <a:gd name="connsiteY1" fmla="*/ 0 h 390043"/>
              <a:gd name="connsiteX2" fmla="*/ 487024 w 487024"/>
              <a:gd name="connsiteY2" fmla="*/ 372078 h 390043"/>
              <a:gd name="connsiteX3" fmla="*/ 102494 w 487024"/>
              <a:gd name="connsiteY3" fmla="*/ 390043 h 390043"/>
              <a:gd name="connsiteX4" fmla="*/ 0 w 487024"/>
              <a:gd name="connsiteY4" fmla="*/ 4375 h 390043"/>
              <a:gd name="connsiteX0" fmla="*/ 0 w 482123"/>
              <a:gd name="connsiteY0" fmla="*/ 1925 h 390043"/>
              <a:gd name="connsiteX1" fmla="*/ 390919 w 482123"/>
              <a:gd name="connsiteY1" fmla="*/ 0 h 390043"/>
              <a:gd name="connsiteX2" fmla="*/ 482123 w 482123"/>
              <a:gd name="connsiteY2" fmla="*/ 372078 h 390043"/>
              <a:gd name="connsiteX3" fmla="*/ 97593 w 482123"/>
              <a:gd name="connsiteY3" fmla="*/ 390043 h 390043"/>
              <a:gd name="connsiteX4" fmla="*/ 0 w 482123"/>
              <a:gd name="connsiteY4" fmla="*/ 1925 h 390043"/>
              <a:gd name="connsiteX0" fmla="*/ 0 w 482123"/>
              <a:gd name="connsiteY0" fmla="*/ 1925 h 385142"/>
              <a:gd name="connsiteX1" fmla="*/ 390919 w 482123"/>
              <a:gd name="connsiteY1" fmla="*/ 0 h 385142"/>
              <a:gd name="connsiteX2" fmla="*/ 482123 w 482123"/>
              <a:gd name="connsiteY2" fmla="*/ 372078 h 385142"/>
              <a:gd name="connsiteX3" fmla="*/ 90240 w 482123"/>
              <a:gd name="connsiteY3" fmla="*/ 385142 h 385142"/>
              <a:gd name="connsiteX4" fmla="*/ 0 w 482123"/>
              <a:gd name="connsiteY4" fmla="*/ 1925 h 385142"/>
              <a:gd name="connsiteX0" fmla="*/ 0 w 477221"/>
              <a:gd name="connsiteY0" fmla="*/ 1925 h 385142"/>
              <a:gd name="connsiteX1" fmla="*/ 390919 w 477221"/>
              <a:gd name="connsiteY1" fmla="*/ 0 h 385142"/>
              <a:gd name="connsiteX2" fmla="*/ 477221 w 477221"/>
              <a:gd name="connsiteY2" fmla="*/ 362275 h 385142"/>
              <a:gd name="connsiteX3" fmla="*/ 90240 w 477221"/>
              <a:gd name="connsiteY3" fmla="*/ 385142 h 385142"/>
              <a:gd name="connsiteX4" fmla="*/ 0 w 477221"/>
              <a:gd name="connsiteY4" fmla="*/ 1925 h 385142"/>
              <a:gd name="connsiteX0" fmla="*/ 0 w 487024"/>
              <a:gd name="connsiteY0" fmla="*/ 1925 h 385142"/>
              <a:gd name="connsiteX1" fmla="*/ 390919 w 487024"/>
              <a:gd name="connsiteY1" fmla="*/ 0 h 385142"/>
              <a:gd name="connsiteX2" fmla="*/ 487024 w 487024"/>
              <a:gd name="connsiteY2" fmla="*/ 374529 h 385142"/>
              <a:gd name="connsiteX3" fmla="*/ 90240 w 487024"/>
              <a:gd name="connsiteY3" fmla="*/ 385142 h 385142"/>
              <a:gd name="connsiteX4" fmla="*/ 0 w 487024"/>
              <a:gd name="connsiteY4" fmla="*/ 1925 h 38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024" h="385142">
                <a:moveTo>
                  <a:pt x="0" y="1925"/>
                </a:moveTo>
                <a:lnTo>
                  <a:pt x="390919" y="0"/>
                </a:lnTo>
                <a:cubicBezTo>
                  <a:pt x="429672" y="161771"/>
                  <a:pt x="453034" y="227047"/>
                  <a:pt x="487024" y="374529"/>
                </a:cubicBezTo>
                <a:lnTo>
                  <a:pt x="90240" y="385142"/>
                </a:lnTo>
                <a:cubicBezTo>
                  <a:pt x="55527" y="236147"/>
                  <a:pt x="39614" y="172351"/>
                  <a:pt x="0" y="192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680000" lon="2046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16" name="Rectangle 2"/>
          <p:cNvSpPr/>
          <p:nvPr/>
        </p:nvSpPr>
        <p:spPr>
          <a:xfrm>
            <a:off x="7104094" y="4289624"/>
            <a:ext cx="703987" cy="564093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67763"/>
              <a:gd name="connsiteY0" fmla="*/ 0 h 418335"/>
              <a:gd name="connsiteX1" fmla="*/ 407446 w 467763"/>
              <a:gd name="connsiteY1" fmla="*/ 7529 h 418335"/>
              <a:gd name="connsiteX2" fmla="*/ 467763 w 467763"/>
              <a:gd name="connsiteY2" fmla="*/ 418335 h 418335"/>
              <a:gd name="connsiteX3" fmla="*/ 54171 w 467763"/>
              <a:gd name="connsiteY3" fmla="*/ 409547 h 418335"/>
              <a:gd name="connsiteX4" fmla="*/ 0 w 467763"/>
              <a:gd name="connsiteY4" fmla="*/ 0 h 418335"/>
              <a:gd name="connsiteX0" fmla="*/ 0 w 470144"/>
              <a:gd name="connsiteY0" fmla="*/ 0 h 420717"/>
              <a:gd name="connsiteX1" fmla="*/ 407446 w 470144"/>
              <a:gd name="connsiteY1" fmla="*/ 7529 h 420717"/>
              <a:gd name="connsiteX2" fmla="*/ 470144 w 470144"/>
              <a:gd name="connsiteY2" fmla="*/ 420717 h 420717"/>
              <a:gd name="connsiteX3" fmla="*/ 54171 w 470144"/>
              <a:gd name="connsiteY3" fmla="*/ 409547 h 420717"/>
              <a:gd name="connsiteX4" fmla="*/ 0 w 470144"/>
              <a:gd name="connsiteY4" fmla="*/ 0 h 420717"/>
              <a:gd name="connsiteX0" fmla="*/ 0 w 470144"/>
              <a:gd name="connsiteY0" fmla="*/ 0 h 421453"/>
              <a:gd name="connsiteX1" fmla="*/ 407446 w 470144"/>
              <a:gd name="connsiteY1" fmla="*/ 7529 h 421453"/>
              <a:gd name="connsiteX2" fmla="*/ 470144 w 470144"/>
              <a:gd name="connsiteY2" fmla="*/ 420717 h 421453"/>
              <a:gd name="connsiteX3" fmla="*/ 54171 w 470144"/>
              <a:gd name="connsiteY3" fmla="*/ 421453 h 421453"/>
              <a:gd name="connsiteX4" fmla="*/ 0 w 470144"/>
              <a:gd name="connsiteY4" fmla="*/ 0 h 421453"/>
              <a:gd name="connsiteX0" fmla="*/ 0 w 479669"/>
              <a:gd name="connsiteY0" fmla="*/ 0 h 421453"/>
              <a:gd name="connsiteX1" fmla="*/ 416971 w 479669"/>
              <a:gd name="connsiteY1" fmla="*/ 7529 h 421453"/>
              <a:gd name="connsiteX2" fmla="*/ 479669 w 479669"/>
              <a:gd name="connsiteY2" fmla="*/ 420717 h 421453"/>
              <a:gd name="connsiteX3" fmla="*/ 63696 w 479669"/>
              <a:gd name="connsiteY3" fmla="*/ 421453 h 421453"/>
              <a:gd name="connsiteX4" fmla="*/ 0 w 479669"/>
              <a:gd name="connsiteY4" fmla="*/ 0 h 421453"/>
              <a:gd name="connsiteX0" fmla="*/ 0 w 477288"/>
              <a:gd name="connsiteY0" fmla="*/ 1996 h 413924"/>
              <a:gd name="connsiteX1" fmla="*/ 414590 w 477288"/>
              <a:gd name="connsiteY1" fmla="*/ 0 h 413924"/>
              <a:gd name="connsiteX2" fmla="*/ 477288 w 477288"/>
              <a:gd name="connsiteY2" fmla="*/ 413188 h 413924"/>
              <a:gd name="connsiteX3" fmla="*/ 61315 w 477288"/>
              <a:gd name="connsiteY3" fmla="*/ 413924 h 413924"/>
              <a:gd name="connsiteX4" fmla="*/ 0 w 477288"/>
              <a:gd name="connsiteY4" fmla="*/ 1996 h 413924"/>
              <a:gd name="connsiteX0" fmla="*/ 0 w 465382"/>
              <a:gd name="connsiteY0" fmla="*/ 13902 h 413924"/>
              <a:gd name="connsiteX1" fmla="*/ 402684 w 465382"/>
              <a:gd name="connsiteY1" fmla="*/ 0 h 413924"/>
              <a:gd name="connsiteX2" fmla="*/ 465382 w 465382"/>
              <a:gd name="connsiteY2" fmla="*/ 413188 h 413924"/>
              <a:gd name="connsiteX3" fmla="*/ 49409 w 465382"/>
              <a:gd name="connsiteY3" fmla="*/ 413924 h 413924"/>
              <a:gd name="connsiteX4" fmla="*/ 0 w 465382"/>
              <a:gd name="connsiteY4" fmla="*/ 13902 h 413924"/>
              <a:gd name="connsiteX0" fmla="*/ 0 w 477288"/>
              <a:gd name="connsiteY0" fmla="*/ 1996 h 413924"/>
              <a:gd name="connsiteX1" fmla="*/ 414590 w 477288"/>
              <a:gd name="connsiteY1" fmla="*/ 0 h 413924"/>
              <a:gd name="connsiteX2" fmla="*/ 477288 w 477288"/>
              <a:gd name="connsiteY2" fmla="*/ 413188 h 413924"/>
              <a:gd name="connsiteX3" fmla="*/ 61315 w 477288"/>
              <a:gd name="connsiteY3" fmla="*/ 413924 h 413924"/>
              <a:gd name="connsiteX4" fmla="*/ 0 w 477288"/>
              <a:gd name="connsiteY4" fmla="*/ 1996 h 413924"/>
              <a:gd name="connsiteX0" fmla="*/ 0 w 472526"/>
              <a:gd name="connsiteY0" fmla="*/ 6758 h 413924"/>
              <a:gd name="connsiteX1" fmla="*/ 409828 w 472526"/>
              <a:gd name="connsiteY1" fmla="*/ 0 h 413924"/>
              <a:gd name="connsiteX2" fmla="*/ 472526 w 472526"/>
              <a:gd name="connsiteY2" fmla="*/ 413188 h 413924"/>
              <a:gd name="connsiteX3" fmla="*/ 56553 w 472526"/>
              <a:gd name="connsiteY3" fmla="*/ 413924 h 413924"/>
              <a:gd name="connsiteX4" fmla="*/ 0 w 472526"/>
              <a:gd name="connsiteY4" fmla="*/ 6758 h 413924"/>
              <a:gd name="connsiteX0" fmla="*/ 0 w 472526"/>
              <a:gd name="connsiteY0" fmla="*/ 0 h 407166"/>
              <a:gd name="connsiteX1" fmla="*/ 400303 w 472526"/>
              <a:gd name="connsiteY1" fmla="*/ 9911 h 407166"/>
              <a:gd name="connsiteX2" fmla="*/ 472526 w 472526"/>
              <a:gd name="connsiteY2" fmla="*/ 406430 h 407166"/>
              <a:gd name="connsiteX3" fmla="*/ 56553 w 472526"/>
              <a:gd name="connsiteY3" fmla="*/ 407166 h 407166"/>
              <a:gd name="connsiteX4" fmla="*/ 0 w 472526"/>
              <a:gd name="connsiteY4" fmla="*/ 0 h 407166"/>
              <a:gd name="connsiteX0" fmla="*/ 0 w 472526"/>
              <a:gd name="connsiteY0" fmla="*/ 0 h 407166"/>
              <a:gd name="connsiteX1" fmla="*/ 390778 w 472526"/>
              <a:gd name="connsiteY1" fmla="*/ 26579 h 407166"/>
              <a:gd name="connsiteX2" fmla="*/ 472526 w 472526"/>
              <a:gd name="connsiteY2" fmla="*/ 406430 h 407166"/>
              <a:gd name="connsiteX3" fmla="*/ 56553 w 472526"/>
              <a:gd name="connsiteY3" fmla="*/ 407166 h 407166"/>
              <a:gd name="connsiteX4" fmla="*/ 0 w 472526"/>
              <a:gd name="connsiteY4" fmla="*/ 0 h 407166"/>
              <a:gd name="connsiteX0" fmla="*/ 0 w 472526"/>
              <a:gd name="connsiteY0" fmla="*/ 0 h 407166"/>
              <a:gd name="connsiteX1" fmla="*/ 388397 w 472526"/>
              <a:gd name="connsiteY1" fmla="*/ 9911 h 407166"/>
              <a:gd name="connsiteX2" fmla="*/ 472526 w 472526"/>
              <a:gd name="connsiteY2" fmla="*/ 406430 h 407166"/>
              <a:gd name="connsiteX3" fmla="*/ 56553 w 472526"/>
              <a:gd name="connsiteY3" fmla="*/ 407166 h 407166"/>
              <a:gd name="connsiteX4" fmla="*/ 0 w 472526"/>
              <a:gd name="connsiteY4" fmla="*/ 0 h 407166"/>
              <a:gd name="connsiteX0" fmla="*/ 0 w 472526"/>
              <a:gd name="connsiteY0" fmla="*/ 0 h 407166"/>
              <a:gd name="connsiteX1" fmla="*/ 393160 w 472526"/>
              <a:gd name="connsiteY1" fmla="*/ 7530 h 407166"/>
              <a:gd name="connsiteX2" fmla="*/ 472526 w 472526"/>
              <a:gd name="connsiteY2" fmla="*/ 406430 h 407166"/>
              <a:gd name="connsiteX3" fmla="*/ 56553 w 472526"/>
              <a:gd name="connsiteY3" fmla="*/ 407166 h 407166"/>
              <a:gd name="connsiteX4" fmla="*/ 0 w 472526"/>
              <a:gd name="connsiteY4" fmla="*/ 0 h 407166"/>
              <a:gd name="connsiteX0" fmla="*/ 0 w 467763"/>
              <a:gd name="connsiteY0" fmla="*/ 0 h 408812"/>
              <a:gd name="connsiteX1" fmla="*/ 393160 w 467763"/>
              <a:gd name="connsiteY1" fmla="*/ 7530 h 408812"/>
              <a:gd name="connsiteX2" fmla="*/ 467763 w 467763"/>
              <a:gd name="connsiteY2" fmla="*/ 408812 h 408812"/>
              <a:gd name="connsiteX3" fmla="*/ 56553 w 467763"/>
              <a:gd name="connsiteY3" fmla="*/ 407166 h 408812"/>
              <a:gd name="connsiteX4" fmla="*/ 0 w 467763"/>
              <a:gd name="connsiteY4" fmla="*/ 0 h 408812"/>
              <a:gd name="connsiteX0" fmla="*/ 0 w 472526"/>
              <a:gd name="connsiteY0" fmla="*/ 0 h 413574"/>
              <a:gd name="connsiteX1" fmla="*/ 393160 w 472526"/>
              <a:gd name="connsiteY1" fmla="*/ 7530 h 413574"/>
              <a:gd name="connsiteX2" fmla="*/ 472526 w 472526"/>
              <a:gd name="connsiteY2" fmla="*/ 413574 h 413574"/>
              <a:gd name="connsiteX3" fmla="*/ 56553 w 472526"/>
              <a:gd name="connsiteY3" fmla="*/ 407166 h 413574"/>
              <a:gd name="connsiteX4" fmla="*/ 0 w 472526"/>
              <a:gd name="connsiteY4" fmla="*/ 0 h 413574"/>
              <a:gd name="connsiteX0" fmla="*/ 0 w 472526"/>
              <a:gd name="connsiteY0" fmla="*/ 0 h 413574"/>
              <a:gd name="connsiteX1" fmla="*/ 393160 w 472526"/>
              <a:gd name="connsiteY1" fmla="*/ 7530 h 413574"/>
              <a:gd name="connsiteX2" fmla="*/ 472526 w 472526"/>
              <a:gd name="connsiteY2" fmla="*/ 413574 h 413574"/>
              <a:gd name="connsiteX3" fmla="*/ 58935 w 472526"/>
              <a:gd name="connsiteY3" fmla="*/ 397641 h 413574"/>
              <a:gd name="connsiteX4" fmla="*/ 0 w 472526"/>
              <a:gd name="connsiteY4" fmla="*/ 0 h 413574"/>
              <a:gd name="connsiteX0" fmla="*/ 0 w 472526"/>
              <a:gd name="connsiteY0" fmla="*/ 0 h 413574"/>
              <a:gd name="connsiteX1" fmla="*/ 393160 w 472526"/>
              <a:gd name="connsiteY1" fmla="*/ 7530 h 413574"/>
              <a:gd name="connsiteX2" fmla="*/ 472526 w 472526"/>
              <a:gd name="connsiteY2" fmla="*/ 413574 h 413574"/>
              <a:gd name="connsiteX3" fmla="*/ 58935 w 472526"/>
              <a:gd name="connsiteY3" fmla="*/ 402403 h 413574"/>
              <a:gd name="connsiteX4" fmla="*/ 0 w 472526"/>
              <a:gd name="connsiteY4" fmla="*/ 0 h 413574"/>
              <a:gd name="connsiteX0" fmla="*/ 0 w 472526"/>
              <a:gd name="connsiteY0" fmla="*/ 0 h 413574"/>
              <a:gd name="connsiteX1" fmla="*/ 393160 w 472526"/>
              <a:gd name="connsiteY1" fmla="*/ 7530 h 413574"/>
              <a:gd name="connsiteX2" fmla="*/ 472526 w 472526"/>
              <a:gd name="connsiteY2" fmla="*/ 413574 h 413574"/>
              <a:gd name="connsiteX3" fmla="*/ 58935 w 472526"/>
              <a:gd name="connsiteY3" fmla="*/ 402403 h 413574"/>
              <a:gd name="connsiteX4" fmla="*/ 0 w 472526"/>
              <a:gd name="connsiteY4" fmla="*/ 0 h 413574"/>
              <a:gd name="connsiteX0" fmla="*/ 0 w 472526"/>
              <a:gd name="connsiteY0" fmla="*/ 0 h 413574"/>
              <a:gd name="connsiteX1" fmla="*/ 393160 w 472526"/>
              <a:gd name="connsiteY1" fmla="*/ 7530 h 413574"/>
              <a:gd name="connsiteX2" fmla="*/ 472526 w 472526"/>
              <a:gd name="connsiteY2" fmla="*/ 413574 h 413574"/>
              <a:gd name="connsiteX3" fmla="*/ 58935 w 472526"/>
              <a:gd name="connsiteY3" fmla="*/ 402403 h 413574"/>
              <a:gd name="connsiteX4" fmla="*/ 0 w 472526"/>
              <a:gd name="connsiteY4" fmla="*/ 0 h 413574"/>
              <a:gd name="connsiteX0" fmla="*/ 0 w 472526"/>
              <a:gd name="connsiteY0" fmla="*/ 0 h 413574"/>
              <a:gd name="connsiteX1" fmla="*/ 403299 w 472526"/>
              <a:gd name="connsiteY1" fmla="*/ 7530 h 413574"/>
              <a:gd name="connsiteX2" fmla="*/ 472526 w 472526"/>
              <a:gd name="connsiteY2" fmla="*/ 413574 h 413574"/>
              <a:gd name="connsiteX3" fmla="*/ 58935 w 472526"/>
              <a:gd name="connsiteY3" fmla="*/ 402403 h 413574"/>
              <a:gd name="connsiteX4" fmla="*/ 0 w 472526"/>
              <a:gd name="connsiteY4" fmla="*/ 0 h 413574"/>
              <a:gd name="connsiteX0" fmla="*/ 0 w 487733"/>
              <a:gd name="connsiteY0" fmla="*/ 0 h 405970"/>
              <a:gd name="connsiteX1" fmla="*/ 403299 w 487733"/>
              <a:gd name="connsiteY1" fmla="*/ 7530 h 405970"/>
              <a:gd name="connsiteX2" fmla="*/ 487733 w 487733"/>
              <a:gd name="connsiteY2" fmla="*/ 405970 h 405970"/>
              <a:gd name="connsiteX3" fmla="*/ 58935 w 487733"/>
              <a:gd name="connsiteY3" fmla="*/ 402403 h 405970"/>
              <a:gd name="connsiteX4" fmla="*/ 0 w 487733"/>
              <a:gd name="connsiteY4" fmla="*/ 0 h 405970"/>
              <a:gd name="connsiteX0" fmla="*/ 0 w 492802"/>
              <a:gd name="connsiteY0" fmla="*/ 0 h 402403"/>
              <a:gd name="connsiteX1" fmla="*/ 403299 w 492802"/>
              <a:gd name="connsiteY1" fmla="*/ 7530 h 402403"/>
              <a:gd name="connsiteX2" fmla="*/ 492802 w 492802"/>
              <a:gd name="connsiteY2" fmla="*/ 385694 h 402403"/>
              <a:gd name="connsiteX3" fmla="*/ 58935 w 492802"/>
              <a:gd name="connsiteY3" fmla="*/ 402403 h 402403"/>
              <a:gd name="connsiteX4" fmla="*/ 0 w 492802"/>
              <a:gd name="connsiteY4" fmla="*/ 0 h 402403"/>
              <a:gd name="connsiteX0" fmla="*/ 0 w 495337"/>
              <a:gd name="connsiteY0" fmla="*/ 0 h 402403"/>
              <a:gd name="connsiteX1" fmla="*/ 403299 w 495337"/>
              <a:gd name="connsiteY1" fmla="*/ 7530 h 402403"/>
              <a:gd name="connsiteX2" fmla="*/ 495337 w 495337"/>
              <a:gd name="connsiteY2" fmla="*/ 398366 h 402403"/>
              <a:gd name="connsiteX3" fmla="*/ 58935 w 495337"/>
              <a:gd name="connsiteY3" fmla="*/ 402403 h 402403"/>
              <a:gd name="connsiteX4" fmla="*/ 0 w 495337"/>
              <a:gd name="connsiteY4" fmla="*/ 0 h 402403"/>
              <a:gd name="connsiteX0" fmla="*/ 0 w 495337"/>
              <a:gd name="connsiteY0" fmla="*/ 0 h 398366"/>
              <a:gd name="connsiteX1" fmla="*/ 403299 w 495337"/>
              <a:gd name="connsiteY1" fmla="*/ 7530 h 398366"/>
              <a:gd name="connsiteX2" fmla="*/ 495337 w 495337"/>
              <a:gd name="connsiteY2" fmla="*/ 398366 h 398366"/>
              <a:gd name="connsiteX3" fmla="*/ 66538 w 495337"/>
              <a:gd name="connsiteY3" fmla="*/ 394799 h 398366"/>
              <a:gd name="connsiteX4" fmla="*/ 0 w 495337"/>
              <a:gd name="connsiteY4" fmla="*/ 0 h 398366"/>
              <a:gd name="connsiteX0" fmla="*/ 0 w 495337"/>
              <a:gd name="connsiteY0" fmla="*/ 0 h 402403"/>
              <a:gd name="connsiteX1" fmla="*/ 403299 w 495337"/>
              <a:gd name="connsiteY1" fmla="*/ 7530 h 402403"/>
              <a:gd name="connsiteX2" fmla="*/ 495337 w 495337"/>
              <a:gd name="connsiteY2" fmla="*/ 398366 h 402403"/>
              <a:gd name="connsiteX3" fmla="*/ 69073 w 495337"/>
              <a:gd name="connsiteY3" fmla="*/ 402403 h 402403"/>
              <a:gd name="connsiteX4" fmla="*/ 0 w 495337"/>
              <a:gd name="connsiteY4" fmla="*/ 0 h 402403"/>
              <a:gd name="connsiteX0" fmla="*/ 0 w 495337"/>
              <a:gd name="connsiteY0" fmla="*/ 0 h 402403"/>
              <a:gd name="connsiteX1" fmla="*/ 403299 w 495337"/>
              <a:gd name="connsiteY1" fmla="*/ 7530 h 402403"/>
              <a:gd name="connsiteX2" fmla="*/ 495337 w 495337"/>
              <a:gd name="connsiteY2" fmla="*/ 398366 h 402403"/>
              <a:gd name="connsiteX3" fmla="*/ 79211 w 495337"/>
              <a:gd name="connsiteY3" fmla="*/ 402403 h 402403"/>
              <a:gd name="connsiteX4" fmla="*/ 0 w 495337"/>
              <a:gd name="connsiteY4" fmla="*/ 0 h 402403"/>
              <a:gd name="connsiteX0" fmla="*/ 0 w 490267"/>
              <a:gd name="connsiteY0" fmla="*/ 2608 h 394873"/>
              <a:gd name="connsiteX1" fmla="*/ 398229 w 490267"/>
              <a:gd name="connsiteY1" fmla="*/ 0 h 394873"/>
              <a:gd name="connsiteX2" fmla="*/ 490267 w 490267"/>
              <a:gd name="connsiteY2" fmla="*/ 390836 h 394873"/>
              <a:gd name="connsiteX3" fmla="*/ 74141 w 490267"/>
              <a:gd name="connsiteY3" fmla="*/ 394873 h 394873"/>
              <a:gd name="connsiteX4" fmla="*/ 0 w 490267"/>
              <a:gd name="connsiteY4" fmla="*/ 2608 h 394873"/>
              <a:gd name="connsiteX0" fmla="*/ 0 w 502939"/>
              <a:gd name="connsiteY0" fmla="*/ 5142 h 394873"/>
              <a:gd name="connsiteX1" fmla="*/ 410901 w 502939"/>
              <a:gd name="connsiteY1" fmla="*/ 0 h 394873"/>
              <a:gd name="connsiteX2" fmla="*/ 502939 w 502939"/>
              <a:gd name="connsiteY2" fmla="*/ 390836 h 394873"/>
              <a:gd name="connsiteX3" fmla="*/ 86813 w 502939"/>
              <a:gd name="connsiteY3" fmla="*/ 394873 h 394873"/>
              <a:gd name="connsiteX4" fmla="*/ 0 w 502939"/>
              <a:gd name="connsiteY4" fmla="*/ 5142 h 394873"/>
              <a:gd name="connsiteX0" fmla="*/ 0 w 492801"/>
              <a:gd name="connsiteY0" fmla="*/ 72 h 394873"/>
              <a:gd name="connsiteX1" fmla="*/ 400763 w 492801"/>
              <a:gd name="connsiteY1" fmla="*/ 0 h 394873"/>
              <a:gd name="connsiteX2" fmla="*/ 492801 w 492801"/>
              <a:gd name="connsiteY2" fmla="*/ 390836 h 394873"/>
              <a:gd name="connsiteX3" fmla="*/ 76675 w 492801"/>
              <a:gd name="connsiteY3" fmla="*/ 394873 h 394873"/>
              <a:gd name="connsiteX4" fmla="*/ 0 w 492801"/>
              <a:gd name="connsiteY4" fmla="*/ 72 h 394873"/>
              <a:gd name="connsiteX0" fmla="*/ 0 w 492801"/>
              <a:gd name="connsiteY0" fmla="*/ 72 h 394873"/>
              <a:gd name="connsiteX1" fmla="*/ 400763 w 492801"/>
              <a:gd name="connsiteY1" fmla="*/ 0 h 394873"/>
              <a:gd name="connsiteX2" fmla="*/ 492801 w 492801"/>
              <a:gd name="connsiteY2" fmla="*/ 390836 h 394873"/>
              <a:gd name="connsiteX3" fmla="*/ 76675 w 492801"/>
              <a:gd name="connsiteY3" fmla="*/ 394873 h 394873"/>
              <a:gd name="connsiteX4" fmla="*/ 0 w 492801"/>
              <a:gd name="connsiteY4" fmla="*/ 72 h 394873"/>
              <a:gd name="connsiteX0" fmla="*/ 0 w 492801"/>
              <a:gd name="connsiteY0" fmla="*/ 72 h 394873"/>
              <a:gd name="connsiteX1" fmla="*/ 400763 w 492801"/>
              <a:gd name="connsiteY1" fmla="*/ 0 h 394873"/>
              <a:gd name="connsiteX2" fmla="*/ 492801 w 492801"/>
              <a:gd name="connsiteY2" fmla="*/ 390836 h 394873"/>
              <a:gd name="connsiteX3" fmla="*/ 76675 w 492801"/>
              <a:gd name="connsiteY3" fmla="*/ 394873 h 394873"/>
              <a:gd name="connsiteX4" fmla="*/ 0 w 492801"/>
              <a:gd name="connsiteY4" fmla="*/ 72 h 39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801" h="394873">
                <a:moveTo>
                  <a:pt x="0" y="72"/>
                </a:moveTo>
                <a:lnTo>
                  <a:pt x="400763" y="0"/>
                </a:lnTo>
                <a:cubicBezTo>
                  <a:pt x="432372" y="159389"/>
                  <a:pt x="463574" y="233828"/>
                  <a:pt x="492801" y="390836"/>
                </a:cubicBezTo>
                <a:lnTo>
                  <a:pt x="76675" y="394873"/>
                </a:lnTo>
                <a:cubicBezTo>
                  <a:pt x="46251" y="253635"/>
                  <a:pt x="30269" y="170498"/>
                  <a:pt x="0" y="7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740000" lon="2052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‘0’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17" name="Rectangle 2"/>
          <p:cNvSpPr/>
          <p:nvPr/>
        </p:nvSpPr>
        <p:spPr>
          <a:xfrm>
            <a:off x="4779553" y="1443716"/>
            <a:ext cx="571404" cy="467857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20545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9410 w 500389"/>
              <a:gd name="connsiteY3" fmla="*/ 412167 h 416669"/>
              <a:gd name="connsiteX4" fmla="*/ 0 w 500389"/>
              <a:gd name="connsiteY4" fmla="*/ 0 h 416669"/>
              <a:gd name="connsiteX0" fmla="*/ 0 w 500389"/>
              <a:gd name="connsiteY0" fmla="*/ 0 h 420027"/>
              <a:gd name="connsiteX1" fmla="*/ 420545 w 500389"/>
              <a:gd name="connsiteY1" fmla="*/ 7529 h 420027"/>
              <a:gd name="connsiteX2" fmla="*/ 500389 w 500389"/>
              <a:gd name="connsiteY2" fmla="*/ 416669 h 420027"/>
              <a:gd name="connsiteX3" fmla="*/ 67270 w 500389"/>
              <a:gd name="connsiteY3" fmla="*/ 420027 h 420027"/>
              <a:gd name="connsiteX4" fmla="*/ 0 w 500389"/>
              <a:gd name="connsiteY4" fmla="*/ 0 h 420027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3118"/>
              <a:gd name="connsiteY0" fmla="*/ 0 h 411947"/>
              <a:gd name="connsiteX1" fmla="*/ 423274 w 503118"/>
              <a:gd name="connsiteY1" fmla="*/ 2070 h 411947"/>
              <a:gd name="connsiteX2" fmla="*/ 503118 w 503118"/>
              <a:gd name="connsiteY2" fmla="*/ 411210 h 411947"/>
              <a:gd name="connsiteX3" fmla="*/ 62139 w 503118"/>
              <a:gd name="connsiteY3" fmla="*/ 411947 h 411947"/>
              <a:gd name="connsiteX4" fmla="*/ 0 w 503118"/>
              <a:gd name="connsiteY4" fmla="*/ 0 h 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118" h="411947">
                <a:moveTo>
                  <a:pt x="0" y="0"/>
                </a:moveTo>
                <a:lnTo>
                  <a:pt x="423274" y="2070"/>
                </a:lnTo>
                <a:cubicBezTo>
                  <a:pt x="453218" y="161459"/>
                  <a:pt x="473414" y="251821"/>
                  <a:pt x="503118" y="411210"/>
                </a:cubicBezTo>
                <a:lnTo>
                  <a:pt x="62139" y="411947"/>
                </a:lnTo>
                <a:cubicBezTo>
                  <a:pt x="41853" y="260571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8900000" lon="2058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18" name="Rectangle 2"/>
          <p:cNvSpPr/>
          <p:nvPr/>
        </p:nvSpPr>
        <p:spPr>
          <a:xfrm>
            <a:off x="4985376" y="1817811"/>
            <a:ext cx="582768" cy="477163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20545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9410 w 500389"/>
              <a:gd name="connsiteY3" fmla="*/ 412167 h 416669"/>
              <a:gd name="connsiteX4" fmla="*/ 0 w 500389"/>
              <a:gd name="connsiteY4" fmla="*/ 0 h 416669"/>
              <a:gd name="connsiteX0" fmla="*/ 0 w 500389"/>
              <a:gd name="connsiteY0" fmla="*/ 0 h 420027"/>
              <a:gd name="connsiteX1" fmla="*/ 420545 w 500389"/>
              <a:gd name="connsiteY1" fmla="*/ 7529 h 420027"/>
              <a:gd name="connsiteX2" fmla="*/ 500389 w 500389"/>
              <a:gd name="connsiteY2" fmla="*/ 416669 h 420027"/>
              <a:gd name="connsiteX3" fmla="*/ 67270 w 500389"/>
              <a:gd name="connsiteY3" fmla="*/ 420027 h 420027"/>
              <a:gd name="connsiteX4" fmla="*/ 0 w 500389"/>
              <a:gd name="connsiteY4" fmla="*/ 0 h 420027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3118"/>
              <a:gd name="connsiteY0" fmla="*/ 0 h 411947"/>
              <a:gd name="connsiteX1" fmla="*/ 423274 w 503118"/>
              <a:gd name="connsiteY1" fmla="*/ 2070 h 411947"/>
              <a:gd name="connsiteX2" fmla="*/ 503118 w 503118"/>
              <a:gd name="connsiteY2" fmla="*/ 411210 h 411947"/>
              <a:gd name="connsiteX3" fmla="*/ 62139 w 503118"/>
              <a:gd name="connsiteY3" fmla="*/ 411947 h 411947"/>
              <a:gd name="connsiteX4" fmla="*/ 0 w 503118"/>
              <a:gd name="connsiteY4" fmla="*/ 0 h 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118" h="411947">
                <a:moveTo>
                  <a:pt x="0" y="0"/>
                </a:moveTo>
                <a:lnTo>
                  <a:pt x="423274" y="2070"/>
                </a:lnTo>
                <a:cubicBezTo>
                  <a:pt x="453218" y="161459"/>
                  <a:pt x="473414" y="251821"/>
                  <a:pt x="503118" y="411210"/>
                </a:cubicBezTo>
                <a:lnTo>
                  <a:pt x="62139" y="411947"/>
                </a:lnTo>
                <a:cubicBezTo>
                  <a:pt x="41853" y="260571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200000" lon="2058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S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5198113" y="2203788"/>
            <a:ext cx="585251" cy="479195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20545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9410 w 500389"/>
              <a:gd name="connsiteY3" fmla="*/ 412167 h 416669"/>
              <a:gd name="connsiteX4" fmla="*/ 0 w 500389"/>
              <a:gd name="connsiteY4" fmla="*/ 0 h 416669"/>
              <a:gd name="connsiteX0" fmla="*/ 0 w 500389"/>
              <a:gd name="connsiteY0" fmla="*/ 0 h 420027"/>
              <a:gd name="connsiteX1" fmla="*/ 420545 w 500389"/>
              <a:gd name="connsiteY1" fmla="*/ 7529 h 420027"/>
              <a:gd name="connsiteX2" fmla="*/ 500389 w 500389"/>
              <a:gd name="connsiteY2" fmla="*/ 416669 h 420027"/>
              <a:gd name="connsiteX3" fmla="*/ 67270 w 500389"/>
              <a:gd name="connsiteY3" fmla="*/ 420027 h 420027"/>
              <a:gd name="connsiteX4" fmla="*/ 0 w 500389"/>
              <a:gd name="connsiteY4" fmla="*/ 0 h 420027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3118"/>
              <a:gd name="connsiteY0" fmla="*/ 0 h 411947"/>
              <a:gd name="connsiteX1" fmla="*/ 423274 w 503118"/>
              <a:gd name="connsiteY1" fmla="*/ 2070 h 411947"/>
              <a:gd name="connsiteX2" fmla="*/ 503118 w 503118"/>
              <a:gd name="connsiteY2" fmla="*/ 411210 h 411947"/>
              <a:gd name="connsiteX3" fmla="*/ 62139 w 503118"/>
              <a:gd name="connsiteY3" fmla="*/ 411947 h 411947"/>
              <a:gd name="connsiteX4" fmla="*/ 0 w 503118"/>
              <a:gd name="connsiteY4" fmla="*/ 0 h 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118" h="411947">
                <a:moveTo>
                  <a:pt x="0" y="0"/>
                </a:moveTo>
                <a:lnTo>
                  <a:pt x="423274" y="2070"/>
                </a:lnTo>
                <a:cubicBezTo>
                  <a:pt x="453218" y="161459"/>
                  <a:pt x="473414" y="251821"/>
                  <a:pt x="503118" y="411210"/>
                </a:cubicBezTo>
                <a:lnTo>
                  <a:pt x="62139" y="411947"/>
                </a:lnTo>
                <a:cubicBezTo>
                  <a:pt x="41853" y="260571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200000" lon="2058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T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5416627" y="2605832"/>
            <a:ext cx="597586" cy="489295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20545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9410 w 500389"/>
              <a:gd name="connsiteY3" fmla="*/ 412167 h 416669"/>
              <a:gd name="connsiteX4" fmla="*/ 0 w 500389"/>
              <a:gd name="connsiteY4" fmla="*/ 0 h 416669"/>
              <a:gd name="connsiteX0" fmla="*/ 0 w 500389"/>
              <a:gd name="connsiteY0" fmla="*/ 0 h 420027"/>
              <a:gd name="connsiteX1" fmla="*/ 420545 w 500389"/>
              <a:gd name="connsiteY1" fmla="*/ 7529 h 420027"/>
              <a:gd name="connsiteX2" fmla="*/ 500389 w 500389"/>
              <a:gd name="connsiteY2" fmla="*/ 416669 h 420027"/>
              <a:gd name="connsiteX3" fmla="*/ 67270 w 500389"/>
              <a:gd name="connsiteY3" fmla="*/ 420027 h 420027"/>
              <a:gd name="connsiteX4" fmla="*/ 0 w 500389"/>
              <a:gd name="connsiteY4" fmla="*/ 0 h 420027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3118"/>
              <a:gd name="connsiteY0" fmla="*/ 0 h 411947"/>
              <a:gd name="connsiteX1" fmla="*/ 423274 w 503118"/>
              <a:gd name="connsiteY1" fmla="*/ 2070 h 411947"/>
              <a:gd name="connsiteX2" fmla="*/ 503118 w 503118"/>
              <a:gd name="connsiteY2" fmla="*/ 411210 h 411947"/>
              <a:gd name="connsiteX3" fmla="*/ 62139 w 503118"/>
              <a:gd name="connsiteY3" fmla="*/ 411947 h 411947"/>
              <a:gd name="connsiteX4" fmla="*/ 0 w 503118"/>
              <a:gd name="connsiteY4" fmla="*/ 0 h 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118" h="411947">
                <a:moveTo>
                  <a:pt x="0" y="0"/>
                </a:moveTo>
                <a:lnTo>
                  <a:pt x="423274" y="2070"/>
                </a:lnTo>
                <a:cubicBezTo>
                  <a:pt x="453218" y="161459"/>
                  <a:pt x="473414" y="251821"/>
                  <a:pt x="503118" y="411210"/>
                </a:cubicBezTo>
                <a:lnTo>
                  <a:pt x="62139" y="411947"/>
                </a:lnTo>
                <a:cubicBezTo>
                  <a:pt x="41853" y="260571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260000" lon="2058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R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5643512" y="3025366"/>
            <a:ext cx="601946" cy="492864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20545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9410 w 500389"/>
              <a:gd name="connsiteY3" fmla="*/ 412167 h 416669"/>
              <a:gd name="connsiteX4" fmla="*/ 0 w 500389"/>
              <a:gd name="connsiteY4" fmla="*/ 0 h 416669"/>
              <a:gd name="connsiteX0" fmla="*/ 0 w 500389"/>
              <a:gd name="connsiteY0" fmla="*/ 0 h 420027"/>
              <a:gd name="connsiteX1" fmla="*/ 420545 w 500389"/>
              <a:gd name="connsiteY1" fmla="*/ 7529 h 420027"/>
              <a:gd name="connsiteX2" fmla="*/ 500389 w 500389"/>
              <a:gd name="connsiteY2" fmla="*/ 416669 h 420027"/>
              <a:gd name="connsiteX3" fmla="*/ 67270 w 500389"/>
              <a:gd name="connsiteY3" fmla="*/ 420027 h 420027"/>
              <a:gd name="connsiteX4" fmla="*/ 0 w 500389"/>
              <a:gd name="connsiteY4" fmla="*/ 0 h 420027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3118"/>
              <a:gd name="connsiteY0" fmla="*/ 0 h 411947"/>
              <a:gd name="connsiteX1" fmla="*/ 423274 w 503118"/>
              <a:gd name="connsiteY1" fmla="*/ 2070 h 411947"/>
              <a:gd name="connsiteX2" fmla="*/ 503118 w 503118"/>
              <a:gd name="connsiteY2" fmla="*/ 411210 h 411947"/>
              <a:gd name="connsiteX3" fmla="*/ 62139 w 503118"/>
              <a:gd name="connsiteY3" fmla="*/ 411947 h 411947"/>
              <a:gd name="connsiteX4" fmla="*/ 0 w 503118"/>
              <a:gd name="connsiteY4" fmla="*/ 0 h 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118" h="411947">
                <a:moveTo>
                  <a:pt x="0" y="0"/>
                </a:moveTo>
                <a:lnTo>
                  <a:pt x="423274" y="2070"/>
                </a:lnTo>
                <a:cubicBezTo>
                  <a:pt x="453218" y="161459"/>
                  <a:pt x="473414" y="251821"/>
                  <a:pt x="503118" y="411210"/>
                </a:cubicBezTo>
                <a:lnTo>
                  <a:pt x="62139" y="411947"/>
                </a:lnTo>
                <a:cubicBezTo>
                  <a:pt x="41853" y="260571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320000" lon="2058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E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22" name="Rectangle 2"/>
          <p:cNvSpPr/>
          <p:nvPr/>
        </p:nvSpPr>
        <p:spPr>
          <a:xfrm>
            <a:off x="5884940" y="3449278"/>
            <a:ext cx="648787" cy="531218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20545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9410 w 500389"/>
              <a:gd name="connsiteY3" fmla="*/ 412167 h 416669"/>
              <a:gd name="connsiteX4" fmla="*/ 0 w 500389"/>
              <a:gd name="connsiteY4" fmla="*/ 0 h 416669"/>
              <a:gd name="connsiteX0" fmla="*/ 0 w 500389"/>
              <a:gd name="connsiteY0" fmla="*/ 0 h 420027"/>
              <a:gd name="connsiteX1" fmla="*/ 420545 w 500389"/>
              <a:gd name="connsiteY1" fmla="*/ 7529 h 420027"/>
              <a:gd name="connsiteX2" fmla="*/ 500389 w 500389"/>
              <a:gd name="connsiteY2" fmla="*/ 416669 h 420027"/>
              <a:gd name="connsiteX3" fmla="*/ 67270 w 500389"/>
              <a:gd name="connsiteY3" fmla="*/ 420027 h 420027"/>
              <a:gd name="connsiteX4" fmla="*/ 0 w 500389"/>
              <a:gd name="connsiteY4" fmla="*/ 0 h 420027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3118"/>
              <a:gd name="connsiteY0" fmla="*/ 0 h 411947"/>
              <a:gd name="connsiteX1" fmla="*/ 423274 w 503118"/>
              <a:gd name="connsiteY1" fmla="*/ 2070 h 411947"/>
              <a:gd name="connsiteX2" fmla="*/ 503118 w 503118"/>
              <a:gd name="connsiteY2" fmla="*/ 411210 h 411947"/>
              <a:gd name="connsiteX3" fmla="*/ 62139 w 503118"/>
              <a:gd name="connsiteY3" fmla="*/ 411947 h 411947"/>
              <a:gd name="connsiteX4" fmla="*/ 0 w 503118"/>
              <a:gd name="connsiteY4" fmla="*/ 0 h 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118" h="411947">
                <a:moveTo>
                  <a:pt x="0" y="0"/>
                </a:moveTo>
                <a:lnTo>
                  <a:pt x="423274" y="2070"/>
                </a:lnTo>
                <a:cubicBezTo>
                  <a:pt x="453218" y="161459"/>
                  <a:pt x="473414" y="251821"/>
                  <a:pt x="503118" y="411210"/>
                </a:cubicBezTo>
                <a:lnTo>
                  <a:pt x="62139" y="411947"/>
                </a:lnTo>
                <a:cubicBezTo>
                  <a:pt x="41853" y="260571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440000" lon="2058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A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6142733" y="3907204"/>
            <a:ext cx="686708" cy="562268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20545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9410 w 500389"/>
              <a:gd name="connsiteY3" fmla="*/ 412167 h 416669"/>
              <a:gd name="connsiteX4" fmla="*/ 0 w 500389"/>
              <a:gd name="connsiteY4" fmla="*/ 0 h 416669"/>
              <a:gd name="connsiteX0" fmla="*/ 0 w 500389"/>
              <a:gd name="connsiteY0" fmla="*/ 0 h 420027"/>
              <a:gd name="connsiteX1" fmla="*/ 420545 w 500389"/>
              <a:gd name="connsiteY1" fmla="*/ 7529 h 420027"/>
              <a:gd name="connsiteX2" fmla="*/ 500389 w 500389"/>
              <a:gd name="connsiteY2" fmla="*/ 416669 h 420027"/>
              <a:gd name="connsiteX3" fmla="*/ 67270 w 500389"/>
              <a:gd name="connsiteY3" fmla="*/ 420027 h 420027"/>
              <a:gd name="connsiteX4" fmla="*/ 0 w 500389"/>
              <a:gd name="connsiteY4" fmla="*/ 0 h 420027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3118"/>
              <a:gd name="connsiteY0" fmla="*/ 0 h 411947"/>
              <a:gd name="connsiteX1" fmla="*/ 423274 w 503118"/>
              <a:gd name="connsiteY1" fmla="*/ 2070 h 411947"/>
              <a:gd name="connsiteX2" fmla="*/ 503118 w 503118"/>
              <a:gd name="connsiteY2" fmla="*/ 411210 h 411947"/>
              <a:gd name="connsiteX3" fmla="*/ 62139 w 503118"/>
              <a:gd name="connsiteY3" fmla="*/ 411947 h 411947"/>
              <a:gd name="connsiteX4" fmla="*/ 0 w 503118"/>
              <a:gd name="connsiteY4" fmla="*/ 0 h 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118" h="411947">
                <a:moveTo>
                  <a:pt x="0" y="0"/>
                </a:moveTo>
                <a:lnTo>
                  <a:pt x="423274" y="2070"/>
                </a:lnTo>
                <a:cubicBezTo>
                  <a:pt x="453218" y="161459"/>
                  <a:pt x="473414" y="251821"/>
                  <a:pt x="503118" y="411210"/>
                </a:cubicBezTo>
                <a:lnTo>
                  <a:pt x="62139" y="411947"/>
                </a:lnTo>
                <a:cubicBezTo>
                  <a:pt x="41853" y="260571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560000" lon="2058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M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6408399" y="4389538"/>
            <a:ext cx="711440" cy="593455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20545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9410 w 500389"/>
              <a:gd name="connsiteY3" fmla="*/ 412167 h 416669"/>
              <a:gd name="connsiteX4" fmla="*/ 0 w 500389"/>
              <a:gd name="connsiteY4" fmla="*/ 0 h 416669"/>
              <a:gd name="connsiteX0" fmla="*/ 0 w 500389"/>
              <a:gd name="connsiteY0" fmla="*/ 0 h 420027"/>
              <a:gd name="connsiteX1" fmla="*/ 420545 w 500389"/>
              <a:gd name="connsiteY1" fmla="*/ 7529 h 420027"/>
              <a:gd name="connsiteX2" fmla="*/ 500389 w 500389"/>
              <a:gd name="connsiteY2" fmla="*/ 416669 h 420027"/>
              <a:gd name="connsiteX3" fmla="*/ 67270 w 500389"/>
              <a:gd name="connsiteY3" fmla="*/ 420027 h 420027"/>
              <a:gd name="connsiteX4" fmla="*/ 0 w 500389"/>
              <a:gd name="connsiteY4" fmla="*/ 0 h 420027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389" h="417406">
                <a:moveTo>
                  <a:pt x="0" y="0"/>
                </a:moveTo>
                <a:lnTo>
                  <a:pt x="420545" y="7529"/>
                </a:lnTo>
                <a:cubicBezTo>
                  <a:pt x="450489" y="166918"/>
                  <a:pt x="470685" y="257280"/>
                  <a:pt x="500389" y="416669"/>
                </a:cubicBezTo>
                <a:lnTo>
                  <a:pt x="59410" y="417406"/>
                </a:lnTo>
                <a:cubicBezTo>
                  <a:pt x="39124" y="266030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560000" lon="2058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-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5697953" y="4511254"/>
            <a:ext cx="692536" cy="596260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144" h="404784">
                <a:moveTo>
                  <a:pt x="0" y="0"/>
                </a:moveTo>
                <a:lnTo>
                  <a:pt x="405065" y="385"/>
                </a:lnTo>
                <a:cubicBezTo>
                  <a:pt x="427148" y="162155"/>
                  <a:pt x="450441" y="239895"/>
                  <a:pt x="470144" y="404047"/>
                </a:cubicBezTo>
                <a:lnTo>
                  <a:pt x="42265" y="404784"/>
                </a:lnTo>
                <a:cubicBezTo>
                  <a:pt x="24359" y="248646"/>
                  <a:pt x="13142" y="1609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740000" lon="20700000" rev="108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Franklin Gothic Demi Cond" pitchFamily="34" charset="0"/>
              </a:rPr>
              <a:t>1</a:t>
            </a:r>
          </a:p>
        </p:txBody>
      </p:sp>
      <p:sp>
        <p:nvSpPr>
          <p:cNvPr id="26" name="Rectangle 2"/>
          <p:cNvSpPr/>
          <p:nvPr/>
        </p:nvSpPr>
        <p:spPr>
          <a:xfrm>
            <a:off x="4976645" y="4639890"/>
            <a:ext cx="692816" cy="610536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144" h="414309">
                <a:moveTo>
                  <a:pt x="0" y="0"/>
                </a:moveTo>
                <a:lnTo>
                  <a:pt x="416972" y="2767"/>
                </a:lnTo>
                <a:cubicBezTo>
                  <a:pt x="431912" y="159775"/>
                  <a:pt x="455204" y="249420"/>
                  <a:pt x="470144" y="413572"/>
                </a:cubicBezTo>
                <a:lnTo>
                  <a:pt x="37503" y="414309"/>
                </a:lnTo>
                <a:cubicBezTo>
                  <a:pt x="24360" y="258171"/>
                  <a:pt x="8380" y="1585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800000" lon="20760000" rev="108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M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4239152" y="4783228"/>
            <a:ext cx="676358" cy="612880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14979 h 443575"/>
              <a:gd name="connsiteX1" fmla="*/ 443435 w 482051"/>
              <a:gd name="connsiteY1" fmla="*/ 0 h 443575"/>
              <a:gd name="connsiteX2" fmla="*/ 482051 w 482051"/>
              <a:gd name="connsiteY2" fmla="*/ 428550 h 443575"/>
              <a:gd name="connsiteX3" fmla="*/ 20835 w 482051"/>
              <a:gd name="connsiteY3" fmla="*/ 443575 h 443575"/>
              <a:gd name="connsiteX4" fmla="*/ 0 w 482051"/>
              <a:gd name="connsiteY4" fmla="*/ 14979 h 443575"/>
              <a:gd name="connsiteX0" fmla="*/ 0 w 482051"/>
              <a:gd name="connsiteY0" fmla="*/ 14979 h 443575"/>
              <a:gd name="connsiteX1" fmla="*/ 448736 w 482051"/>
              <a:gd name="connsiteY1" fmla="*/ 0 h 443575"/>
              <a:gd name="connsiteX2" fmla="*/ 482051 w 482051"/>
              <a:gd name="connsiteY2" fmla="*/ 428550 h 443575"/>
              <a:gd name="connsiteX3" fmla="*/ 20835 w 482051"/>
              <a:gd name="connsiteY3" fmla="*/ 443575 h 443575"/>
              <a:gd name="connsiteX4" fmla="*/ 0 w 482051"/>
              <a:gd name="connsiteY4" fmla="*/ 14979 h 443575"/>
              <a:gd name="connsiteX0" fmla="*/ 0 w 482051"/>
              <a:gd name="connsiteY0" fmla="*/ 14979 h 448875"/>
              <a:gd name="connsiteX1" fmla="*/ 448736 w 482051"/>
              <a:gd name="connsiteY1" fmla="*/ 0 h 448875"/>
              <a:gd name="connsiteX2" fmla="*/ 482051 w 482051"/>
              <a:gd name="connsiteY2" fmla="*/ 428550 h 448875"/>
              <a:gd name="connsiteX3" fmla="*/ 31436 w 482051"/>
              <a:gd name="connsiteY3" fmla="*/ 448875 h 448875"/>
              <a:gd name="connsiteX4" fmla="*/ 0 w 482051"/>
              <a:gd name="connsiteY4" fmla="*/ 14979 h 448875"/>
              <a:gd name="connsiteX0" fmla="*/ 0 w 482051"/>
              <a:gd name="connsiteY0" fmla="*/ 14979 h 446225"/>
              <a:gd name="connsiteX1" fmla="*/ 448736 w 482051"/>
              <a:gd name="connsiteY1" fmla="*/ 0 h 446225"/>
              <a:gd name="connsiteX2" fmla="*/ 482051 w 482051"/>
              <a:gd name="connsiteY2" fmla="*/ 428550 h 446225"/>
              <a:gd name="connsiteX3" fmla="*/ 36737 w 482051"/>
              <a:gd name="connsiteY3" fmla="*/ 446225 h 446225"/>
              <a:gd name="connsiteX4" fmla="*/ 0 w 482051"/>
              <a:gd name="connsiteY4" fmla="*/ 14979 h 446225"/>
              <a:gd name="connsiteX0" fmla="*/ 0 w 482051"/>
              <a:gd name="connsiteY0" fmla="*/ 14979 h 454175"/>
              <a:gd name="connsiteX1" fmla="*/ 448736 w 482051"/>
              <a:gd name="connsiteY1" fmla="*/ 0 h 454175"/>
              <a:gd name="connsiteX2" fmla="*/ 482051 w 482051"/>
              <a:gd name="connsiteY2" fmla="*/ 428550 h 454175"/>
              <a:gd name="connsiteX3" fmla="*/ 26135 w 482051"/>
              <a:gd name="connsiteY3" fmla="*/ 454175 h 454175"/>
              <a:gd name="connsiteX4" fmla="*/ 0 w 482051"/>
              <a:gd name="connsiteY4" fmla="*/ 14979 h 454175"/>
              <a:gd name="connsiteX0" fmla="*/ 0 w 482051"/>
              <a:gd name="connsiteY0" fmla="*/ 14979 h 451525"/>
              <a:gd name="connsiteX1" fmla="*/ 448736 w 482051"/>
              <a:gd name="connsiteY1" fmla="*/ 0 h 451525"/>
              <a:gd name="connsiteX2" fmla="*/ 482051 w 482051"/>
              <a:gd name="connsiteY2" fmla="*/ 428550 h 451525"/>
              <a:gd name="connsiteX3" fmla="*/ 26135 w 482051"/>
              <a:gd name="connsiteY3" fmla="*/ 451525 h 451525"/>
              <a:gd name="connsiteX4" fmla="*/ 0 w 482051"/>
              <a:gd name="connsiteY4" fmla="*/ 14979 h 451525"/>
              <a:gd name="connsiteX0" fmla="*/ 0 w 490001"/>
              <a:gd name="connsiteY0" fmla="*/ 14979 h 451525"/>
              <a:gd name="connsiteX1" fmla="*/ 448736 w 490001"/>
              <a:gd name="connsiteY1" fmla="*/ 0 h 451525"/>
              <a:gd name="connsiteX2" fmla="*/ 490001 w 490001"/>
              <a:gd name="connsiteY2" fmla="*/ 425899 h 451525"/>
              <a:gd name="connsiteX3" fmla="*/ 26135 w 490001"/>
              <a:gd name="connsiteY3" fmla="*/ 451525 h 451525"/>
              <a:gd name="connsiteX4" fmla="*/ 0 w 490001"/>
              <a:gd name="connsiteY4" fmla="*/ 14979 h 451525"/>
              <a:gd name="connsiteX0" fmla="*/ 0 w 490001"/>
              <a:gd name="connsiteY0" fmla="*/ 28230 h 451525"/>
              <a:gd name="connsiteX1" fmla="*/ 448736 w 490001"/>
              <a:gd name="connsiteY1" fmla="*/ 0 h 451525"/>
              <a:gd name="connsiteX2" fmla="*/ 490001 w 490001"/>
              <a:gd name="connsiteY2" fmla="*/ 425899 h 451525"/>
              <a:gd name="connsiteX3" fmla="*/ 26135 w 490001"/>
              <a:gd name="connsiteY3" fmla="*/ 451525 h 451525"/>
              <a:gd name="connsiteX4" fmla="*/ 0 w 490001"/>
              <a:gd name="connsiteY4" fmla="*/ 28230 h 451525"/>
              <a:gd name="connsiteX0" fmla="*/ 0 w 500602"/>
              <a:gd name="connsiteY0" fmla="*/ 20280 h 451525"/>
              <a:gd name="connsiteX1" fmla="*/ 459337 w 500602"/>
              <a:gd name="connsiteY1" fmla="*/ 0 h 451525"/>
              <a:gd name="connsiteX2" fmla="*/ 500602 w 500602"/>
              <a:gd name="connsiteY2" fmla="*/ 425899 h 451525"/>
              <a:gd name="connsiteX3" fmla="*/ 36736 w 500602"/>
              <a:gd name="connsiteY3" fmla="*/ 451525 h 451525"/>
              <a:gd name="connsiteX4" fmla="*/ 0 w 500602"/>
              <a:gd name="connsiteY4" fmla="*/ 20280 h 451525"/>
              <a:gd name="connsiteX0" fmla="*/ 0 w 500602"/>
              <a:gd name="connsiteY0" fmla="*/ 20280 h 451525"/>
              <a:gd name="connsiteX1" fmla="*/ 459337 w 500602"/>
              <a:gd name="connsiteY1" fmla="*/ 0 h 451525"/>
              <a:gd name="connsiteX2" fmla="*/ 500602 w 500602"/>
              <a:gd name="connsiteY2" fmla="*/ 425899 h 451525"/>
              <a:gd name="connsiteX3" fmla="*/ 36736 w 500602"/>
              <a:gd name="connsiteY3" fmla="*/ 451525 h 451525"/>
              <a:gd name="connsiteX4" fmla="*/ 0 w 500602"/>
              <a:gd name="connsiteY4" fmla="*/ 20280 h 451525"/>
              <a:gd name="connsiteX0" fmla="*/ 0 w 497951"/>
              <a:gd name="connsiteY0" fmla="*/ 20280 h 451525"/>
              <a:gd name="connsiteX1" fmla="*/ 456686 w 497951"/>
              <a:gd name="connsiteY1" fmla="*/ 0 h 451525"/>
              <a:gd name="connsiteX2" fmla="*/ 497951 w 497951"/>
              <a:gd name="connsiteY2" fmla="*/ 425899 h 451525"/>
              <a:gd name="connsiteX3" fmla="*/ 34085 w 497951"/>
              <a:gd name="connsiteY3" fmla="*/ 451525 h 451525"/>
              <a:gd name="connsiteX4" fmla="*/ 0 w 497951"/>
              <a:gd name="connsiteY4" fmla="*/ 20280 h 451525"/>
              <a:gd name="connsiteX0" fmla="*/ 0 w 495301"/>
              <a:gd name="connsiteY0" fmla="*/ 12329 h 451525"/>
              <a:gd name="connsiteX1" fmla="*/ 454036 w 495301"/>
              <a:gd name="connsiteY1" fmla="*/ 0 h 451525"/>
              <a:gd name="connsiteX2" fmla="*/ 495301 w 495301"/>
              <a:gd name="connsiteY2" fmla="*/ 425899 h 451525"/>
              <a:gd name="connsiteX3" fmla="*/ 31435 w 495301"/>
              <a:gd name="connsiteY3" fmla="*/ 451525 h 451525"/>
              <a:gd name="connsiteX4" fmla="*/ 0 w 495301"/>
              <a:gd name="connsiteY4" fmla="*/ 12329 h 451525"/>
              <a:gd name="connsiteX0" fmla="*/ 0 w 495301"/>
              <a:gd name="connsiteY0" fmla="*/ 1551 h 440747"/>
              <a:gd name="connsiteX1" fmla="*/ 454036 w 495301"/>
              <a:gd name="connsiteY1" fmla="*/ 0 h 440747"/>
              <a:gd name="connsiteX2" fmla="*/ 495301 w 495301"/>
              <a:gd name="connsiteY2" fmla="*/ 415121 h 440747"/>
              <a:gd name="connsiteX3" fmla="*/ 31435 w 495301"/>
              <a:gd name="connsiteY3" fmla="*/ 440747 h 440747"/>
              <a:gd name="connsiteX4" fmla="*/ 0 w 495301"/>
              <a:gd name="connsiteY4" fmla="*/ 1551 h 440747"/>
              <a:gd name="connsiteX0" fmla="*/ 0 w 495301"/>
              <a:gd name="connsiteY0" fmla="*/ 4246 h 443442"/>
              <a:gd name="connsiteX1" fmla="*/ 456731 w 495301"/>
              <a:gd name="connsiteY1" fmla="*/ 0 h 443442"/>
              <a:gd name="connsiteX2" fmla="*/ 495301 w 495301"/>
              <a:gd name="connsiteY2" fmla="*/ 417816 h 443442"/>
              <a:gd name="connsiteX3" fmla="*/ 31435 w 495301"/>
              <a:gd name="connsiteY3" fmla="*/ 443442 h 443442"/>
              <a:gd name="connsiteX4" fmla="*/ 0 w 495301"/>
              <a:gd name="connsiteY4" fmla="*/ 4246 h 443442"/>
              <a:gd name="connsiteX0" fmla="*/ 0 w 495301"/>
              <a:gd name="connsiteY0" fmla="*/ 9635 h 448831"/>
              <a:gd name="connsiteX1" fmla="*/ 448647 w 495301"/>
              <a:gd name="connsiteY1" fmla="*/ 0 h 448831"/>
              <a:gd name="connsiteX2" fmla="*/ 495301 w 495301"/>
              <a:gd name="connsiteY2" fmla="*/ 423205 h 448831"/>
              <a:gd name="connsiteX3" fmla="*/ 31435 w 495301"/>
              <a:gd name="connsiteY3" fmla="*/ 448831 h 448831"/>
              <a:gd name="connsiteX4" fmla="*/ 0 w 495301"/>
              <a:gd name="connsiteY4" fmla="*/ 9635 h 448831"/>
              <a:gd name="connsiteX0" fmla="*/ 0 w 495301"/>
              <a:gd name="connsiteY0" fmla="*/ 12329 h 451525"/>
              <a:gd name="connsiteX1" fmla="*/ 454036 w 495301"/>
              <a:gd name="connsiteY1" fmla="*/ 0 h 451525"/>
              <a:gd name="connsiteX2" fmla="*/ 495301 w 495301"/>
              <a:gd name="connsiteY2" fmla="*/ 425899 h 451525"/>
              <a:gd name="connsiteX3" fmla="*/ 31435 w 495301"/>
              <a:gd name="connsiteY3" fmla="*/ 451525 h 451525"/>
              <a:gd name="connsiteX4" fmla="*/ 0 w 495301"/>
              <a:gd name="connsiteY4" fmla="*/ 12329 h 451525"/>
              <a:gd name="connsiteX0" fmla="*/ 0 w 500690"/>
              <a:gd name="connsiteY0" fmla="*/ 12329 h 451525"/>
              <a:gd name="connsiteX1" fmla="*/ 454036 w 500690"/>
              <a:gd name="connsiteY1" fmla="*/ 0 h 451525"/>
              <a:gd name="connsiteX2" fmla="*/ 500690 w 500690"/>
              <a:gd name="connsiteY2" fmla="*/ 439372 h 451525"/>
              <a:gd name="connsiteX3" fmla="*/ 31435 w 500690"/>
              <a:gd name="connsiteY3" fmla="*/ 451525 h 451525"/>
              <a:gd name="connsiteX4" fmla="*/ 0 w 500690"/>
              <a:gd name="connsiteY4" fmla="*/ 12329 h 451525"/>
              <a:gd name="connsiteX0" fmla="*/ 0 w 500690"/>
              <a:gd name="connsiteY0" fmla="*/ 23108 h 451525"/>
              <a:gd name="connsiteX1" fmla="*/ 454036 w 500690"/>
              <a:gd name="connsiteY1" fmla="*/ 0 h 451525"/>
              <a:gd name="connsiteX2" fmla="*/ 500690 w 500690"/>
              <a:gd name="connsiteY2" fmla="*/ 439372 h 451525"/>
              <a:gd name="connsiteX3" fmla="*/ 31435 w 500690"/>
              <a:gd name="connsiteY3" fmla="*/ 451525 h 451525"/>
              <a:gd name="connsiteX4" fmla="*/ 0 w 500690"/>
              <a:gd name="connsiteY4" fmla="*/ 23108 h 451525"/>
              <a:gd name="connsiteX0" fmla="*/ 0 w 500690"/>
              <a:gd name="connsiteY0" fmla="*/ 9634 h 451525"/>
              <a:gd name="connsiteX1" fmla="*/ 454036 w 500690"/>
              <a:gd name="connsiteY1" fmla="*/ 0 h 451525"/>
              <a:gd name="connsiteX2" fmla="*/ 500690 w 500690"/>
              <a:gd name="connsiteY2" fmla="*/ 439372 h 451525"/>
              <a:gd name="connsiteX3" fmla="*/ 31435 w 500690"/>
              <a:gd name="connsiteY3" fmla="*/ 451525 h 451525"/>
              <a:gd name="connsiteX4" fmla="*/ 0 w 500690"/>
              <a:gd name="connsiteY4" fmla="*/ 9634 h 451525"/>
              <a:gd name="connsiteX0" fmla="*/ 0 w 500690"/>
              <a:gd name="connsiteY0" fmla="*/ 12657 h 454548"/>
              <a:gd name="connsiteX1" fmla="*/ 472170 w 500690"/>
              <a:gd name="connsiteY1" fmla="*/ 0 h 454548"/>
              <a:gd name="connsiteX2" fmla="*/ 500690 w 500690"/>
              <a:gd name="connsiteY2" fmla="*/ 442395 h 454548"/>
              <a:gd name="connsiteX3" fmla="*/ 31435 w 500690"/>
              <a:gd name="connsiteY3" fmla="*/ 454548 h 454548"/>
              <a:gd name="connsiteX4" fmla="*/ 0 w 500690"/>
              <a:gd name="connsiteY4" fmla="*/ 12657 h 454548"/>
              <a:gd name="connsiteX0" fmla="*/ 0 w 500690"/>
              <a:gd name="connsiteY0" fmla="*/ 12657 h 454548"/>
              <a:gd name="connsiteX1" fmla="*/ 472170 w 500690"/>
              <a:gd name="connsiteY1" fmla="*/ 0 h 454548"/>
              <a:gd name="connsiteX2" fmla="*/ 500690 w 500690"/>
              <a:gd name="connsiteY2" fmla="*/ 442395 h 454548"/>
              <a:gd name="connsiteX3" fmla="*/ 31435 w 500690"/>
              <a:gd name="connsiteY3" fmla="*/ 454548 h 454548"/>
              <a:gd name="connsiteX4" fmla="*/ 0 w 500690"/>
              <a:gd name="connsiteY4" fmla="*/ 12657 h 454548"/>
              <a:gd name="connsiteX0" fmla="*/ 0 w 500690"/>
              <a:gd name="connsiteY0" fmla="*/ 12657 h 454548"/>
              <a:gd name="connsiteX1" fmla="*/ 472170 w 500690"/>
              <a:gd name="connsiteY1" fmla="*/ 0 h 454548"/>
              <a:gd name="connsiteX2" fmla="*/ 500690 w 500690"/>
              <a:gd name="connsiteY2" fmla="*/ 442395 h 454548"/>
              <a:gd name="connsiteX3" fmla="*/ 22369 w 500690"/>
              <a:gd name="connsiteY3" fmla="*/ 454548 h 454548"/>
              <a:gd name="connsiteX4" fmla="*/ 0 w 500690"/>
              <a:gd name="connsiteY4" fmla="*/ 12657 h 454548"/>
              <a:gd name="connsiteX0" fmla="*/ 0 w 491624"/>
              <a:gd name="connsiteY0" fmla="*/ 12657 h 454548"/>
              <a:gd name="connsiteX1" fmla="*/ 463104 w 491624"/>
              <a:gd name="connsiteY1" fmla="*/ 0 h 454548"/>
              <a:gd name="connsiteX2" fmla="*/ 491624 w 491624"/>
              <a:gd name="connsiteY2" fmla="*/ 442395 h 454548"/>
              <a:gd name="connsiteX3" fmla="*/ 13303 w 491624"/>
              <a:gd name="connsiteY3" fmla="*/ 454548 h 454548"/>
              <a:gd name="connsiteX4" fmla="*/ 0 w 491624"/>
              <a:gd name="connsiteY4" fmla="*/ 12657 h 454548"/>
              <a:gd name="connsiteX0" fmla="*/ 0 w 491624"/>
              <a:gd name="connsiteY0" fmla="*/ 12657 h 454548"/>
              <a:gd name="connsiteX1" fmla="*/ 463104 w 491624"/>
              <a:gd name="connsiteY1" fmla="*/ 0 h 454548"/>
              <a:gd name="connsiteX2" fmla="*/ 491624 w 491624"/>
              <a:gd name="connsiteY2" fmla="*/ 442395 h 454548"/>
              <a:gd name="connsiteX3" fmla="*/ 13303 w 491624"/>
              <a:gd name="connsiteY3" fmla="*/ 454548 h 454548"/>
              <a:gd name="connsiteX4" fmla="*/ 0 w 491624"/>
              <a:gd name="connsiteY4" fmla="*/ 12657 h 454548"/>
              <a:gd name="connsiteX0" fmla="*/ 0 w 491624"/>
              <a:gd name="connsiteY0" fmla="*/ 12657 h 454548"/>
              <a:gd name="connsiteX1" fmla="*/ 469149 w 491624"/>
              <a:gd name="connsiteY1" fmla="*/ 0 h 454548"/>
              <a:gd name="connsiteX2" fmla="*/ 491624 w 491624"/>
              <a:gd name="connsiteY2" fmla="*/ 442395 h 454548"/>
              <a:gd name="connsiteX3" fmla="*/ 13303 w 491624"/>
              <a:gd name="connsiteY3" fmla="*/ 454548 h 454548"/>
              <a:gd name="connsiteX4" fmla="*/ 0 w 491624"/>
              <a:gd name="connsiteY4" fmla="*/ 12657 h 454548"/>
              <a:gd name="connsiteX0" fmla="*/ 0 w 491624"/>
              <a:gd name="connsiteY0" fmla="*/ 12657 h 454548"/>
              <a:gd name="connsiteX1" fmla="*/ 469149 w 491624"/>
              <a:gd name="connsiteY1" fmla="*/ 0 h 454548"/>
              <a:gd name="connsiteX2" fmla="*/ 491624 w 491624"/>
              <a:gd name="connsiteY2" fmla="*/ 442395 h 454548"/>
              <a:gd name="connsiteX3" fmla="*/ 13303 w 491624"/>
              <a:gd name="connsiteY3" fmla="*/ 454548 h 454548"/>
              <a:gd name="connsiteX4" fmla="*/ 0 w 491624"/>
              <a:gd name="connsiteY4" fmla="*/ 12657 h 454548"/>
              <a:gd name="connsiteX0" fmla="*/ 0 w 488602"/>
              <a:gd name="connsiteY0" fmla="*/ 12657 h 454548"/>
              <a:gd name="connsiteX1" fmla="*/ 469149 w 488602"/>
              <a:gd name="connsiteY1" fmla="*/ 0 h 454548"/>
              <a:gd name="connsiteX2" fmla="*/ 488602 w 488602"/>
              <a:gd name="connsiteY2" fmla="*/ 442395 h 454548"/>
              <a:gd name="connsiteX3" fmla="*/ 13303 w 488602"/>
              <a:gd name="connsiteY3" fmla="*/ 454548 h 454548"/>
              <a:gd name="connsiteX4" fmla="*/ 0 w 488602"/>
              <a:gd name="connsiteY4" fmla="*/ 12657 h 454548"/>
              <a:gd name="connsiteX0" fmla="*/ 0 w 488602"/>
              <a:gd name="connsiteY0" fmla="*/ 12657 h 454548"/>
              <a:gd name="connsiteX1" fmla="*/ 469149 w 488602"/>
              <a:gd name="connsiteY1" fmla="*/ 0 h 454548"/>
              <a:gd name="connsiteX2" fmla="*/ 488602 w 488602"/>
              <a:gd name="connsiteY2" fmla="*/ 442395 h 454548"/>
              <a:gd name="connsiteX3" fmla="*/ 13303 w 488602"/>
              <a:gd name="connsiteY3" fmla="*/ 454548 h 454548"/>
              <a:gd name="connsiteX4" fmla="*/ 0 w 488602"/>
              <a:gd name="connsiteY4" fmla="*/ 12657 h 454548"/>
              <a:gd name="connsiteX0" fmla="*/ 431 w 489033"/>
              <a:gd name="connsiteY0" fmla="*/ 12657 h 448504"/>
              <a:gd name="connsiteX1" fmla="*/ 469580 w 489033"/>
              <a:gd name="connsiteY1" fmla="*/ 0 h 448504"/>
              <a:gd name="connsiteX2" fmla="*/ 489033 w 489033"/>
              <a:gd name="connsiteY2" fmla="*/ 442395 h 448504"/>
              <a:gd name="connsiteX3" fmla="*/ 7690 w 489033"/>
              <a:gd name="connsiteY3" fmla="*/ 448504 h 448504"/>
              <a:gd name="connsiteX4" fmla="*/ 431 w 489033"/>
              <a:gd name="connsiteY4" fmla="*/ 12657 h 448504"/>
              <a:gd name="connsiteX0" fmla="*/ 0 w 488602"/>
              <a:gd name="connsiteY0" fmla="*/ 12657 h 448504"/>
              <a:gd name="connsiteX1" fmla="*/ 469149 w 488602"/>
              <a:gd name="connsiteY1" fmla="*/ 0 h 448504"/>
              <a:gd name="connsiteX2" fmla="*/ 488602 w 488602"/>
              <a:gd name="connsiteY2" fmla="*/ 442395 h 448504"/>
              <a:gd name="connsiteX3" fmla="*/ 7259 w 488602"/>
              <a:gd name="connsiteY3" fmla="*/ 448504 h 448504"/>
              <a:gd name="connsiteX4" fmla="*/ 0 w 488602"/>
              <a:gd name="connsiteY4" fmla="*/ 12657 h 448504"/>
              <a:gd name="connsiteX0" fmla="*/ 0 w 488602"/>
              <a:gd name="connsiteY0" fmla="*/ 3589 h 448504"/>
              <a:gd name="connsiteX1" fmla="*/ 469149 w 488602"/>
              <a:gd name="connsiteY1" fmla="*/ 0 h 448504"/>
              <a:gd name="connsiteX2" fmla="*/ 488602 w 488602"/>
              <a:gd name="connsiteY2" fmla="*/ 442395 h 448504"/>
              <a:gd name="connsiteX3" fmla="*/ 7259 w 488602"/>
              <a:gd name="connsiteY3" fmla="*/ 448504 h 448504"/>
              <a:gd name="connsiteX4" fmla="*/ 0 w 488602"/>
              <a:gd name="connsiteY4" fmla="*/ 3589 h 448504"/>
              <a:gd name="connsiteX0" fmla="*/ 0 w 488602"/>
              <a:gd name="connsiteY0" fmla="*/ 567 h 448504"/>
              <a:gd name="connsiteX1" fmla="*/ 469149 w 488602"/>
              <a:gd name="connsiteY1" fmla="*/ 0 h 448504"/>
              <a:gd name="connsiteX2" fmla="*/ 488602 w 488602"/>
              <a:gd name="connsiteY2" fmla="*/ 442395 h 448504"/>
              <a:gd name="connsiteX3" fmla="*/ 7259 w 488602"/>
              <a:gd name="connsiteY3" fmla="*/ 448504 h 448504"/>
              <a:gd name="connsiteX4" fmla="*/ 0 w 488602"/>
              <a:gd name="connsiteY4" fmla="*/ 567 h 448504"/>
              <a:gd name="connsiteX0" fmla="*/ 3084 w 491686"/>
              <a:gd name="connsiteY0" fmla="*/ 567 h 445482"/>
              <a:gd name="connsiteX1" fmla="*/ 472233 w 491686"/>
              <a:gd name="connsiteY1" fmla="*/ 0 h 445482"/>
              <a:gd name="connsiteX2" fmla="*/ 491686 w 491686"/>
              <a:gd name="connsiteY2" fmla="*/ 442395 h 445482"/>
              <a:gd name="connsiteX3" fmla="*/ 4297 w 491686"/>
              <a:gd name="connsiteY3" fmla="*/ 445482 h 445482"/>
              <a:gd name="connsiteX4" fmla="*/ 3084 w 491686"/>
              <a:gd name="connsiteY4" fmla="*/ 567 h 445482"/>
              <a:gd name="connsiteX0" fmla="*/ 0 w 488602"/>
              <a:gd name="connsiteY0" fmla="*/ 567 h 445482"/>
              <a:gd name="connsiteX1" fmla="*/ 469149 w 488602"/>
              <a:gd name="connsiteY1" fmla="*/ 0 h 445482"/>
              <a:gd name="connsiteX2" fmla="*/ 488602 w 488602"/>
              <a:gd name="connsiteY2" fmla="*/ 442395 h 445482"/>
              <a:gd name="connsiteX3" fmla="*/ 1213 w 488602"/>
              <a:gd name="connsiteY3" fmla="*/ 445482 h 445482"/>
              <a:gd name="connsiteX4" fmla="*/ 0 w 488602"/>
              <a:gd name="connsiteY4" fmla="*/ 567 h 445482"/>
              <a:gd name="connsiteX0" fmla="*/ 0 w 491624"/>
              <a:gd name="connsiteY0" fmla="*/ 567 h 445482"/>
              <a:gd name="connsiteX1" fmla="*/ 469149 w 491624"/>
              <a:gd name="connsiteY1" fmla="*/ 0 h 445482"/>
              <a:gd name="connsiteX2" fmla="*/ 491624 w 491624"/>
              <a:gd name="connsiteY2" fmla="*/ 442395 h 445482"/>
              <a:gd name="connsiteX3" fmla="*/ 1213 w 491624"/>
              <a:gd name="connsiteY3" fmla="*/ 445482 h 445482"/>
              <a:gd name="connsiteX4" fmla="*/ 0 w 491624"/>
              <a:gd name="connsiteY4" fmla="*/ 567 h 445482"/>
              <a:gd name="connsiteX0" fmla="*/ 0 w 491624"/>
              <a:gd name="connsiteY0" fmla="*/ 567 h 445482"/>
              <a:gd name="connsiteX1" fmla="*/ 469149 w 491624"/>
              <a:gd name="connsiteY1" fmla="*/ 0 h 445482"/>
              <a:gd name="connsiteX2" fmla="*/ 491624 w 491624"/>
              <a:gd name="connsiteY2" fmla="*/ 439373 h 445482"/>
              <a:gd name="connsiteX3" fmla="*/ 1213 w 491624"/>
              <a:gd name="connsiteY3" fmla="*/ 445482 h 445482"/>
              <a:gd name="connsiteX4" fmla="*/ 0 w 491624"/>
              <a:gd name="connsiteY4" fmla="*/ 567 h 445482"/>
              <a:gd name="connsiteX0" fmla="*/ 0 w 491624"/>
              <a:gd name="connsiteY0" fmla="*/ 567 h 445482"/>
              <a:gd name="connsiteX1" fmla="*/ 469149 w 491624"/>
              <a:gd name="connsiteY1" fmla="*/ 0 h 445482"/>
              <a:gd name="connsiteX2" fmla="*/ 491624 w 491624"/>
              <a:gd name="connsiteY2" fmla="*/ 445417 h 445482"/>
              <a:gd name="connsiteX3" fmla="*/ 1213 w 491624"/>
              <a:gd name="connsiteY3" fmla="*/ 445482 h 445482"/>
              <a:gd name="connsiteX4" fmla="*/ 0 w 491624"/>
              <a:gd name="connsiteY4" fmla="*/ 567 h 44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624" h="445482">
                <a:moveTo>
                  <a:pt x="0" y="567"/>
                </a:moveTo>
                <a:lnTo>
                  <a:pt x="469149" y="0"/>
                </a:lnTo>
                <a:cubicBezTo>
                  <a:pt x="481066" y="172120"/>
                  <a:pt x="485750" y="281265"/>
                  <a:pt x="491624" y="445417"/>
                </a:cubicBezTo>
                <a:lnTo>
                  <a:pt x="1213" y="445482"/>
                </a:lnTo>
                <a:cubicBezTo>
                  <a:pt x="3183" y="292367"/>
                  <a:pt x="2335" y="162110"/>
                  <a:pt x="0" y="56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380000" lon="20940000" rev="108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A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28" name="Rectangle 2"/>
          <p:cNvSpPr/>
          <p:nvPr/>
        </p:nvSpPr>
        <p:spPr>
          <a:xfrm>
            <a:off x="3465550" y="4907390"/>
            <a:ext cx="722295" cy="658457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14979 h 443575"/>
              <a:gd name="connsiteX1" fmla="*/ 443435 w 482051"/>
              <a:gd name="connsiteY1" fmla="*/ 0 h 443575"/>
              <a:gd name="connsiteX2" fmla="*/ 482051 w 482051"/>
              <a:gd name="connsiteY2" fmla="*/ 428550 h 443575"/>
              <a:gd name="connsiteX3" fmla="*/ 20835 w 482051"/>
              <a:gd name="connsiteY3" fmla="*/ 443575 h 443575"/>
              <a:gd name="connsiteX4" fmla="*/ 0 w 482051"/>
              <a:gd name="connsiteY4" fmla="*/ 14979 h 443575"/>
              <a:gd name="connsiteX0" fmla="*/ 0 w 482051"/>
              <a:gd name="connsiteY0" fmla="*/ 14979 h 443575"/>
              <a:gd name="connsiteX1" fmla="*/ 448736 w 482051"/>
              <a:gd name="connsiteY1" fmla="*/ 0 h 443575"/>
              <a:gd name="connsiteX2" fmla="*/ 482051 w 482051"/>
              <a:gd name="connsiteY2" fmla="*/ 428550 h 443575"/>
              <a:gd name="connsiteX3" fmla="*/ 20835 w 482051"/>
              <a:gd name="connsiteY3" fmla="*/ 443575 h 443575"/>
              <a:gd name="connsiteX4" fmla="*/ 0 w 482051"/>
              <a:gd name="connsiteY4" fmla="*/ 14979 h 443575"/>
              <a:gd name="connsiteX0" fmla="*/ 0 w 482051"/>
              <a:gd name="connsiteY0" fmla="*/ 14979 h 448875"/>
              <a:gd name="connsiteX1" fmla="*/ 448736 w 482051"/>
              <a:gd name="connsiteY1" fmla="*/ 0 h 448875"/>
              <a:gd name="connsiteX2" fmla="*/ 482051 w 482051"/>
              <a:gd name="connsiteY2" fmla="*/ 428550 h 448875"/>
              <a:gd name="connsiteX3" fmla="*/ 31436 w 482051"/>
              <a:gd name="connsiteY3" fmla="*/ 448875 h 448875"/>
              <a:gd name="connsiteX4" fmla="*/ 0 w 482051"/>
              <a:gd name="connsiteY4" fmla="*/ 14979 h 448875"/>
              <a:gd name="connsiteX0" fmla="*/ 0 w 482051"/>
              <a:gd name="connsiteY0" fmla="*/ 14979 h 446225"/>
              <a:gd name="connsiteX1" fmla="*/ 448736 w 482051"/>
              <a:gd name="connsiteY1" fmla="*/ 0 h 446225"/>
              <a:gd name="connsiteX2" fmla="*/ 482051 w 482051"/>
              <a:gd name="connsiteY2" fmla="*/ 428550 h 446225"/>
              <a:gd name="connsiteX3" fmla="*/ 36737 w 482051"/>
              <a:gd name="connsiteY3" fmla="*/ 446225 h 446225"/>
              <a:gd name="connsiteX4" fmla="*/ 0 w 482051"/>
              <a:gd name="connsiteY4" fmla="*/ 14979 h 446225"/>
              <a:gd name="connsiteX0" fmla="*/ 0 w 482051"/>
              <a:gd name="connsiteY0" fmla="*/ 14979 h 454175"/>
              <a:gd name="connsiteX1" fmla="*/ 448736 w 482051"/>
              <a:gd name="connsiteY1" fmla="*/ 0 h 454175"/>
              <a:gd name="connsiteX2" fmla="*/ 482051 w 482051"/>
              <a:gd name="connsiteY2" fmla="*/ 428550 h 454175"/>
              <a:gd name="connsiteX3" fmla="*/ 26135 w 482051"/>
              <a:gd name="connsiteY3" fmla="*/ 454175 h 454175"/>
              <a:gd name="connsiteX4" fmla="*/ 0 w 482051"/>
              <a:gd name="connsiteY4" fmla="*/ 14979 h 454175"/>
              <a:gd name="connsiteX0" fmla="*/ 0 w 482051"/>
              <a:gd name="connsiteY0" fmla="*/ 14979 h 451525"/>
              <a:gd name="connsiteX1" fmla="*/ 448736 w 482051"/>
              <a:gd name="connsiteY1" fmla="*/ 0 h 451525"/>
              <a:gd name="connsiteX2" fmla="*/ 482051 w 482051"/>
              <a:gd name="connsiteY2" fmla="*/ 428550 h 451525"/>
              <a:gd name="connsiteX3" fmla="*/ 26135 w 482051"/>
              <a:gd name="connsiteY3" fmla="*/ 451525 h 451525"/>
              <a:gd name="connsiteX4" fmla="*/ 0 w 482051"/>
              <a:gd name="connsiteY4" fmla="*/ 14979 h 451525"/>
              <a:gd name="connsiteX0" fmla="*/ 0 w 490001"/>
              <a:gd name="connsiteY0" fmla="*/ 14979 h 451525"/>
              <a:gd name="connsiteX1" fmla="*/ 448736 w 490001"/>
              <a:gd name="connsiteY1" fmla="*/ 0 h 451525"/>
              <a:gd name="connsiteX2" fmla="*/ 490001 w 490001"/>
              <a:gd name="connsiteY2" fmla="*/ 425899 h 451525"/>
              <a:gd name="connsiteX3" fmla="*/ 26135 w 490001"/>
              <a:gd name="connsiteY3" fmla="*/ 451525 h 451525"/>
              <a:gd name="connsiteX4" fmla="*/ 0 w 490001"/>
              <a:gd name="connsiteY4" fmla="*/ 14979 h 451525"/>
              <a:gd name="connsiteX0" fmla="*/ 0 w 490001"/>
              <a:gd name="connsiteY0" fmla="*/ 28230 h 451525"/>
              <a:gd name="connsiteX1" fmla="*/ 448736 w 490001"/>
              <a:gd name="connsiteY1" fmla="*/ 0 h 451525"/>
              <a:gd name="connsiteX2" fmla="*/ 490001 w 490001"/>
              <a:gd name="connsiteY2" fmla="*/ 425899 h 451525"/>
              <a:gd name="connsiteX3" fmla="*/ 26135 w 490001"/>
              <a:gd name="connsiteY3" fmla="*/ 451525 h 451525"/>
              <a:gd name="connsiteX4" fmla="*/ 0 w 490001"/>
              <a:gd name="connsiteY4" fmla="*/ 28230 h 451525"/>
              <a:gd name="connsiteX0" fmla="*/ 0 w 500602"/>
              <a:gd name="connsiteY0" fmla="*/ 20280 h 451525"/>
              <a:gd name="connsiteX1" fmla="*/ 459337 w 500602"/>
              <a:gd name="connsiteY1" fmla="*/ 0 h 451525"/>
              <a:gd name="connsiteX2" fmla="*/ 500602 w 500602"/>
              <a:gd name="connsiteY2" fmla="*/ 425899 h 451525"/>
              <a:gd name="connsiteX3" fmla="*/ 36736 w 500602"/>
              <a:gd name="connsiteY3" fmla="*/ 451525 h 451525"/>
              <a:gd name="connsiteX4" fmla="*/ 0 w 500602"/>
              <a:gd name="connsiteY4" fmla="*/ 20280 h 451525"/>
              <a:gd name="connsiteX0" fmla="*/ 0 w 500602"/>
              <a:gd name="connsiteY0" fmla="*/ 20280 h 451525"/>
              <a:gd name="connsiteX1" fmla="*/ 459337 w 500602"/>
              <a:gd name="connsiteY1" fmla="*/ 0 h 451525"/>
              <a:gd name="connsiteX2" fmla="*/ 500602 w 500602"/>
              <a:gd name="connsiteY2" fmla="*/ 425899 h 451525"/>
              <a:gd name="connsiteX3" fmla="*/ 36736 w 500602"/>
              <a:gd name="connsiteY3" fmla="*/ 451525 h 451525"/>
              <a:gd name="connsiteX4" fmla="*/ 0 w 500602"/>
              <a:gd name="connsiteY4" fmla="*/ 20280 h 451525"/>
              <a:gd name="connsiteX0" fmla="*/ 0 w 497951"/>
              <a:gd name="connsiteY0" fmla="*/ 20280 h 451525"/>
              <a:gd name="connsiteX1" fmla="*/ 456686 w 497951"/>
              <a:gd name="connsiteY1" fmla="*/ 0 h 451525"/>
              <a:gd name="connsiteX2" fmla="*/ 497951 w 497951"/>
              <a:gd name="connsiteY2" fmla="*/ 425899 h 451525"/>
              <a:gd name="connsiteX3" fmla="*/ 34085 w 497951"/>
              <a:gd name="connsiteY3" fmla="*/ 451525 h 451525"/>
              <a:gd name="connsiteX4" fmla="*/ 0 w 497951"/>
              <a:gd name="connsiteY4" fmla="*/ 20280 h 451525"/>
              <a:gd name="connsiteX0" fmla="*/ 0 w 495301"/>
              <a:gd name="connsiteY0" fmla="*/ 12329 h 451525"/>
              <a:gd name="connsiteX1" fmla="*/ 454036 w 495301"/>
              <a:gd name="connsiteY1" fmla="*/ 0 h 451525"/>
              <a:gd name="connsiteX2" fmla="*/ 495301 w 495301"/>
              <a:gd name="connsiteY2" fmla="*/ 425899 h 451525"/>
              <a:gd name="connsiteX3" fmla="*/ 31435 w 495301"/>
              <a:gd name="connsiteY3" fmla="*/ 451525 h 451525"/>
              <a:gd name="connsiteX4" fmla="*/ 0 w 495301"/>
              <a:gd name="connsiteY4" fmla="*/ 12329 h 45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1" h="451525">
                <a:moveTo>
                  <a:pt x="0" y="12329"/>
                </a:moveTo>
                <a:lnTo>
                  <a:pt x="454036" y="0"/>
                </a:lnTo>
                <a:cubicBezTo>
                  <a:pt x="468976" y="157008"/>
                  <a:pt x="480361" y="261747"/>
                  <a:pt x="495301" y="425899"/>
                </a:cubicBezTo>
                <a:lnTo>
                  <a:pt x="31435" y="451525"/>
                </a:lnTo>
                <a:cubicBezTo>
                  <a:pt x="18292" y="295387"/>
                  <a:pt x="8380" y="170849"/>
                  <a:pt x="0" y="1232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500000" lon="20880000" rev="93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Franklin Gothic Demi Cond" pitchFamily="34" charset="0"/>
              </a:rPr>
              <a:t>E</a:t>
            </a:r>
          </a:p>
        </p:txBody>
      </p:sp>
      <p:sp>
        <p:nvSpPr>
          <p:cNvPr id="29" name="Rectangle 2"/>
          <p:cNvSpPr/>
          <p:nvPr/>
        </p:nvSpPr>
        <p:spPr>
          <a:xfrm>
            <a:off x="2717892" y="5057062"/>
            <a:ext cx="688488" cy="620906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55916 w 482051"/>
              <a:gd name="connsiteY1" fmla="*/ 9003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63691 w 482051"/>
              <a:gd name="connsiteY1" fmla="*/ 21963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41871"/>
              <a:gd name="connsiteX1" fmla="*/ 463691 w 482051"/>
              <a:gd name="connsiteY1" fmla="*/ 21963 h 441871"/>
              <a:gd name="connsiteX2" fmla="*/ 482051 w 482051"/>
              <a:gd name="connsiteY2" fmla="*/ 441871 h 441871"/>
              <a:gd name="connsiteX3" fmla="*/ 20834 w 482051"/>
              <a:gd name="connsiteY3" fmla="*/ 438120 h 441871"/>
              <a:gd name="connsiteX4" fmla="*/ 0 w 482051"/>
              <a:gd name="connsiteY4" fmla="*/ 0 h 441871"/>
              <a:gd name="connsiteX0" fmla="*/ 0 w 482051"/>
              <a:gd name="connsiteY0" fmla="*/ 0 h 452239"/>
              <a:gd name="connsiteX1" fmla="*/ 463691 w 482051"/>
              <a:gd name="connsiteY1" fmla="*/ 21963 h 452239"/>
              <a:gd name="connsiteX2" fmla="*/ 482051 w 482051"/>
              <a:gd name="connsiteY2" fmla="*/ 452239 h 452239"/>
              <a:gd name="connsiteX3" fmla="*/ 20834 w 482051"/>
              <a:gd name="connsiteY3" fmla="*/ 438120 h 452239"/>
              <a:gd name="connsiteX4" fmla="*/ 0 w 482051"/>
              <a:gd name="connsiteY4" fmla="*/ 0 h 452239"/>
              <a:gd name="connsiteX0" fmla="*/ 0 w 489827"/>
              <a:gd name="connsiteY0" fmla="*/ 0 h 447055"/>
              <a:gd name="connsiteX1" fmla="*/ 463691 w 489827"/>
              <a:gd name="connsiteY1" fmla="*/ 21963 h 447055"/>
              <a:gd name="connsiteX2" fmla="*/ 489827 w 489827"/>
              <a:gd name="connsiteY2" fmla="*/ 447055 h 447055"/>
              <a:gd name="connsiteX3" fmla="*/ 20834 w 489827"/>
              <a:gd name="connsiteY3" fmla="*/ 438120 h 447055"/>
              <a:gd name="connsiteX4" fmla="*/ 0 w 489827"/>
              <a:gd name="connsiteY4" fmla="*/ 0 h 447055"/>
              <a:gd name="connsiteX0" fmla="*/ 0 w 489827"/>
              <a:gd name="connsiteY0" fmla="*/ 0 h 447055"/>
              <a:gd name="connsiteX1" fmla="*/ 463691 w 489827"/>
              <a:gd name="connsiteY1" fmla="*/ 21963 h 447055"/>
              <a:gd name="connsiteX2" fmla="*/ 489827 w 489827"/>
              <a:gd name="connsiteY2" fmla="*/ 447055 h 447055"/>
              <a:gd name="connsiteX3" fmla="*/ 20834 w 489827"/>
              <a:gd name="connsiteY3" fmla="*/ 438120 h 447055"/>
              <a:gd name="connsiteX4" fmla="*/ 0 w 489827"/>
              <a:gd name="connsiteY4" fmla="*/ 0 h 447055"/>
              <a:gd name="connsiteX0" fmla="*/ 0 w 489827"/>
              <a:gd name="connsiteY0" fmla="*/ 0 h 447055"/>
              <a:gd name="connsiteX1" fmla="*/ 463691 w 489827"/>
              <a:gd name="connsiteY1" fmla="*/ 21963 h 447055"/>
              <a:gd name="connsiteX2" fmla="*/ 489827 w 489827"/>
              <a:gd name="connsiteY2" fmla="*/ 447055 h 447055"/>
              <a:gd name="connsiteX3" fmla="*/ 20834 w 489827"/>
              <a:gd name="connsiteY3" fmla="*/ 438120 h 447055"/>
              <a:gd name="connsiteX4" fmla="*/ 0 w 489827"/>
              <a:gd name="connsiteY4" fmla="*/ 0 h 447055"/>
              <a:gd name="connsiteX0" fmla="*/ 0 w 489827"/>
              <a:gd name="connsiteY0" fmla="*/ 0 h 436687"/>
              <a:gd name="connsiteX1" fmla="*/ 463691 w 489827"/>
              <a:gd name="connsiteY1" fmla="*/ 11595 h 436687"/>
              <a:gd name="connsiteX2" fmla="*/ 489827 w 489827"/>
              <a:gd name="connsiteY2" fmla="*/ 436687 h 436687"/>
              <a:gd name="connsiteX3" fmla="*/ 20834 w 489827"/>
              <a:gd name="connsiteY3" fmla="*/ 427752 h 436687"/>
              <a:gd name="connsiteX4" fmla="*/ 0 w 489827"/>
              <a:gd name="connsiteY4" fmla="*/ 0 h 436687"/>
              <a:gd name="connsiteX0" fmla="*/ 0 w 482051"/>
              <a:gd name="connsiteY0" fmla="*/ 0 h 436687"/>
              <a:gd name="connsiteX1" fmla="*/ 455915 w 482051"/>
              <a:gd name="connsiteY1" fmla="*/ 11595 h 436687"/>
              <a:gd name="connsiteX2" fmla="*/ 482051 w 482051"/>
              <a:gd name="connsiteY2" fmla="*/ 436687 h 436687"/>
              <a:gd name="connsiteX3" fmla="*/ 13058 w 482051"/>
              <a:gd name="connsiteY3" fmla="*/ 427752 h 436687"/>
              <a:gd name="connsiteX4" fmla="*/ 0 w 482051"/>
              <a:gd name="connsiteY4" fmla="*/ 0 h 436687"/>
              <a:gd name="connsiteX0" fmla="*/ 2130 w 473813"/>
              <a:gd name="connsiteY0" fmla="*/ 0 h 434095"/>
              <a:gd name="connsiteX1" fmla="*/ 447677 w 473813"/>
              <a:gd name="connsiteY1" fmla="*/ 9003 h 434095"/>
              <a:gd name="connsiteX2" fmla="*/ 473813 w 473813"/>
              <a:gd name="connsiteY2" fmla="*/ 434095 h 434095"/>
              <a:gd name="connsiteX3" fmla="*/ 4820 w 473813"/>
              <a:gd name="connsiteY3" fmla="*/ 425160 h 434095"/>
              <a:gd name="connsiteX4" fmla="*/ 2130 w 473813"/>
              <a:gd name="connsiteY4" fmla="*/ 0 h 434095"/>
              <a:gd name="connsiteX0" fmla="*/ 0 w 479460"/>
              <a:gd name="connsiteY0" fmla="*/ 0 h 439279"/>
              <a:gd name="connsiteX1" fmla="*/ 453324 w 479460"/>
              <a:gd name="connsiteY1" fmla="*/ 14187 h 439279"/>
              <a:gd name="connsiteX2" fmla="*/ 479460 w 479460"/>
              <a:gd name="connsiteY2" fmla="*/ 439279 h 439279"/>
              <a:gd name="connsiteX3" fmla="*/ 10467 w 479460"/>
              <a:gd name="connsiteY3" fmla="*/ 430344 h 439279"/>
              <a:gd name="connsiteX4" fmla="*/ 0 w 479460"/>
              <a:gd name="connsiteY4" fmla="*/ 0 h 439279"/>
              <a:gd name="connsiteX0" fmla="*/ 79 w 474355"/>
              <a:gd name="connsiteY0" fmla="*/ 0 h 439279"/>
              <a:gd name="connsiteX1" fmla="*/ 448219 w 474355"/>
              <a:gd name="connsiteY1" fmla="*/ 14187 h 439279"/>
              <a:gd name="connsiteX2" fmla="*/ 474355 w 474355"/>
              <a:gd name="connsiteY2" fmla="*/ 439279 h 439279"/>
              <a:gd name="connsiteX3" fmla="*/ 5362 w 474355"/>
              <a:gd name="connsiteY3" fmla="*/ 430344 h 439279"/>
              <a:gd name="connsiteX4" fmla="*/ 79 w 474355"/>
              <a:gd name="connsiteY4" fmla="*/ 0 h 439279"/>
              <a:gd name="connsiteX0" fmla="*/ 79 w 474355"/>
              <a:gd name="connsiteY0" fmla="*/ 0 h 439279"/>
              <a:gd name="connsiteX1" fmla="*/ 448219 w 474355"/>
              <a:gd name="connsiteY1" fmla="*/ 21963 h 439279"/>
              <a:gd name="connsiteX2" fmla="*/ 474355 w 474355"/>
              <a:gd name="connsiteY2" fmla="*/ 439279 h 439279"/>
              <a:gd name="connsiteX3" fmla="*/ 5362 w 474355"/>
              <a:gd name="connsiteY3" fmla="*/ 430344 h 439279"/>
              <a:gd name="connsiteX4" fmla="*/ 79 w 474355"/>
              <a:gd name="connsiteY4" fmla="*/ 0 h 439279"/>
              <a:gd name="connsiteX0" fmla="*/ 79 w 474355"/>
              <a:gd name="connsiteY0" fmla="*/ 0 h 439279"/>
              <a:gd name="connsiteX1" fmla="*/ 448219 w 474355"/>
              <a:gd name="connsiteY1" fmla="*/ 29740 h 439279"/>
              <a:gd name="connsiteX2" fmla="*/ 474355 w 474355"/>
              <a:gd name="connsiteY2" fmla="*/ 439279 h 439279"/>
              <a:gd name="connsiteX3" fmla="*/ 5362 w 474355"/>
              <a:gd name="connsiteY3" fmla="*/ 430344 h 439279"/>
              <a:gd name="connsiteX4" fmla="*/ 79 w 474355"/>
              <a:gd name="connsiteY4" fmla="*/ 0 h 439279"/>
              <a:gd name="connsiteX0" fmla="*/ 79 w 474355"/>
              <a:gd name="connsiteY0" fmla="*/ 0 h 439279"/>
              <a:gd name="connsiteX1" fmla="*/ 448219 w 474355"/>
              <a:gd name="connsiteY1" fmla="*/ 21963 h 439279"/>
              <a:gd name="connsiteX2" fmla="*/ 474355 w 474355"/>
              <a:gd name="connsiteY2" fmla="*/ 439279 h 439279"/>
              <a:gd name="connsiteX3" fmla="*/ 5362 w 474355"/>
              <a:gd name="connsiteY3" fmla="*/ 430344 h 439279"/>
              <a:gd name="connsiteX4" fmla="*/ 79 w 474355"/>
              <a:gd name="connsiteY4" fmla="*/ 0 h 439279"/>
              <a:gd name="connsiteX0" fmla="*/ 79 w 474355"/>
              <a:gd name="connsiteY0" fmla="*/ 0 h 439279"/>
              <a:gd name="connsiteX1" fmla="*/ 445628 w 474355"/>
              <a:gd name="connsiteY1" fmla="*/ 9004 h 439279"/>
              <a:gd name="connsiteX2" fmla="*/ 474355 w 474355"/>
              <a:gd name="connsiteY2" fmla="*/ 439279 h 439279"/>
              <a:gd name="connsiteX3" fmla="*/ 5362 w 474355"/>
              <a:gd name="connsiteY3" fmla="*/ 430344 h 439279"/>
              <a:gd name="connsiteX4" fmla="*/ 79 w 474355"/>
              <a:gd name="connsiteY4" fmla="*/ 0 h 439279"/>
              <a:gd name="connsiteX0" fmla="*/ 79 w 474355"/>
              <a:gd name="connsiteY0" fmla="*/ 0 h 439279"/>
              <a:gd name="connsiteX1" fmla="*/ 453404 w 474355"/>
              <a:gd name="connsiteY1" fmla="*/ 6412 h 439279"/>
              <a:gd name="connsiteX2" fmla="*/ 474355 w 474355"/>
              <a:gd name="connsiteY2" fmla="*/ 439279 h 439279"/>
              <a:gd name="connsiteX3" fmla="*/ 5362 w 474355"/>
              <a:gd name="connsiteY3" fmla="*/ 430344 h 439279"/>
              <a:gd name="connsiteX4" fmla="*/ 79 w 474355"/>
              <a:gd name="connsiteY4" fmla="*/ 0 h 439279"/>
              <a:gd name="connsiteX0" fmla="*/ 79 w 474355"/>
              <a:gd name="connsiteY0" fmla="*/ 0 h 439279"/>
              <a:gd name="connsiteX1" fmla="*/ 455947 w 474355"/>
              <a:gd name="connsiteY1" fmla="*/ 1325 h 439279"/>
              <a:gd name="connsiteX2" fmla="*/ 474355 w 474355"/>
              <a:gd name="connsiteY2" fmla="*/ 439279 h 439279"/>
              <a:gd name="connsiteX3" fmla="*/ 5362 w 474355"/>
              <a:gd name="connsiteY3" fmla="*/ 430344 h 439279"/>
              <a:gd name="connsiteX4" fmla="*/ 79 w 474355"/>
              <a:gd name="connsiteY4" fmla="*/ 0 h 439279"/>
              <a:gd name="connsiteX0" fmla="*/ 79 w 474355"/>
              <a:gd name="connsiteY0" fmla="*/ 0 h 439279"/>
              <a:gd name="connsiteX1" fmla="*/ 461034 w 474355"/>
              <a:gd name="connsiteY1" fmla="*/ 3869 h 439279"/>
              <a:gd name="connsiteX2" fmla="*/ 474355 w 474355"/>
              <a:gd name="connsiteY2" fmla="*/ 439279 h 439279"/>
              <a:gd name="connsiteX3" fmla="*/ 5362 w 474355"/>
              <a:gd name="connsiteY3" fmla="*/ 430344 h 439279"/>
              <a:gd name="connsiteX4" fmla="*/ 79 w 474355"/>
              <a:gd name="connsiteY4" fmla="*/ 0 h 439279"/>
              <a:gd name="connsiteX0" fmla="*/ 79 w 474355"/>
              <a:gd name="connsiteY0" fmla="*/ 0 h 439279"/>
              <a:gd name="connsiteX1" fmla="*/ 461034 w 474355"/>
              <a:gd name="connsiteY1" fmla="*/ 3869 h 439279"/>
              <a:gd name="connsiteX2" fmla="*/ 474355 w 474355"/>
              <a:gd name="connsiteY2" fmla="*/ 439279 h 439279"/>
              <a:gd name="connsiteX3" fmla="*/ 5362 w 474355"/>
              <a:gd name="connsiteY3" fmla="*/ 430344 h 439279"/>
              <a:gd name="connsiteX4" fmla="*/ 79 w 474355"/>
              <a:gd name="connsiteY4" fmla="*/ 0 h 439279"/>
              <a:gd name="connsiteX0" fmla="*/ 79 w 474355"/>
              <a:gd name="connsiteY0" fmla="*/ 0 h 434192"/>
              <a:gd name="connsiteX1" fmla="*/ 461034 w 474355"/>
              <a:gd name="connsiteY1" fmla="*/ 3869 h 434192"/>
              <a:gd name="connsiteX2" fmla="*/ 474355 w 474355"/>
              <a:gd name="connsiteY2" fmla="*/ 434192 h 434192"/>
              <a:gd name="connsiteX3" fmla="*/ 5362 w 474355"/>
              <a:gd name="connsiteY3" fmla="*/ 430344 h 434192"/>
              <a:gd name="connsiteX4" fmla="*/ 79 w 474355"/>
              <a:gd name="connsiteY4" fmla="*/ 0 h 434192"/>
              <a:gd name="connsiteX0" fmla="*/ 79 w 474372"/>
              <a:gd name="connsiteY0" fmla="*/ 0 h 434192"/>
              <a:gd name="connsiteX1" fmla="*/ 461034 w 474372"/>
              <a:gd name="connsiteY1" fmla="*/ 3869 h 434192"/>
              <a:gd name="connsiteX2" fmla="*/ 474355 w 474372"/>
              <a:gd name="connsiteY2" fmla="*/ 434192 h 434192"/>
              <a:gd name="connsiteX3" fmla="*/ 5362 w 474372"/>
              <a:gd name="connsiteY3" fmla="*/ 430344 h 434192"/>
              <a:gd name="connsiteX4" fmla="*/ 79 w 474372"/>
              <a:gd name="connsiteY4" fmla="*/ 0 h 434192"/>
              <a:gd name="connsiteX0" fmla="*/ 79 w 474438"/>
              <a:gd name="connsiteY0" fmla="*/ 1218 h 435410"/>
              <a:gd name="connsiteX1" fmla="*/ 468665 w 474438"/>
              <a:gd name="connsiteY1" fmla="*/ 0 h 435410"/>
              <a:gd name="connsiteX2" fmla="*/ 474355 w 474438"/>
              <a:gd name="connsiteY2" fmla="*/ 435410 h 435410"/>
              <a:gd name="connsiteX3" fmla="*/ 5362 w 474438"/>
              <a:gd name="connsiteY3" fmla="*/ 431562 h 435410"/>
              <a:gd name="connsiteX4" fmla="*/ 79 w 474438"/>
              <a:gd name="connsiteY4" fmla="*/ 1218 h 435410"/>
              <a:gd name="connsiteX0" fmla="*/ 8627 w 482986"/>
              <a:gd name="connsiteY0" fmla="*/ 1218 h 435410"/>
              <a:gd name="connsiteX1" fmla="*/ 477213 w 482986"/>
              <a:gd name="connsiteY1" fmla="*/ 0 h 435410"/>
              <a:gd name="connsiteX2" fmla="*/ 482903 w 482986"/>
              <a:gd name="connsiteY2" fmla="*/ 435410 h 435410"/>
              <a:gd name="connsiteX3" fmla="*/ 3736 w 482986"/>
              <a:gd name="connsiteY3" fmla="*/ 434106 h 435410"/>
              <a:gd name="connsiteX4" fmla="*/ 8627 w 482986"/>
              <a:gd name="connsiteY4" fmla="*/ 1218 h 435410"/>
              <a:gd name="connsiteX0" fmla="*/ 4901 w 479260"/>
              <a:gd name="connsiteY0" fmla="*/ 1218 h 435410"/>
              <a:gd name="connsiteX1" fmla="*/ 473487 w 479260"/>
              <a:gd name="connsiteY1" fmla="*/ 0 h 435410"/>
              <a:gd name="connsiteX2" fmla="*/ 479177 w 479260"/>
              <a:gd name="connsiteY2" fmla="*/ 435410 h 435410"/>
              <a:gd name="connsiteX3" fmla="*/ 10 w 479260"/>
              <a:gd name="connsiteY3" fmla="*/ 434106 h 435410"/>
              <a:gd name="connsiteX4" fmla="*/ 4901 w 479260"/>
              <a:gd name="connsiteY4" fmla="*/ 1218 h 435410"/>
              <a:gd name="connsiteX0" fmla="*/ 4981 w 479340"/>
              <a:gd name="connsiteY0" fmla="*/ 1218 h 435410"/>
              <a:gd name="connsiteX1" fmla="*/ 473567 w 479340"/>
              <a:gd name="connsiteY1" fmla="*/ 0 h 435410"/>
              <a:gd name="connsiteX2" fmla="*/ 479257 w 479340"/>
              <a:gd name="connsiteY2" fmla="*/ 435410 h 435410"/>
              <a:gd name="connsiteX3" fmla="*/ 90 w 479340"/>
              <a:gd name="connsiteY3" fmla="*/ 434106 h 435410"/>
              <a:gd name="connsiteX4" fmla="*/ 4981 w 479340"/>
              <a:gd name="connsiteY4" fmla="*/ 1218 h 435410"/>
              <a:gd name="connsiteX0" fmla="*/ 4981 w 479280"/>
              <a:gd name="connsiteY0" fmla="*/ 1218 h 435410"/>
              <a:gd name="connsiteX1" fmla="*/ 468481 w 479280"/>
              <a:gd name="connsiteY1" fmla="*/ 0 h 435410"/>
              <a:gd name="connsiteX2" fmla="*/ 479257 w 479280"/>
              <a:gd name="connsiteY2" fmla="*/ 435410 h 435410"/>
              <a:gd name="connsiteX3" fmla="*/ 90 w 479280"/>
              <a:gd name="connsiteY3" fmla="*/ 434106 h 435410"/>
              <a:gd name="connsiteX4" fmla="*/ 4981 w 479280"/>
              <a:gd name="connsiteY4" fmla="*/ 1218 h 435410"/>
              <a:gd name="connsiteX0" fmla="*/ 1943 w 481436"/>
              <a:gd name="connsiteY0" fmla="*/ 1218 h 435410"/>
              <a:gd name="connsiteX1" fmla="*/ 470637 w 481436"/>
              <a:gd name="connsiteY1" fmla="*/ 0 h 435410"/>
              <a:gd name="connsiteX2" fmla="*/ 481413 w 481436"/>
              <a:gd name="connsiteY2" fmla="*/ 435410 h 435410"/>
              <a:gd name="connsiteX3" fmla="*/ 2246 w 481436"/>
              <a:gd name="connsiteY3" fmla="*/ 434106 h 435410"/>
              <a:gd name="connsiteX4" fmla="*/ 1943 w 481436"/>
              <a:gd name="connsiteY4" fmla="*/ 1218 h 435410"/>
              <a:gd name="connsiteX0" fmla="*/ 1943 w 481923"/>
              <a:gd name="connsiteY0" fmla="*/ 1218 h 435410"/>
              <a:gd name="connsiteX1" fmla="*/ 478427 w 481923"/>
              <a:gd name="connsiteY1" fmla="*/ 0 h 435410"/>
              <a:gd name="connsiteX2" fmla="*/ 481413 w 481923"/>
              <a:gd name="connsiteY2" fmla="*/ 435410 h 435410"/>
              <a:gd name="connsiteX3" fmla="*/ 2246 w 481923"/>
              <a:gd name="connsiteY3" fmla="*/ 434106 h 435410"/>
              <a:gd name="connsiteX4" fmla="*/ 1943 w 481923"/>
              <a:gd name="connsiteY4" fmla="*/ 1218 h 435410"/>
              <a:gd name="connsiteX0" fmla="*/ 1943 w 481506"/>
              <a:gd name="connsiteY0" fmla="*/ 1218 h 435410"/>
              <a:gd name="connsiteX1" fmla="*/ 478427 w 481506"/>
              <a:gd name="connsiteY1" fmla="*/ 0 h 435410"/>
              <a:gd name="connsiteX2" fmla="*/ 481413 w 481506"/>
              <a:gd name="connsiteY2" fmla="*/ 435410 h 435410"/>
              <a:gd name="connsiteX3" fmla="*/ 2246 w 481506"/>
              <a:gd name="connsiteY3" fmla="*/ 434106 h 435410"/>
              <a:gd name="connsiteX4" fmla="*/ 1943 w 481506"/>
              <a:gd name="connsiteY4" fmla="*/ 1218 h 435410"/>
              <a:gd name="connsiteX0" fmla="*/ 1943 w 481506"/>
              <a:gd name="connsiteY0" fmla="*/ 0 h 434192"/>
              <a:gd name="connsiteX1" fmla="*/ 478427 w 481506"/>
              <a:gd name="connsiteY1" fmla="*/ 1378 h 434192"/>
              <a:gd name="connsiteX2" fmla="*/ 481413 w 481506"/>
              <a:gd name="connsiteY2" fmla="*/ 434192 h 434192"/>
              <a:gd name="connsiteX3" fmla="*/ 2246 w 481506"/>
              <a:gd name="connsiteY3" fmla="*/ 432888 h 434192"/>
              <a:gd name="connsiteX4" fmla="*/ 1943 w 481506"/>
              <a:gd name="connsiteY4" fmla="*/ 0 h 434192"/>
              <a:gd name="connsiteX0" fmla="*/ 1943 w 481451"/>
              <a:gd name="connsiteY0" fmla="*/ 0 h 434192"/>
              <a:gd name="connsiteX1" fmla="*/ 478427 w 481451"/>
              <a:gd name="connsiteY1" fmla="*/ 1378 h 434192"/>
              <a:gd name="connsiteX2" fmla="*/ 481413 w 481451"/>
              <a:gd name="connsiteY2" fmla="*/ 434192 h 434192"/>
              <a:gd name="connsiteX3" fmla="*/ 2246 w 481451"/>
              <a:gd name="connsiteY3" fmla="*/ 432888 h 434192"/>
              <a:gd name="connsiteX4" fmla="*/ 1943 w 481451"/>
              <a:gd name="connsiteY4" fmla="*/ 0 h 43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451" h="434192">
                <a:moveTo>
                  <a:pt x="1943" y="0"/>
                </a:moveTo>
                <a:lnTo>
                  <a:pt x="478427" y="1378"/>
                </a:lnTo>
                <a:cubicBezTo>
                  <a:pt x="477951" y="202263"/>
                  <a:pt x="481881" y="270040"/>
                  <a:pt x="481413" y="434192"/>
                </a:cubicBezTo>
                <a:lnTo>
                  <a:pt x="2246" y="432888"/>
                </a:lnTo>
                <a:cubicBezTo>
                  <a:pt x="1823" y="274207"/>
                  <a:pt x="-2395" y="158520"/>
                  <a:pt x="194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560000" lon="21000000" rev="96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R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30" name="Rectangle 2"/>
          <p:cNvSpPr/>
          <p:nvPr/>
        </p:nvSpPr>
        <p:spPr>
          <a:xfrm>
            <a:off x="1929799" y="5202895"/>
            <a:ext cx="695885" cy="615059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9195"/>
              <a:gd name="connsiteY0" fmla="*/ 16284 h 448651"/>
              <a:gd name="connsiteX1" fmla="*/ 462216 w 489195"/>
              <a:gd name="connsiteY1" fmla="*/ 0 h 448651"/>
              <a:gd name="connsiteX2" fmla="*/ 489195 w 489195"/>
              <a:gd name="connsiteY2" fmla="*/ 434619 h 448651"/>
              <a:gd name="connsiteX3" fmla="*/ 7937 w 489195"/>
              <a:gd name="connsiteY3" fmla="*/ 448651 h 448651"/>
              <a:gd name="connsiteX4" fmla="*/ 0 w 489195"/>
              <a:gd name="connsiteY4" fmla="*/ 16284 h 448651"/>
              <a:gd name="connsiteX0" fmla="*/ 4323 w 493518"/>
              <a:gd name="connsiteY0" fmla="*/ 16284 h 438134"/>
              <a:gd name="connsiteX1" fmla="*/ 466539 w 493518"/>
              <a:gd name="connsiteY1" fmla="*/ 0 h 438134"/>
              <a:gd name="connsiteX2" fmla="*/ 493518 w 493518"/>
              <a:gd name="connsiteY2" fmla="*/ 434619 h 438134"/>
              <a:gd name="connsiteX3" fmla="*/ 4374 w 493518"/>
              <a:gd name="connsiteY3" fmla="*/ 438134 h 438134"/>
              <a:gd name="connsiteX4" fmla="*/ 4323 w 493518"/>
              <a:gd name="connsiteY4" fmla="*/ 16284 h 438134"/>
              <a:gd name="connsiteX0" fmla="*/ 58 w 494511"/>
              <a:gd name="connsiteY0" fmla="*/ 8398 h 438134"/>
              <a:gd name="connsiteX1" fmla="*/ 467532 w 494511"/>
              <a:gd name="connsiteY1" fmla="*/ 0 h 438134"/>
              <a:gd name="connsiteX2" fmla="*/ 494511 w 494511"/>
              <a:gd name="connsiteY2" fmla="*/ 434619 h 438134"/>
              <a:gd name="connsiteX3" fmla="*/ 5367 w 494511"/>
              <a:gd name="connsiteY3" fmla="*/ 438134 h 438134"/>
              <a:gd name="connsiteX4" fmla="*/ 58 w 494511"/>
              <a:gd name="connsiteY4" fmla="*/ 8398 h 438134"/>
              <a:gd name="connsiteX0" fmla="*/ 58 w 494511"/>
              <a:gd name="connsiteY0" fmla="*/ 3140 h 432876"/>
              <a:gd name="connsiteX1" fmla="*/ 478049 w 494511"/>
              <a:gd name="connsiteY1" fmla="*/ 0 h 432876"/>
              <a:gd name="connsiteX2" fmla="*/ 494511 w 494511"/>
              <a:gd name="connsiteY2" fmla="*/ 429361 h 432876"/>
              <a:gd name="connsiteX3" fmla="*/ 5367 w 494511"/>
              <a:gd name="connsiteY3" fmla="*/ 432876 h 432876"/>
              <a:gd name="connsiteX4" fmla="*/ 58 w 494511"/>
              <a:gd name="connsiteY4" fmla="*/ 3140 h 432876"/>
              <a:gd name="connsiteX0" fmla="*/ 58 w 481895"/>
              <a:gd name="connsiteY0" fmla="*/ 3140 h 432876"/>
              <a:gd name="connsiteX1" fmla="*/ 478049 w 481895"/>
              <a:gd name="connsiteY1" fmla="*/ 0 h 432876"/>
              <a:gd name="connsiteX2" fmla="*/ 473479 w 481895"/>
              <a:gd name="connsiteY2" fmla="*/ 424103 h 432876"/>
              <a:gd name="connsiteX3" fmla="*/ 5367 w 481895"/>
              <a:gd name="connsiteY3" fmla="*/ 432876 h 432876"/>
              <a:gd name="connsiteX4" fmla="*/ 58 w 481895"/>
              <a:gd name="connsiteY4" fmla="*/ 3140 h 432876"/>
              <a:gd name="connsiteX0" fmla="*/ 58 w 497140"/>
              <a:gd name="connsiteY0" fmla="*/ 3140 h 432876"/>
              <a:gd name="connsiteX1" fmla="*/ 478049 w 497140"/>
              <a:gd name="connsiteY1" fmla="*/ 0 h 432876"/>
              <a:gd name="connsiteX2" fmla="*/ 497140 w 497140"/>
              <a:gd name="connsiteY2" fmla="*/ 421474 h 432876"/>
              <a:gd name="connsiteX3" fmla="*/ 5367 w 497140"/>
              <a:gd name="connsiteY3" fmla="*/ 432876 h 432876"/>
              <a:gd name="connsiteX4" fmla="*/ 58 w 497140"/>
              <a:gd name="connsiteY4" fmla="*/ 3140 h 432876"/>
              <a:gd name="connsiteX0" fmla="*/ 58 w 489253"/>
              <a:gd name="connsiteY0" fmla="*/ 3140 h 432876"/>
              <a:gd name="connsiteX1" fmla="*/ 478049 w 489253"/>
              <a:gd name="connsiteY1" fmla="*/ 0 h 432876"/>
              <a:gd name="connsiteX2" fmla="*/ 489253 w 489253"/>
              <a:gd name="connsiteY2" fmla="*/ 421474 h 432876"/>
              <a:gd name="connsiteX3" fmla="*/ 5367 w 489253"/>
              <a:gd name="connsiteY3" fmla="*/ 432876 h 432876"/>
              <a:gd name="connsiteX4" fmla="*/ 58 w 489253"/>
              <a:gd name="connsiteY4" fmla="*/ 3140 h 432876"/>
              <a:gd name="connsiteX0" fmla="*/ 58 w 490038"/>
              <a:gd name="connsiteY0" fmla="*/ 3140 h 432876"/>
              <a:gd name="connsiteX1" fmla="*/ 478049 w 490038"/>
              <a:gd name="connsiteY1" fmla="*/ 0 h 432876"/>
              <a:gd name="connsiteX2" fmla="*/ 489253 w 490038"/>
              <a:gd name="connsiteY2" fmla="*/ 421474 h 432876"/>
              <a:gd name="connsiteX3" fmla="*/ 5367 w 490038"/>
              <a:gd name="connsiteY3" fmla="*/ 432876 h 432876"/>
              <a:gd name="connsiteX4" fmla="*/ 58 w 490038"/>
              <a:gd name="connsiteY4" fmla="*/ 3140 h 432876"/>
              <a:gd name="connsiteX0" fmla="*/ 58 w 489301"/>
              <a:gd name="connsiteY0" fmla="*/ 3140 h 432876"/>
              <a:gd name="connsiteX1" fmla="*/ 478049 w 489301"/>
              <a:gd name="connsiteY1" fmla="*/ 0 h 432876"/>
              <a:gd name="connsiteX2" fmla="*/ 489253 w 489301"/>
              <a:gd name="connsiteY2" fmla="*/ 421474 h 432876"/>
              <a:gd name="connsiteX3" fmla="*/ 5367 w 489301"/>
              <a:gd name="connsiteY3" fmla="*/ 432876 h 432876"/>
              <a:gd name="connsiteX4" fmla="*/ 58 w 489301"/>
              <a:gd name="connsiteY4" fmla="*/ 3140 h 432876"/>
              <a:gd name="connsiteX0" fmla="*/ 58 w 489301"/>
              <a:gd name="connsiteY0" fmla="*/ 3140 h 432876"/>
              <a:gd name="connsiteX1" fmla="*/ 478049 w 489301"/>
              <a:gd name="connsiteY1" fmla="*/ 0 h 432876"/>
              <a:gd name="connsiteX2" fmla="*/ 489253 w 489301"/>
              <a:gd name="connsiteY2" fmla="*/ 421474 h 432876"/>
              <a:gd name="connsiteX3" fmla="*/ 5367 w 489301"/>
              <a:gd name="connsiteY3" fmla="*/ 432876 h 432876"/>
              <a:gd name="connsiteX4" fmla="*/ 58 w 489301"/>
              <a:gd name="connsiteY4" fmla="*/ 3140 h 432876"/>
              <a:gd name="connsiteX0" fmla="*/ 58 w 491920"/>
              <a:gd name="connsiteY0" fmla="*/ 3140 h 432876"/>
              <a:gd name="connsiteX1" fmla="*/ 478049 w 491920"/>
              <a:gd name="connsiteY1" fmla="*/ 0 h 432876"/>
              <a:gd name="connsiteX2" fmla="*/ 491882 w 491920"/>
              <a:gd name="connsiteY2" fmla="*/ 431990 h 432876"/>
              <a:gd name="connsiteX3" fmla="*/ 5367 w 491920"/>
              <a:gd name="connsiteY3" fmla="*/ 432876 h 432876"/>
              <a:gd name="connsiteX4" fmla="*/ 58 w 491920"/>
              <a:gd name="connsiteY4" fmla="*/ 3140 h 432876"/>
              <a:gd name="connsiteX0" fmla="*/ 58 w 491920"/>
              <a:gd name="connsiteY0" fmla="*/ 3140 h 432876"/>
              <a:gd name="connsiteX1" fmla="*/ 478049 w 491920"/>
              <a:gd name="connsiteY1" fmla="*/ 0 h 432876"/>
              <a:gd name="connsiteX2" fmla="*/ 491882 w 491920"/>
              <a:gd name="connsiteY2" fmla="*/ 426732 h 432876"/>
              <a:gd name="connsiteX3" fmla="*/ 5367 w 491920"/>
              <a:gd name="connsiteY3" fmla="*/ 432876 h 432876"/>
              <a:gd name="connsiteX4" fmla="*/ 58 w 491920"/>
              <a:gd name="connsiteY4" fmla="*/ 3140 h 432876"/>
              <a:gd name="connsiteX0" fmla="*/ 0 w 491862"/>
              <a:gd name="connsiteY0" fmla="*/ 3140 h 427618"/>
              <a:gd name="connsiteX1" fmla="*/ 477991 w 491862"/>
              <a:gd name="connsiteY1" fmla="*/ 0 h 427618"/>
              <a:gd name="connsiteX2" fmla="*/ 491824 w 491862"/>
              <a:gd name="connsiteY2" fmla="*/ 426732 h 427618"/>
              <a:gd name="connsiteX3" fmla="*/ 15824 w 491862"/>
              <a:gd name="connsiteY3" fmla="*/ 427618 h 427618"/>
              <a:gd name="connsiteX4" fmla="*/ 0 w 491862"/>
              <a:gd name="connsiteY4" fmla="*/ 3140 h 427618"/>
              <a:gd name="connsiteX0" fmla="*/ 0 w 491862"/>
              <a:gd name="connsiteY0" fmla="*/ 3140 h 432876"/>
              <a:gd name="connsiteX1" fmla="*/ 477991 w 491862"/>
              <a:gd name="connsiteY1" fmla="*/ 0 h 432876"/>
              <a:gd name="connsiteX2" fmla="*/ 491824 w 491862"/>
              <a:gd name="connsiteY2" fmla="*/ 426732 h 432876"/>
              <a:gd name="connsiteX3" fmla="*/ 13196 w 491862"/>
              <a:gd name="connsiteY3" fmla="*/ 432876 h 432876"/>
              <a:gd name="connsiteX4" fmla="*/ 0 w 491862"/>
              <a:gd name="connsiteY4" fmla="*/ 3140 h 432876"/>
              <a:gd name="connsiteX0" fmla="*/ 0 w 491862"/>
              <a:gd name="connsiteY0" fmla="*/ 3140 h 432876"/>
              <a:gd name="connsiteX1" fmla="*/ 477991 w 491862"/>
              <a:gd name="connsiteY1" fmla="*/ 0 h 432876"/>
              <a:gd name="connsiteX2" fmla="*/ 491824 w 491862"/>
              <a:gd name="connsiteY2" fmla="*/ 426732 h 432876"/>
              <a:gd name="connsiteX3" fmla="*/ 13196 w 491862"/>
              <a:gd name="connsiteY3" fmla="*/ 432876 h 432876"/>
              <a:gd name="connsiteX4" fmla="*/ 0 w 491862"/>
              <a:gd name="connsiteY4" fmla="*/ 3140 h 432876"/>
              <a:gd name="connsiteX0" fmla="*/ 0 w 491862"/>
              <a:gd name="connsiteY0" fmla="*/ 3140 h 430363"/>
              <a:gd name="connsiteX1" fmla="*/ 477991 w 491862"/>
              <a:gd name="connsiteY1" fmla="*/ 0 h 430363"/>
              <a:gd name="connsiteX2" fmla="*/ 491824 w 491862"/>
              <a:gd name="connsiteY2" fmla="*/ 426732 h 430363"/>
              <a:gd name="connsiteX3" fmla="*/ 3145 w 491862"/>
              <a:gd name="connsiteY3" fmla="*/ 430363 h 430363"/>
              <a:gd name="connsiteX4" fmla="*/ 0 w 491862"/>
              <a:gd name="connsiteY4" fmla="*/ 3140 h 430363"/>
              <a:gd name="connsiteX0" fmla="*/ 0 w 491862"/>
              <a:gd name="connsiteY0" fmla="*/ 3140 h 430363"/>
              <a:gd name="connsiteX1" fmla="*/ 477991 w 491862"/>
              <a:gd name="connsiteY1" fmla="*/ 0 h 430363"/>
              <a:gd name="connsiteX2" fmla="*/ 491824 w 491862"/>
              <a:gd name="connsiteY2" fmla="*/ 426732 h 430363"/>
              <a:gd name="connsiteX3" fmla="*/ 3145 w 491862"/>
              <a:gd name="connsiteY3" fmla="*/ 430363 h 430363"/>
              <a:gd name="connsiteX4" fmla="*/ 0 w 491862"/>
              <a:gd name="connsiteY4" fmla="*/ 3140 h 430363"/>
              <a:gd name="connsiteX0" fmla="*/ 0 w 491862"/>
              <a:gd name="connsiteY0" fmla="*/ 3140 h 430363"/>
              <a:gd name="connsiteX1" fmla="*/ 477991 w 491862"/>
              <a:gd name="connsiteY1" fmla="*/ 0 h 430363"/>
              <a:gd name="connsiteX2" fmla="*/ 491824 w 491862"/>
              <a:gd name="connsiteY2" fmla="*/ 426732 h 430363"/>
              <a:gd name="connsiteX3" fmla="*/ 3145 w 491862"/>
              <a:gd name="connsiteY3" fmla="*/ 430363 h 430363"/>
              <a:gd name="connsiteX4" fmla="*/ 0 w 491862"/>
              <a:gd name="connsiteY4" fmla="*/ 3140 h 430363"/>
              <a:gd name="connsiteX0" fmla="*/ 0 w 491911"/>
              <a:gd name="connsiteY0" fmla="*/ 3140 h 430363"/>
              <a:gd name="connsiteX1" fmla="*/ 485529 w 491911"/>
              <a:gd name="connsiteY1" fmla="*/ 0 h 430363"/>
              <a:gd name="connsiteX2" fmla="*/ 491824 w 491911"/>
              <a:gd name="connsiteY2" fmla="*/ 426732 h 430363"/>
              <a:gd name="connsiteX3" fmla="*/ 3145 w 491911"/>
              <a:gd name="connsiteY3" fmla="*/ 430363 h 430363"/>
              <a:gd name="connsiteX4" fmla="*/ 0 w 491911"/>
              <a:gd name="connsiteY4" fmla="*/ 3140 h 430363"/>
              <a:gd name="connsiteX0" fmla="*/ 0 w 489292"/>
              <a:gd name="connsiteY0" fmla="*/ 0 h 432462"/>
              <a:gd name="connsiteX1" fmla="*/ 482910 w 489292"/>
              <a:gd name="connsiteY1" fmla="*/ 2099 h 432462"/>
              <a:gd name="connsiteX2" fmla="*/ 489205 w 489292"/>
              <a:gd name="connsiteY2" fmla="*/ 428831 h 432462"/>
              <a:gd name="connsiteX3" fmla="*/ 526 w 489292"/>
              <a:gd name="connsiteY3" fmla="*/ 432462 h 432462"/>
              <a:gd name="connsiteX4" fmla="*/ 0 w 489292"/>
              <a:gd name="connsiteY4" fmla="*/ 0 h 43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292" h="432462">
                <a:moveTo>
                  <a:pt x="0" y="0"/>
                </a:moveTo>
                <a:lnTo>
                  <a:pt x="482910" y="2099"/>
                </a:lnTo>
                <a:cubicBezTo>
                  <a:pt x="484705" y="177510"/>
                  <a:pt x="490039" y="269937"/>
                  <a:pt x="489205" y="428831"/>
                </a:cubicBezTo>
                <a:lnTo>
                  <a:pt x="526" y="432462"/>
                </a:lnTo>
                <a:cubicBezTo>
                  <a:pt x="2693" y="281465"/>
                  <a:pt x="842" y="1585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500000" lon="21120000" rev="884721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T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31" name="Rectangle 2"/>
          <p:cNvSpPr/>
          <p:nvPr/>
        </p:nvSpPr>
        <p:spPr>
          <a:xfrm>
            <a:off x="1093568" y="5331305"/>
            <a:ext cx="729041" cy="651926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503483"/>
              <a:gd name="connsiteY0" fmla="*/ 25809 h 494886"/>
              <a:gd name="connsiteX1" fmla="*/ 457454 w 503483"/>
              <a:gd name="connsiteY1" fmla="*/ 0 h 494886"/>
              <a:gd name="connsiteX2" fmla="*/ 503483 w 503483"/>
              <a:gd name="connsiteY2" fmla="*/ 434618 h 494886"/>
              <a:gd name="connsiteX3" fmla="*/ 18452 w 503483"/>
              <a:gd name="connsiteY3" fmla="*/ 494886 h 494886"/>
              <a:gd name="connsiteX4" fmla="*/ 0 w 503483"/>
              <a:gd name="connsiteY4" fmla="*/ 25809 h 494886"/>
              <a:gd name="connsiteX0" fmla="*/ 0 w 498721"/>
              <a:gd name="connsiteY0" fmla="*/ 32953 h 494886"/>
              <a:gd name="connsiteX1" fmla="*/ 452692 w 498721"/>
              <a:gd name="connsiteY1" fmla="*/ 0 h 494886"/>
              <a:gd name="connsiteX2" fmla="*/ 498721 w 498721"/>
              <a:gd name="connsiteY2" fmla="*/ 434618 h 494886"/>
              <a:gd name="connsiteX3" fmla="*/ 13690 w 498721"/>
              <a:gd name="connsiteY3" fmla="*/ 494886 h 494886"/>
              <a:gd name="connsiteX4" fmla="*/ 0 w 498721"/>
              <a:gd name="connsiteY4" fmla="*/ 32953 h 494886"/>
              <a:gd name="connsiteX0" fmla="*/ 0 w 505865"/>
              <a:gd name="connsiteY0" fmla="*/ 32953 h 494886"/>
              <a:gd name="connsiteX1" fmla="*/ 459836 w 505865"/>
              <a:gd name="connsiteY1" fmla="*/ 0 h 494886"/>
              <a:gd name="connsiteX2" fmla="*/ 505865 w 505865"/>
              <a:gd name="connsiteY2" fmla="*/ 434618 h 494886"/>
              <a:gd name="connsiteX3" fmla="*/ 20834 w 505865"/>
              <a:gd name="connsiteY3" fmla="*/ 494886 h 494886"/>
              <a:gd name="connsiteX4" fmla="*/ 0 w 505865"/>
              <a:gd name="connsiteY4" fmla="*/ 32953 h 494886"/>
              <a:gd name="connsiteX0" fmla="*/ 0 w 505865"/>
              <a:gd name="connsiteY0" fmla="*/ 25809 h 487742"/>
              <a:gd name="connsiteX1" fmla="*/ 471742 w 505865"/>
              <a:gd name="connsiteY1" fmla="*/ 0 h 487742"/>
              <a:gd name="connsiteX2" fmla="*/ 505865 w 505865"/>
              <a:gd name="connsiteY2" fmla="*/ 427474 h 487742"/>
              <a:gd name="connsiteX3" fmla="*/ 20834 w 505865"/>
              <a:gd name="connsiteY3" fmla="*/ 487742 h 487742"/>
              <a:gd name="connsiteX4" fmla="*/ 0 w 505865"/>
              <a:gd name="connsiteY4" fmla="*/ 25809 h 487742"/>
              <a:gd name="connsiteX0" fmla="*/ 0 w 496340"/>
              <a:gd name="connsiteY0" fmla="*/ 25809 h 487742"/>
              <a:gd name="connsiteX1" fmla="*/ 471742 w 496340"/>
              <a:gd name="connsiteY1" fmla="*/ 0 h 487742"/>
              <a:gd name="connsiteX2" fmla="*/ 496340 w 496340"/>
              <a:gd name="connsiteY2" fmla="*/ 446524 h 487742"/>
              <a:gd name="connsiteX3" fmla="*/ 20834 w 496340"/>
              <a:gd name="connsiteY3" fmla="*/ 487742 h 487742"/>
              <a:gd name="connsiteX4" fmla="*/ 0 w 496340"/>
              <a:gd name="connsiteY4" fmla="*/ 25809 h 487742"/>
              <a:gd name="connsiteX0" fmla="*/ 0 w 486815"/>
              <a:gd name="connsiteY0" fmla="*/ 25809 h 487742"/>
              <a:gd name="connsiteX1" fmla="*/ 471742 w 486815"/>
              <a:gd name="connsiteY1" fmla="*/ 0 h 487742"/>
              <a:gd name="connsiteX2" fmla="*/ 486815 w 486815"/>
              <a:gd name="connsiteY2" fmla="*/ 446524 h 487742"/>
              <a:gd name="connsiteX3" fmla="*/ 20834 w 486815"/>
              <a:gd name="connsiteY3" fmla="*/ 487742 h 487742"/>
              <a:gd name="connsiteX4" fmla="*/ 0 w 486815"/>
              <a:gd name="connsiteY4" fmla="*/ 25809 h 487742"/>
              <a:gd name="connsiteX0" fmla="*/ 0 w 486815"/>
              <a:gd name="connsiteY0" fmla="*/ 25809 h 473455"/>
              <a:gd name="connsiteX1" fmla="*/ 471742 w 486815"/>
              <a:gd name="connsiteY1" fmla="*/ 0 h 473455"/>
              <a:gd name="connsiteX2" fmla="*/ 486815 w 486815"/>
              <a:gd name="connsiteY2" fmla="*/ 446524 h 473455"/>
              <a:gd name="connsiteX3" fmla="*/ 11309 w 486815"/>
              <a:gd name="connsiteY3" fmla="*/ 473455 h 473455"/>
              <a:gd name="connsiteX4" fmla="*/ 0 w 486815"/>
              <a:gd name="connsiteY4" fmla="*/ 25809 h 473455"/>
              <a:gd name="connsiteX0" fmla="*/ 0 w 486815"/>
              <a:gd name="connsiteY0" fmla="*/ 25809 h 471074"/>
              <a:gd name="connsiteX1" fmla="*/ 471742 w 486815"/>
              <a:gd name="connsiteY1" fmla="*/ 0 h 471074"/>
              <a:gd name="connsiteX2" fmla="*/ 486815 w 486815"/>
              <a:gd name="connsiteY2" fmla="*/ 446524 h 471074"/>
              <a:gd name="connsiteX3" fmla="*/ 11309 w 486815"/>
              <a:gd name="connsiteY3" fmla="*/ 471074 h 471074"/>
              <a:gd name="connsiteX4" fmla="*/ 0 w 486815"/>
              <a:gd name="connsiteY4" fmla="*/ 25809 h 471074"/>
              <a:gd name="connsiteX0" fmla="*/ 2872 w 489687"/>
              <a:gd name="connsiteY0" fmla="*/ 25809 h 473455"/>
              <a:gd name="connsiteX1" fmla="*/ 474614 w 489687"/>
              <a:gd name="connsiteY1" fmla="*/ 0 h 473455"/>
              <a:gd name="connsiteX2" fmla="*/ 489687 w 489687"/>
              <a:gd name="connsiteY2" fmla="*/ 446524 h 473455"/>
              <a:gd name="connsiteX3" fmla="*/ 4656 w 489687"/>
              <a:gd name="connsiteY3" fmla="*/ 473455 h 473455"/>
              <a:gd name="connsiteX4" fmla="*/ 2872 w 489687"/>
              <a:gd name="connsiteY4" fmla="*/ 25809 h 473455"/>
              <a:gd name="connsiteX0" fmla="*/ 2872 w 489687"/>
              <a:gd name="connsiteY0" fmla="*/ 21046 h 473455"/>
              <a:gd name="connsiteX1" fmla="*/ 474614 w 489687"/>
              <a:gd name="connsiteY1" fmla="*/ 0 h 473455"/>
              <a:gd name="connsiteX2" fmla="*/ 489687 w 489687"/>
              <a:gd name="connsiteY2" fmla="*/ 446524 h 473455"/>
              <a:gd name="connsiteX3" fmla="*/ 4656 w 489687"/>
              <a:gd name="connsiteY3" fmla="*/ 473455 h 473455"/>
              <a:gd name="connsiteX4" fmla="*/ 2872 w 489687"/>
              <a:gd name="connsiteY4" fmla="*/ 21046 h 473455"/>
              <a:gd name="connsiteX0" fmla="*/ 2872 w 489687"/>
              <a:gd name="connsiteY0" fmla="*/ 10648 h 463057"/>
              <a:gd name="connsiteX1" fmla="*/ 474614 w 489687"/>
              <a:gd name="connsiteY1" fmla="*/ 0 h 463057"/>
              <a:gd name="connsiteX2" fmla="*/ 489687 w 489687"/>
              <a:gd name="connsiteY2" fmla="*/ 436126 h 463057"/>
              <a:gd name="connsiteX3" fmla="*/ 4656 w 489687"/>
              <a:gd name="connsiteY3" fmla="*/ 463057 h 463057"/>
              <a:gd name="connsiteX4" fmla="*/ 2872 w 489687"/>
              <a:gd name="connsiteY4" fmla="*/ 10648 h 463057"/>
              <a:gd name="connsiteX0" fmla="*/ 2872 w 489687"/>
              <a:gd name="connsiteY0" fmla="*/ 2849 h 455258"/>
              <a:gd name="connsiteX1" fmla="*/ 472014 w 489687"/>
              <a:gd name="connsiteY1" fmla="*/ 0 h 455258"/>
              <a:gd name="connsiteX2" fmla="*/ 489687 w 489687"/>
              <a:gd name="connsiteY2" fmla="*/ 428327 h 455258"/>
              <a:gd name="connsiteX3" fmla="*/ 4656 w 489687"/>
              <a:gd name="connsiteY3" fmla="*/ 455258 h 455258"/>
              <a:gd name="connsiteX4" fmla="*/ 2872 w 489687"/>
              <a:gd name="connsiteY4" fmla="*/ 2849 h 455258"/>
              <a:gd name="connsiteX0" fmla="*/ 2872 w 489687"/>
              <a:gd name="connsiteY0" fmla="*/ 10649 h 455258"/>
              <a:gd name="connsiteX1" fmla="*/ 472014 w 489687"/>
              <a:gd name="connsiteY1" fmla="*/ 0 h 455258"/>
              <a:gd name="connsiteX2" fmla="*/ 489687 w 489687"/>
              <a:gd name="connsiteY2" fmla="*/ 428327 h 455258"/>
              <a:gd name="connsiteX3" fmla="*/ 4656 w 489687"/>
              <a:gd name="connsiteY3" fmla="*/ 455258 h 455258"/>
              <a:gd name="connsiteX4" fmla="*/ 2872 w 489687"/>
              <a:gd name="connsiteY4" fmla="*/ 10649 h 455258"/>
              <a:gd name="connsiteX0" fmla="*/ 2872 w 489687"/>
              <a:gd name="connsiteY0" fmla="*/ 18447 h 455258"/>
              <a:gd name="connsiteX1" fmla="*/ 472014 w 489687"/>
              <a:gd name="connsiteY1" fmla="*/ 0 h 455258"/>
              <a:gd name="connsiteX2" fmla="*/ 489687 w 489687"/>
              <a:gd name="connsiteY2" fmla="*/ 428327 h 455258"/>
              <a:gd name="connsiteX3" fmla="*/ 4656 w 489687"/>
              <a:gd name="connsiteY3" fmla="*/ 455258 h 455258"/>
              <a:gd name="connsiteX4" fmla="*/ 2872 w 489687"/>
              <a:gd name="connsiteY4" fmla="*/ 18447 h 455258"/>
              <a:gd name="connsiteX0" fmla="*/ 2872 w 489687"/>
              <a:gd name="connsiteY0" fmla="*/ 10648 h 447459"/>
              <a:gd name="connsiteX1" fmla="*/ 472014 w 489687"/>
              <a:gd name="connsiteY1" fmla="*/ 0 h 447459"/>
              <a:gd name="connsiteX2" fmla="*/ 489687 w 489687"/>
              <a:gd name="connsiteY2" fmla="*/ 420528 h 447459"/>
              <a:gd name="connsiteX3" fmla="*/ 4656 w 489687"/>
              <a:gd name="connsiteY3" fmla="*/ 447459 h 447459"/>
              <a:gd name="connsiteX4" fmla="*/ 2872 w 489687"/>
              <a:gd name="connsiteY4" fmla="*/ 10648 h 447459"/>
              <a:gd name="connsiteX0" fmla="*/ 2872 w 489687"/>
              <a:gd name="connsiteY0" fmla="*/ 10648 h 447459"/>
              <a:gd name="connsiteX1" fmla="*/ 482413 w 489687"/>
              <a:gd name="connsiteY1" fmla="*/ 0 h 447459"/>
              <a:gd name="connsiteX2" fmla="*/ 489687 w 489687"/>
              <a:gd name="connsiteY2" fmla="*/ 420528 h 447459"/>
              <a:gd name="connsiteX3" fmla="*/ 4656 w 489687"/>
              <a:gd name="connsiteY3" fmla="*/ 447459 h 447459"/>
              <a:gd name="connsiteX4" fmla="*/ 2872 w 489687"/>
              <a:gd name="connsiteY4" fmla="*/ 10648 h 447459"/>
              <a:gd name="connsiteX0" fmla="*/ 2872 w 528682"/>
              <a:gd name="connsiteY0" fmla="*/ 10648 h 447459"/>
              <a:gd name="connsiteX1" fmla="*/ 482413 w 528682"/>
              <a:gd name="connsiteY1" fmla="*/ 0 h 447459"/>
              <a:gd name="connsiteX2" fmla="*/ 528682 w 528682"/>
              <a:gd name="connsiteY2" fmla="*/ 420528 h 447459"/>
              <a:gd name="connsiteX3" fmla="*/ 4656 w 528682"/>
              <a:gd name="connsiteY3" fmla="*/ 447459 h 447459"/>
              <a:gd name="connsiteX4" fmla="*/ 2872 w 528682"/>
              <a:gd name="connsiteY4" fmla="*/ 10648 h 447459"/>
              <a:gd name="connsiteX0" fmla="*/ 2872 w 505285"/>
              <a:gd name="connsiteY0" fmla="*/ 10648 h 447459"/>
              <a:gd name="connsiteX1" fmla="*/ 482413 w 505285"/>
              <a:gd name="connsiteY1" fmla="*/ 0 h 447459"/>
              <a:gd name="connsiteX2" fmla="*/ 505285 w 505285"/>
              <a:gd name="connsiteY2" fmla="*/ 420528 h 447459"/>
              <a:gd name="connsiteX3" fmla="*/ 4656 w 505285"/>
              <a:gd name="connsiteY3" fmla="*/ 447459 h 447459"/>
              <a:gd name="connsiteX4" fmla="*/ 2872 w 505285"/>
              <a:gd name="connsiteY4" fmla="*/ 10648 h 447459"/>
              <a:gd name="connsiteX0" fmla="*/ 2872 w 489686"/>
              <a:gd name="connsiteY0" fmla="*/ 10648 h 447459"/>
              <a:gd name="connsiteX1" fmla="*/ 482413 w 489686"/>
              <a:gd name="connsiteY1" fmla="*/ 0 h 447459"/>
              <a:gd name="connsiteX2" fmla="*/ 489686 w 489686"/>
              <a:gd name="connsiteY2" fmla="*/ 417929 h 447459"/>
              <a:gd name="connsiteX3" fmla="*/ 4656 w 489686"/>
              <a:gd name="connsiteY3" fmla="*/ 447459 h 447459"/>
              <a:gd name="connsiteX4" fmla="*/ 2872 w 489686"/>
              <a:gd name="connsiteY4" fmla="*/ 10648 h 447459"/>
              <a:gd name="connsiteX0" fmla="*/ 2872 w 486157"/>
              <a:gd name="connsiteY0" fmla="*/ 10648 h 447459"/>
              <a:gd name="connsiteX1" fmla="*/ 482413 w 486157"/>
              <a:gd name="connsiteY1" fmla="*/ 0 h 447459"/>
              <a:gd name="connsiteX2" fmla="*/ 476689 w 486157"/>
              <a:gd name="connsiteY2" fmla="*/ 417929 h 447459"/>
              <a:gd name="connsiteX3" fmla="*/ 4656 w 486157"/>
              <a:gd name="connsiteY3" fmla="*/ 447459 h 447459"/>
              <a:gd name="connsiteX4" fmla="*/ 2872 w 486157"/>
              <a:gd name="connsiteY4" fmla="*/ 10648 h 447459"/>
              <a:gd name="connsiteX0" fmla="*/ 2872 w 489687"/>
              <a:gd name="connsiteY0" fmla="*/ 10648 h 447459"/>
              <a:gd name="connsiteX1" fmla="*/ 482413 w 489687"/>
              <a:gd name="connsiteY1" fmla="*/ 0 h 447459"/>
              <a:gd name="connsiteX2" fmla="*/ 489687 w 489687"/>
              <a:gd name="connsiteY2" fmla="*/ 417929 h 447459"/>
              <a:gd name="connsiteX3" fmla="*/ 4656 w 489687"/>
              <a:gd name="connsiteY3" fmla="*/ 447459 h 447459"/>
              <a:gd name="connsiteX4" fmla="*/ 2872 w 489687"/>
              <a:gd name="connsiteY4" fmla="*/ 10648 h 447459"/>
              <a:gd name="connsiteX0" fmla="*/ 2872 w 500086"/>
              <a:gd name="connsiteY0" fmla="*/ 10648 h 447459"/>
              <a:gd name="connsiteX1" fmla="*/ 482413 w 500086"/>
              <a:gd name="connsiteY1" fmla="*/ 0 h 447459"/>
              <a:gd name="connsiteX2" fmla="*/ 500086 w 500086"/>
              <a:gd name="connsiteY2" fmla="*/ 423128 h 447459"/>
              <a:gd name="connsiteX3" fmla="*/ 4656 w 500086"/>
              <a:gd name="connsiteY3" fmla="*/ 447459 h 447459"/>
              <a:gd name="connsiteX4" fmla="*/ 2872 w 500086"/>
              <a:gd name="connsiteY4" fmla="*/ 10648 h 447459"/>
              <a:gd name="connsiteX0" fmla="*/ 2872 w 500948"/>
              <a:gd name="connsiteY0" fmla="*/ 10648 h 447459"/>
              <a:gd name="connsiteX1" fmla="*/ 482413 w 500948"/>
              <a:gd name="connsiteY1" fmla="*/ 0 h 447459"/>
              <a:gd name="connsiteX2" fmla="*/ 500086 w 500948"/>
              <a:gd name="connsiteY2" fmla="*/ 423128 h 447459"/>
              <a:gd name="connsiteX3" fmla="*/ 4656 w 500948"/>
              <a:gd name="connsiteY3" fmla="*/ 447459 h 447459"/>
              <a:gd name="connsiteX4" fmla="*/ 2872 w 500948"/>
              <a:gd name="connsiteY4" fmla="*/ 10648 h 447459"/>
              <a:gd name="connsiteX0" fmla="*/ 2872 w 500576"/>
              <a:gd name="connsiteY0" fmla="*/ 10648 h 447459"/>
              <a:gd name="connsiteX1" fmla="*/ 482413 w 500576"/>
              <a:gd name="connsiteY1" fmla="*/ 0 h 447459"/>
              <a:gd name="connsiteX2" fmla="*/ 500086 w 500576"/>
              <a:gd name="connsiteY2" fmla="*/ 423128 h 447459"/>
              <a:gd name="connsiteX3" fmla="*/ 4656 w 500576"/>
              <a:gd name="connsiteY3" fmla="*/ 447459 h 447459"/>
              <a:gd name="connsiteX4" fmla="*/ 2872 w 500576"/>
              <a:gd name="connsiteY4" fmla="*/ 10648 h 447459"/>
              <a:gd name="connsiteX0" fmla="*/ 2872 w 500086"/>
              <a:gd name="connsiteY0" fmla="*/ 10648 h 447459"/>
              <a:gd name="connsiteX1" fmla="*/ 482413 w 500086"/>
              <a:gd name="connsiteY1" fmla="*/ 0 h 447459"/>
              <a:gd name="connsiteX2" fmla="*/ 500086 w 500086"/>
              <a:gd name="connsiteY2" fmla="*/ 423128 h 447459"/>
              <a:gd name="connsiteX3" fmla="*/ 4656 w 500086"/>
              <a:gd name="connsiteY3" fmla="*/ 447459 h 447459"/>
              <a:gd name="connsiteX4" fmla="*/ 2872 w 500086"/>
              <a:gd name="connsiteY4" fmla="*/ 10648 h 447459"/>
              <a:gd name="connsiteX0" fmla="*/ 0 w 497214"/>
              <a:gd name="connsiteY0" fmla="*/ 10648 h 447459"/>
              <a:gd name="connsiteX1" fmla="*/ 479541 w 497214"/>
              <a:gd name="connsiteY1" fmla="*/ 0 h 447459"/>
              <a:gd name="connsiteX2" fmla="*/ 497214 w 497214"/>
              <a:gd name="connsiteY2" fmla="*/ 423128 h 447459"/>
              <a:gd name="connsiteX3" fmla="*/ 1784 w 497214"/>
              <a:gd name="connsiteY3" fmla="*/ 447459 h 447459"/>
              <a:gd name="connsiteX4" fmla="*/ 0 w 497214"/>
              <a:gd name="connsiteY4" fmla="*/ 10648 h 447459"/>
              <a:gd name="connsiteX0" fmla="*/ 0 w 497214"/>
              <a:gd name="connsiteY0" fmla="*/ 10648 h 447459"/>
              <a:gd name="connsiteX1" fmla="*/ 479541 w 497214"/>
              <a:gd name="connsiteY1" fmla="*/ 0 h 447459"/>
              <a:gd name="connsiteX2" fmla="*/ 497214 w 497214"/>
              <a:gd name="connsiteY2" fmla="*/ 423128 h 447459"/>
              <a:gd name="connsiteX3" fmla="*/ 1784 w 497214"/>
              <a:gd name="connsiteY3" fmla="*/ 447459 h 447459"/>
              <a:gd name="connsiteX4" fmla="*/ 0 w 497214"/>
              <a:gd name="connsiteY4" fmla="*/ 10648 h 447459"/>
              <a:gd name="connsiteX0" fmla="*/ 0 w 497214"/>
              <a:gd name="connsiteY0" fmla="*/ 10648 h 447459"/>
              <a:gd name="connsiteX1" fmla="*/ 479541 w 497214"/>
              <a:gd name="connsiteY1" fmla="*/ 0 h 447459"/>
              <a:gd name="connsiteX2" fmla="*/ 497214 w 497214"/>
              <a:gd name="connsiteY2" fmla="*/ 434471 h 447459"/>
              <a:gd name="connsiteX3" fmla="*/ 1784 w 497214"/>
              <a:gd name="connsiteY3" fmla="*/ 447459 h 447459"/>
              <a:gd name="connsiteX4" fmla="*/ 0 w 497214"/>
              <a:gd name="connsiteY4" fmla="*/ 10648 h 447459"/>
              <a:gd name="connsiteX0" fmla="*/ 0 w 497214"/>
              <a:gd name="connsiteY0" fmla="*/ 10648 h 447459"/>
              <a:gd name="connsiteX1" fmla="*/ 488049 w 497214"/>
              <a:gd name="connsiteY1" fmla="*/ 0 h 447459"/>
              <a:gd name="connsiteX2" fmla="*/ 497214 w 497214"/>
              <a:gd name="connsiteY2" fmla="*/ 434471 h 447459"/>
              <a:gd name="connsiteX3" fmla="*/ 1784 w 497214"/>
              <a:gd name="connsiteY3" fmla="*/ 447459 h 447459"/>
              <a:gd name="connsiteX4" fmla="*/ 0 w 497214"/>
              <a:gd name="connsiteY4" fmla="*/ 10648 h 447459"/>
              <a:gd name="connsiteX0" fmla="*/ 0 w 497214"/>
              <a:gd name="connsiteY0" fmla="*/ 10648 h 447459"/>
              <a:gd name="connsiteX1" fmla="*/ 488049 w 497214"/>
              <a:gd name="connsiteY1" fmla="*/ 0 h 447459"/>
              <a:gd name="connsiteX2" fmla="*/ 497214 w 497214"/>
              <a:gd name="connsiteY2" fmla="*/ 434471 h 447459"/>
              <a:gd name="connsiteX3" fmla="*/ 1784 w 497214"/>
              <a:gd name="connsiteY3" fmla="*/ 447459 h 447459"/>
              <a:gd name="connsiteX4" fmla="*/ 0 w 497214"/>
              <a:gd name="connsiteY4" fmla="*/ 10648 h 447459"/>
              <a:gd name="connsiteX0" fmla="*/ 0 w 497214"/>
              <a:gd name="connsiteY0" fmla="*/ 10648 h 447459"/>
              <a:gd name="connsiteX1" fmla="*/ 488049 w 497214"/>
              <a:gd name="connsiteY1" fmla="*/ 0 h 447459"/>
              <a:gd name="connsiteX2" fmla="*/ 497214 w 497214"/>
              <a:gd name="connsiteY2" fmla="*/ 434471 h 447459"/>
              <a:gd name="connsiteX3" fmla="*/ 1784 w 497214"/>
              <a:gd name="connsiteY3" fmla="*/ 447459 h 447459"/>
              <a:gd name="connsiteX4" fmla="*/ 0 w 497214"/>
              <a:gd name="connsiteY4" fmla="*/ 10648 h 447459"/>
              <a:gd name="connsiteX0" fmla="*/ 0 w 497214"/>
              <a:gd name="connsiteY0" fmla="*/ 10648 h 444622"/>
              <a:gd name="connsiteX1" fmla="*/ 488049 w 497214"/>
              <a:gd name="connsiteY1" fmla="*/ 0 h 444622"/>
              <a:gd name="connsiteX2" fmla="*/ 497214 w 497214"/>
              <a:gd name="connsiteY2" fmla="*/ 434471 h 444622"/>
              <a:gd name="connsiteX3" fmla="*/ 1784 w 497214"/>
              <a:gd name="connsiteY3" fmla="*/ 444622 h 444622"/>
              <a:gd name="connsiteX4" fmla="*/ 0 w 497214"/>
              <a:gd name="connsiteY4" fmla="*/ 10648 h 44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214" h="444622">
                <a:moveTo>
                  <a:pt x="0" y="10648"/>
                </a:moveTo>
                <a:lnTo>
                  <a:pt x="488049" y="0"/>
                </a:lnTo>
                <a:cubicBezTo>
                  <a:pt x="489518" y="179458"/>
                  <a:pt x="492672" y="272919"/>
                  <a:pt x="497214" y="434471"/>
                </a:cubicBezTo>
                <a:lnTo>
                  <a:pt x="1784" y="444622"/>
                </a:lnTo>
                <a:cubicBezTo>
                  <a:pt x="1344" y="283403"/>
                  <a:pt x="760" y="166628"/>
                  <a:pt x="0" y="1064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500000" lon="21224051" rev="72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S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32" name="Rectangle 2"/>
          <p:cNvSpPr/>
          <p:nvPr/>
        </p:nvSpPr>
        <p:spPr>
          <a:xfrm>
            <a:off x="6685555" y="4913222"/>
            <a:ext cx="711440" cy="593455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20545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4171 w 500389"/>
              <a:gd name="connsiteY3" fmla="*/ 409547 h 416669"/>
              <a:gd name="connsiteX4" fmla="*/ 0 w 500389"/>
              <a:gd name="connsiteY4" fmla="*/ 0 h 416669"/>
              <a:gd name="connsiteX0" fmla="*/ 0 w 500389"/>
              <a:gd name="connsiteY0" fmla="*/ 0 h 416669"/>
              <a:gd name="connsiteX1" fmla="*/ 420545 w 500389"/>
              <a:gd name="connsiteY1" fmla="*/ 7529 h 416669"/>
              <a:gd name="connsiteX2" fmla="*/ 500389 w 500389"/>
              <a:gd name="connsiteY2" fmla="*/ 416669 h 416669"/>
              <a:gd name="connsiteX3" fmla="*/ 59410 w 500389"/>
              <a:gd name="connsiteY3" fmla="*/ 412167 h 416669"/>
              <a:gd name="connsiteX4" fmla="*/ 0 w 500389"/>
              <a:gd name="connsiteY4" fmla="*/ 0 h 416669"/>
              <a:gd name="connsiteX0" fmla="*/ 0 w 500389"/>
              <a:gd name="connsiteY0" fmla="*/ 0 h 420027"/>
              <a:gd name="connsiteX1" fmla="*/ 420545 w 500389"/>
              <a:gd name="connsiteY1" fmla="*/ 7529 h 420027"/>
              <a:gd name="connsiteX2" fmla="*/ 500389 w 500389"/>
              <a:gd name="connsiteY2" fmla="*/ 416669 h 420027"/>
              <a:gd name="connsiteX3" fmla="*/ 67270 w 500389"/>
              <a:gd name="connsiteY3" fmla="*/ 420027 h 420027"/>
              <a:gd name="connsiteX4" fmla="*/ 0 w 500389"/>
              <a:gd name="connsiteY4" fmla="*/ 0 h 420027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  <a:gd name="connsiteX0" fmla="*/ 0 w 500389"/>
              <a:gd name="connsiteY0" fmla="*/ 0 h 417406"/>
              <a:gd name="connsiteX1" fmla="*/ 420545 w 500389"/>
              <a:gd name="connsiteY1" fmla="*/ 7529 h 417406"/>
              <a:gd name="connsiteX2" fmla="*/ 500389 w 500389"/>
              <a:gd name="connsiteY2" fmla="*/ 416669 h 417406"/>
              <a:gd name="connsiteX3" fmla="*/ 59410 w 500389"/>
              <a:gd name="connsiteY3" fmla="*/ 417406 h 417406"/>
              <a:gd name="connsiteX4" fmla="*/ 0 w 500389"/>
              <a:gd name="connsiteY4" fmla="*/ 0 h 41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389" h="417406">
                <a:moveTo>
                  <a:pt x="0" y="0"/>
                </a:moveTo>
                <a:lnTo>
                  <a:pt x="420545" y="7529"/>
                </a:lnTo>
                <a:cubicBezTo>
                  <a:pt x="450489" y="166918"/>
                  <a:pt x="470685" y="257280"/>
                  <a:pt x="500389" y="416669"/>
                </a:cubicBezTo>
                <a:lnTo>
                  <a:pt x="59410" y="417406"/>
                </a:lnTo>
                <a:cubicBezTo>
                  <a:pt x="39124" y="266030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844467" lon="20580000" rev="1140000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Franklin Gothic Demi Cond" pitchFamily="34" charset="0"/>
              </a:rPr>
              <a:t>\n</a:t>
            </a:r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  <p:sp>
        <p:nvSpPr>
          <p:cNvPr id="33" name="Rectangle 2"/>
          <p:cNvSpPr/>
          <p:nvPr/>
        </p:nvSpPr>
        <p:spPr>
          <a:xfrm>
            <a:off x="6975066" y="5447207"/>
            <a:ext cx="754035" cy="640624"/>
          </a:xfrm>
          <a:custGeom>
            <a:avLst/>
            <a:gdLst>
              <a:gd name="connsiteX0" fmla="*/ 0 w 533400"/>
              <a:gd name="connsiteY0" fmla="*/ 0 h 533400"/>
              <a:gd name="connsiteX1" fmla="*/ 533400 w 533400"/>
              <a:gd name="connsiteY1" fmla="*/ 0 h 533400"/>
              <a:gd name="connsiteX2" fmla="*/ 533400 w 533400"/>
              <a:gd name="connsiteY2" fmla="*/ 533400 h 533400"/>
              <a:gd name="connsiteX3" fmla="*/ 0 w 533400"/>
              <a:gd name="connsiteY3" fmla="*/ 533400 h 533400"/>
              <a:gd name="connsiteX4" fmla="*/ 0 w 533400"/>
              <a:gd name="connsiteY4" fmla="*/ 0 h 533400"/>
              <a:gd name="connsiteX0" fmla="*/ 32994 w 566394"/>
              <a:gd name="connsiteY0" fmla="*/ 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32994 w 566394"/>
              <a:gd name="connsiteY4" fmla="*/ 0 h 533400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5988 w 566394"/>
              <a:gd name="connsiteY0" fmla="*/ 14140 h 533400"/>
              <a:gd name="connsiteX1" fmla="*/ 566394 w 566394"/>
              <a:gd name="connsiteY1" fmla="*/ 0 h 533400"/>
              <a:gd name="connsiteX2" fmla="*/ 566394 w 566394"/>
              <a:gd name="connsiteY2" fmla="*/ 533400 h 533400"/>
              <a:gd name="connsiteX3" fmla="*/ 0 w 566394"/>
              <a:gd name="connsiteY3" fmla="*/ 528686 h 533400"/>
              <a:gd name="connsiteX4" fmla="*/ 65988 w 566394"/>
              <a:gd name="connsiteY4" fmla="*/ 14140 h 533400"/>
              <a:gd name="connsiteX0" fmla="*/ 51848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51848 w 566394"/>
              <a:gd name="connsiteY4" fmla="*/ 0 h 538113"/>
              <a:gd name="connsiteX0" fmla="*/ 61274 w 566394"/>
              <a:gd name="connsiteY0" fmla="*/ 0 h 538113"/>
              <a:gd name="connsiteX1" fmla="*/ 566394 w 566394"/>
              <a:gd name="connsiteY1" fmla="*/ 4713 h 538113"/>
              <a:gd name="connsiteX2" fmla="*/ 566394 w 566394"/>
              <a:gd name="connsiteY2" fmla="*/ 538113 h 538113"/>
              <a:gd name="connsiteX3" fmla="*/ 0 w 566394"/>
              <a:gd name="connsiteY3" fmla="*/ 533399 h 538113"/>
              <a:gd name="connsiteX4" fmla="*/ 61274 w 566394"/>
              <a:gd name="connsiteY4" fmla="*/ 0 h 538113"/>
              <a:gd name="connsiteX0" fmla="*/ 61274 w 566394"/>
              <a:gd name="connsiteY0" fmla="*/ 23568 h 561681"/>
              <a:gd name="connsiteX1" fmla="*/ 561681 w 566394"/>
              <a:gd name="connsiteY1" fmla="*/ 0 h 561681"/>
              <a:gd name="connsiteX2" fmla="*/ 566394 w 566394"/>
              <a:gd name="connsiteY2" fmla="*/ 561681 h 561681"/>
              <a:gd name="connsiteX3" fmla="*/ 0 w 566394"/>
              <a:gd name="connsiteY3" fmla="*/ 556967 h 561681"/>
              <a:gd name="connsiteX4" fmla="*/ 61274 w 566394"/>
              <a:gd name="connsiteY4" fmla="*/ 23568 h 561681"/>
              <a:gd name="connsiteX0" fmla="*/ 61274 w 566394"/>
              <a:gd name="connsiteY0" fmla="*/ 9428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61274 w 566394"/>
              <a:gd name="connsiteY4" fmla="*/ 9428 h 547541"/>
              <a:gd name="connsiteX0" fmla="*/ 58520 w 566394"/>
              <a:gd name="connsiteY0" fmla="*/ 25954 h 547541"/>
              <a:gd name="connsiteX1" fmla="*/ 561681 w 566394"/>
              <a:gd name="connsiteY1" fmla="*/ 0 h 547541"/>
              <a:gd name="connsiteX2" fmla="*/ 566394 w 566394"/>
              <a:gd name="connsiteY2" fmla="*/ 547541 h 547541"/>
              <a:gd name="connsiteX3" fmla="*/ 0 w 566394"/>
              <a:gd name="connsiteY3" fmla="*/ 542827 h 547541"/>
              <a:gd name="connsiteX4" fmla="*/ 58520 w 566394"/>
              <a:gd name="connsiteY4" fmla="*/ 25954 h 547541"/>
              <a:gd name="connsiteX0" fmla="*/ 58520 w 567189"/>
              <a:gd name="connsiteY0" fmla="*/ 9428 h 531015"/>
              <a:gd name="connsiteX1" fmla="*/ 567189 w 567189"/>
              <a:gd name="connsiteY1" fmla="*/ 0 h 531015"/>
              <a:gd name="connsiteX2" fmla="*/ 566394 w 567189"/>
              <a:gd name="connsiteY2" fmla="*/ 531015 h 531015"/>
              <a:gd name="connsiteX3" fmla="*/ 0 w 567189"/>
              <a:gd name="connsiteY3" fmla="*/ 526301 h 531015"/>
              <a:gd name="connsiteX4" fmla="*/ 58520 w 567189"/>
              <a:gd name="connsiteY4" fmla="*/ 9428 h 531015"/>
              <a:gd name="connsiteX0" fmla="*/ 58520 w 566394"/>
              <a:gd name="connsiteY0" fmla="*/ 14937 h 536524"/>
              <a:gd name="connsiteX1" fmla="*/ 556172 w 566394"/>
              <a:gd name="connsiteY1" fmla="*/ 0 h 536524"/>
              <a:gd name="connsiteX2" fmla="*/ 566394 w 566394"/>
              <a:gd name="connsiteY2" fmla="*/ 536524 h 536524"/>
              <a:gd name="connsiteX3" fmla="*/ 0 w 566394"/>
              <a:gd name="connsiteY3" fmla="*/ 531810 h 536524"/>
              <a:gd name="connsiteX4" fmla="*/ 58520 w 566394"/>
              <a:gd name="connsiteY4" fmla="*/ 14937 h 536524"/>
              <a:gd name="connsiteX0" fmla="*/ 58520 w 556172"/>
              <a:gd name="connsiteY0" fmla="*/ 14937 h 531810"/>
              <a:gd name="connsiteX1" fmla="*/ 556172 w 556172"/>
              <a:gd name="connsiteY1" fmla="*/ 0 h 531810"/>
              <a:gd name="connsiteX2" fmla="*/ 555377 w 556172"/>
              <a:gd name="connsiteY2" fmla="*/ 511736 h 531810"/>
              <a:gd name="connsiteX3" fmla="*/ 0 w 556172"/>
              <a:gd name="connsiteY3" fmla="*/ 531810 h 531810"/>
              <a:gd name="connsiteX4" fmla="*/ 58520 w 556172"/>
              <a:gd name="connsiteY4" fmla="*/ 14937 h 531810"/>
              <a:gd name="connsiteX0" fmla="*/ 41995 w 539647"/>
              <a:gd name="connsiteY0" fmla="*/ 14937 h 511736"/>
              <a:gd name="connsiteX1" fmla="*/ 539647 w 539647"/>
              <a:gd name="connsiteY1" fmla="*/ 0 h 511736"/>
              <a:gd name="connsiteX2" fmla="*/ 538852 w 539647"/>
              <a:gd name="connsiteY2" fmla="*/ 511736 h 511736"/>
              <a:gd name="connsiteX3" fmla="*/ 0 w 539647"/>
              <a:gd name="connsiteY3" fmla="*/ 498759 h 511736"/>
              <a:gd name="connsiteX4" fmla="*/ 41995 w 539647"/>
              <a:gd name="connsiteY4" fmla="*/ 14937 h 511736"/>
              <a:gd name="connsiteX0" fmla="*/ 25470 w 523122"/>
              <a:gd name="connsiteY0" fmla="*/ 14937 h 511736"/>
              <a:gd name="connsiteX1" fmla="*/ 523122 w 523122"/>
              <a:gd name="connsiteY1" fmla="*/ 0 h 511736"/>
              <a:gd name="connsiteX2" fmla="*/ 522327 w 523122"/>
              <a:gd name="connsiteY2" fmla="*/ 511736 h 511736"/>
              <a:gd name="connsiteX3" fmla="*/ 0 w 523122"/>
              <a:gd name="connsiteY3" fmla="*/ 479480 h 511736"/>
              <a:gd name="connsiteX4" fmla="*/ 25470 w 523122"/>
              <a:gd name="connsiteY4" fmla="*/ 14937 h 511736"/>
              <a:gd name="connsiteX0" fmla="*/ 0 w 497652"/>
              <a:gd name="connsiteY0" fmla="*/ 14937 h 511736"/>
              <a:gd name="connsiteX1" fmla="*/ 497652 w 497652"/>
              <a:gd name="connsiteY1" fmla="*/ 0 h 511736"/>
              <a:gd name="connsiteX2" fmla="*/ 496857 w 497652"/>
              <a:gd name="connsiteY2" fmla="*/ 511736 h 511736"/>
              <a:gd name="connsiteX3" fmla="*/ 24106 w 497652"/>
              <a:gd name="connsiteY3" fmla="*/ 416133 h 511736"/>
              <a:gd name="connsiteX4" fmla="*/ 0 w 497652"/>
              <a:gd name="connsiteY4" fmla="*/ 14937 h 511736"/>
              <a:gd name="connsiteX0" fmla="*/ 14453 w 512105"/>
              <a:gd name="connsiteY0" fmla="*/ 14937 h 562106"/>
              <a:gd name="connsiteX1" fmla="*/ 512105 w 512105"/>
              <a:gd name="connsiteY1" fmla="*/ 0 h 562106"/>
              <a:gd name="connsiteX2" fmla="*/ 511310 w 512105"/>
              <a:gd name="connsiteY2" fmla="*/ 511736 h 562106"/>
              <a:gd name="connsiteX3" fmla="*/ 0 w 512105"/>
              <a:gd name="connsiteY3" fmla="*/ 562106 h 562106"/>
              <a:gd name="connsiteX4" fmla="*/ 14453 w 512105"/>
              <a:gd name="connsiteY4" fmla="*/ 14937 h 562106"/>
              <a:gd name="connsiteX0" fmla="*/ 22716 w 520368"/>
              <a:gd name="connsiteY0" fmla="*/ 14937 h 537318"/>
              <a:gd name="connsiteX1" fmla="*/ 520368 w 520368"/>
              <a:gd name="connsiteY1" fmla="*/ 0 h 537318"/>
              <a:gd name="connsiteX2" fmla="*/ 519573 w 520368"/>
              <a:gd name="connsiteY2" fmla="*/ 511736 h 537318"/>
              <a:gd name="connsiteX3" fmla="*/ 0 w 520368"/>
              <a:gd name="connsiteY3" fmla="*/ 537318 h 537318"/>
              <a:gd name="connsiteX4" fmla="*/ 22716 w 520368"/>
              <a:gd name="connsiteY4" fmla="*/ 14937 h 537318"/>
              <a:gd name="connsiteX0" fmla="*/ 36487 w 534139"/>
              <a:gd name="connsiteY0" fmla="*/ 14937 h 523547"/>
              <a:gd name="connsiteX1" fmla="*/ 534139 w 534139"/>
              <a:gd name="connsiteY1" fmla="*/ 0 h 523547"/>
              <a:gd name="connsiteX2" fmla="*/ 533344 w 534139"/>
              <a:gd name="connsiteY2" fmla="*/ 511736 h 523547"/>
              <a:gd name="connsiteX3" fmla="*/ 0 w 534139"/>
              <a:gd name="connsiteY3" fmla="*/ 523547 h 523547"/>
              <a:gd name="connsiteX4" fmla="*/ 36487 w 534139"/>
              <a:gd name="connsiteY4" fmla="*/ 14937 h 523547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38853 w 539648"/>
              <a:gd name="connsiteY2" fmla="*/ 511736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9870"/>
              <a:gd name="connsiteY0" fmla="*/ 14937 h 512530"/>
              <a:gd name="connsiteX1" fmla="*/ 539648 w 549870"/>
              <a:gd name="connsiteY1" fmla="*/ 0 h 512530"/>
              <a:gd name="connsiteX2" fmla="*/ 549870 w 549870"/>
              <a:gd name="connsiteY2" fmla="*/ 503473 h 512530"/>
              <a:gd name="connsiteX3" fmla="*/ 0 w 549870"/>
              <a:gd name="connsiteY3" fmla="*/ 512530 h 512530"/>
              <a:gd name="connsiteX4" fmla="*/ 41996 w 549870"/>
              <a:gd name="connsiteY4" fmla="*/ 14937 h 512530"/>
              <a:gd name="connsiteX0" fmla="*/ 41996 w 539648"/>
              <a:gd name="connsiteY0" fmla="*/ 14937 h 512530"/>
              <a:gd name="connsiteX1" fmla="*/ 539648 w 539648"/>
              <a:gd name="connsiteY1" fmla="*/ 0 h 512530"/>
              <a:gd name="connsiteX2" fmla="*/ 527837 w 539648"/>
              <a:gd name="connsiteY2" fmla="*/ 503473 h 512530"/>
              <a:gd name="connsiteX3" fmla="*/ 0 w 539648"/>
              <a:gd name="connsiteY3" fmla="*/ 512530 h 512530"/>
              <a:gd name="connsiteX4" fmla="*/ 41996 w 539648"/>
              <a:gd name="connsiteY4" fmla="*/ 14937 h 512530"/>
              <a:gd name="connsiteX0" fmla="*/ 41996 w 541608"/>
              <a:gd name="connsiteY0" fmla="*/ 14937 h 512530"/>
              <a:gd name="connsiteX1" fmla="*/ 539648 w 541608"/>
              <a:gd name="connsiteY1" fmla="*/ 0 h 512530"/>
              <a:gd name="connsiteX2" fmla="*/ 541608 w 541608"/>
              <a:gd name="connsiteY2" fmla="*/ 492457 h 512530"/>
              <a:gd name="connsiteX3" fmla="*/ 0 w 541608"/>
              <a:gd name="connsiteY3" fmla="*/ 512530 h 512530"/>
              <a:gd name="connsiteX4" fmla="*/ 41996 w 541608"/>
              <a:gd name="connsiteY4" fmla="*/ 14937 h 512530"/>
              <a:gd name="connsiteX0" fmla="*/ 41996 w 539671"/>
              <a:gd name="connsiteY0" fmla="*/ 14937 h 512530"/>
              <a:gd name="connsiteX1" fmla="*/ 539648 w 539671"/>
              <a:gd name="connsiteY1" fmla="*/ 0 h 512530"/>
              <a:gd name="connsiteX2" fmla="*/ 527837 w 539671"/>
              <a:gd name="connsiteY2" fmla="*/ 500719 h 512530"/>
              <a:gd name="connsiteX3" fmla="*/ 0 w 539671"/>
              <a:gd name="connsiteY3" fmla="*/ 512530 h 512530"/>
              <a:gd name="connsiteX4" fmla="*/ 41996 w 539671"/>
              <a:gd name="connsiteY4" fmla="*/ 14937 h 512530"/>
              <a:gd name="connsiteX0" fmla="*/ 41996 w 539708"/>
              <a:gd name="connsiteY0" fmla="*/ 14937 h 512530"/>
              <a:gd name="connsiteX1" fmla="*/ 539648 w 539708"/>
              <a:gd name="connsiteY1" fmla="*/ 0 h 512530"/>
              <a:gd name="connsiteX2" fmla="*/ 536099 w 539708"/>
              <a:gd name="connsiteY2" fmla="*/ 497965 h 512530"/>
              <a:gd name="connsiteX3" fmla="*/ 0 w 539708"/>
              <a:gd name="connsiteY3" fmla="*/ 512530 h 512530"/>
              <a:gd name="connsiteX4" fmla="*/ 41996 w 539708"/>
              <a:gd name="connsiteY4" fmla="*/ 14937 h 512530"/>
              <a:gd name="connsiteX0" fmla="*/ 41996 w 547933"/>
              <a:gd name="connsiteY0" fmla="*/ 14937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41996 w 547933"/>
              <a:gd name="connsiteY4" fmla="*/ 14937 h 512530"/>
              <a:gd name="connsiteX0" fmla="*/ 36488 w 547933"/>
              <a:gd name="connsiteY0" fmla="*/ 25953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36488 w 547933"/>
              <a:gd name="connsiteY4" fmla="*/ 25953 h 512530"/>
              <a:gd name="connsiteX0" fmla="*/ 28225 w 547933"/>
              <a:gd name="connsiteY0" fmla="*/ 31462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5 w 547933"/>
              <a:gd name="connsiteY4" fmla="*/ 31462 h 512530"/>
              <a:gd name="connsiteX0" fmla="*/ 25470 w 547933"/>
              <a:gd name="connsiteY0" fmla="*/ 39724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5470 w 547933"/>
              <a:gd name="connsiteY4" fmla="*/ 39724 h 512530"/>
              <a:gd name="connsiteX0" fmla="*/ 28224 w 547933"/>
              <a:gd name="connsiteY0" fmla="*/ 34215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8224 w 547933"/>
              <a:gd name="connsiteY4" fmla="*/ 34215 h 512530"/>
              <a:gd name="connsiteX0" fmla="*/ 22716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22716 w 547933"/>
              <a:gd name="connsiteY4" fmla="*/ 42478 h 512530"/>
              <a:gd name="connsiteX0" fmla="*/ 11699 w 547933"/>
              <a:gd name="connsiteY0" fmla="*/ 47986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7986 h 512530"/>
              <a:gd name="connsiteX0" fmla="*/ 19962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9962 w 547933"/>
              <a:gd name="connsiteY4" fmla="*/ 42478 h 512530"/>
              <a:gd name="connsiteX0" fmla="*/ 11699 w 547933"/>
              <a:gd name="connsiteY0" fmla="*/ 42478 h 512530"/>
              <a:gd name="connsiteX1" fmla="*/ 547910 w 547933"/>
              <a:gd name="connsiteY1" fmla="*/ 0 h 512530"/>
              <a:gd name="connsiteX2" fmla="*/ 536099 w 547933"/>
              <a:gd name="connsiteY2" fmla="*/ 497965 h 512530"/>
              <a:gd name="connsiteX3" fmla="*/ 0 w 547933"/>
              <a:gd name="connsiteY3" fmla="*/ 512530 h 512530"/>
              <a:gd name="connsiteX4" fmla="*/ 11699 w 547933"/>
              <a:gd name="connsiteY4" fmla="*/ 42478 h 512530"/>
              <a:gd name="connsiteX0" fmla="*/ 3436 w 539670"/>
              <a:gd name="connsiteY0" fmla="*/ 42478 h 518038"/>
              <a:gd name="connsiteX1" fmla="*/ 539647 w 539670"/>
              <a:gd name="connsiteY1" fmla="*/ 0 h 518038"/>
              <a:gd name="connsiteX2" fmla="*/ 527836 w 539670"/>
              <a:gd name="connsiteY2" fmla="*/ 497965 h 518038"/>
              <a:gd name="connsiteX3" fmla="*/ 0 w 539670"/>
              <a:gd name="connsiteY3" fmla="*/ 518038 h 518038"/>
              <a:gd name="connsiteX4" fmla="*/ 3436 w 539670"/>
              <a:gd name="connsiteY4" fmla="*/ 42478 h 518038"/>
              <a:gd name="connsiteX0" fmla="*/ 14453 w 550687"/>
              <a:gd name="connsiteY0" fmla="*/ 42478 h 509776"/>
              <a:gd name="connsiteX1" fmla="*/ 550664 w 550687"/>
              <a:gd name="connsiteY1" fmla="*/ 0 h 509776"/>
              <a:gd name="connsiteX2" fmla="*/ 538853 w 550687"/>
              <a:gd name="connsiteY2" fmla="*/ 497965 h 509776"/>
              <a:gd name="connsiteX3" fmla="*/ 0 w 550687"/>
              <a:gd name="connsiteY3" fmla="*/ 509776 h 509776"/>
              <a:gd name="connsiteX4" fmla="*/ 14453 w 550687"/>
              <a:gd name="connsiteY4" fmla="*/ 42478 h 509776"/>
              <a:gd name="connsiteX0" fmla="*/ 14453 w 550687"/>
              <a:gd name="connsiteY0" fmla="*/ 42478 h 518038"/>
              <a:gd name="connsiteX1" fmla="*/ 550664 w 550687"/>
              <a:gd name="connsiteY1" fmla="*/ 0 h 518038"/>
              <a:gd name="connsiteX2" fmla="*/ 538853 w 550687"/>
              <a:gd name="connsiteY2" fmla="*/ 497965 h 518038"/>
              <a:gd name="connsiteX3" fmla="*/ 0 w 550687"/>
              <a:gd name="connsiteY3" fmla="*/ 518038 h 518038"/>
              <a:gd name="connsiteX4" fmla="*/ 14453 w 550687"/>
              <a:gd name="connsiteY4" fmla="*/ 42478 h 518038"/>
              <a:gd name="connsiteX0" fmla="*/ 14453 w 550675"/>
              <a:gd name="connsiteY0" fmla="*/ 42478 h 518038"/>
              <a:gd name="connsiteX1" fmla="*/ 550664 w 550675"/>
              <a:gd name="connsiteY1" fmla="*/ 0 h 518038"/>
              <a:gd name="connsiteX2" fmla="*/ 525082 w 550675"/>
              <a:gd name="connsiteY2" fmla="*/ 497965 h 518038"/>
              <a:gd name="connsiteX3" fmla="*/ 0 w 550675"/>
              <a:gd name="connsiteY3" fmla="*/ 518038 h 518038"/>
              <a:gd name="connsiteX4" fmla="*/ 14453 w 550675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97965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0"/>
              <a:gd name="connsiteY0" fmla="*/ 42478 h 518038"/>
              <a:gd name="connsiteX1" fmla="*/ 550664 w 550670"/>
              <a:gd name="connsiteY1" fmla="*/ 0 h 518038"/>
              <a:gd name="connsiteX2" fmla="*/ 503049 w 550670"/>
              <a:gd name="connsiteY2" fmla="*/ 497965 h 518038"/>
              <a:gd name="connsiteX3" fmla="*/ 0 w 550670"/>
              <a:gd name="connsiteY3" fmla="*/ 518038 h 518038"/>
              <a:gd name="connsiteX4" fmla="*/ 14453 w 550670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4065 w 550672"/>
              <a:gd name="connsiteY2" fmla="*/ 484193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50672"/>
              <a:gd name="connsiteY0" fmla="*/ 42478 h 518038"/>
              <a:gd name="connsiteX1" fmla="*/ 550664 w 550672"/>
              <a:gd name="connsiteY1" fmla="*/ 0 h 518038"/>
              <a:gd name="connsiteX2" fmla="*/ 516820 w 550672"/>
              <a:gd name="connsiteY2" fmla="*/ 475931 h 518038"/>
              <a:gd name="connsiteX3" fmla="*/ 0 w 550672"/>
              <a:gd name="connsiteY3" fmla="*/ 518038 h 518038"/>
              <a:gd name="connsiteX4" fmla="*/ 14453 w 550672"/>
              <a:gd name="connsiteY4" fmla="*/ 42478 h 518038"/>
              <a:gd name="connsiteX0" fmla="*/ 14453 w 536907"/>
              <a:gd name="connsiteY0" fmla="*/ 31461 h 507021"/>
              <a:gd name="connsiteX1" fmla="*/ 536893 w 536907"/>
              <a:gd name="connsiteY1" fmla="*/ 0 h 507021"/>
              <a:gd name="connsiteX2" fmla="*/ 516820 w 536907"/>
              <a:gd name="connsiteY2" fmla="*/ 464914 h 507021"/>
              <a:gd name="connsiteX3" fmla="*/ 0 w 536907"/>
              <a:gd name="connsiteY3" fmla="*/ 507021 h 507021"/>
              <a:gd name="connsiteX4" fmla="*/ 14453 w 536907"/>
              <a:gd name="connsiteY4" fmla="*/ 31461 h 507021"/>
              <a:gd name="connsiteX0" fmla="*/ 14453 w 516820"/>
              <a:gd name="connsiteY0" fmla="*/ 23198 h 498758"/>
              <a:gd name="connsiteX1" fmla="*/ 514859 w 516820"/>
              <a:gd name="connsiteY1" fmla="*/ 0 h 498758"/>
              <a:gd name="connsiteX2" fmla="*/ 516820 w 516820"/>
              <a:gd name="connsiteY2" fmla="*/ 456651 h 498758"/>
              <a:gd name="connsiteX3" fmla="*/ 0 w 516820"/>
              <a:gd name="connsiteY3" fmla="*/ 498758 h 498758"/>
              <a:gd name="connsiteX4" fmla="*/ 14453 w 516820"/>
              <a:gd name="connsiteY4" fmla="*/ 23198 h 498758"/>
              <a:gd name="connsiteX0" fmla="*/ 14453 w 516820"/>
              <a:gd name="connsiteY0" fmla="*/ 28707 h 504267"/>
              <a:gd name="connsiteX1" fmla="*/ 506596 w 516820"/>
              <a:gd name="connsiteY1" fmla="*/ 0 h 504267"/>
              <a:gd name="connsiteX2" fmla="*/ 516820 w 516820"/>
              <a:gd name="connsiteY2" fmla="*/ 462160 h 504267"/>
              <a:gd name="connsiteX3" fmla="*/ 0 w 516820"/>
              <a:gd name="connsiteY3" fmla="*/ 504267 h 504267"/>
              <a:gd name="connsiteX4" fmla="*/ 14453 w 516820"/>
              <a:gd name="connsiteY4" fmla="*/ 28707 h 504267"/>
              <a:gd name="connsiteX0" fmla="*/ 14453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4453 w 516820"/>
              <a:gd name="connsiteY4" fmla="*/ 31461 h 507021"/>
              <a:gd name="connsiteX0" fmla="*/ 33732 w 516820"/>
              <a:gd name="connsiteY0" fmla="*/ 25953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33732 w 516820"/>
              <a:gd name="connsiteY4" fmla="*/ 25953 h 507021"/>
              <a:gd name="connsiteX0" fmla="*/ 25470 w 516820"/>
              <a:gd name="connsiteY0" fmla="*/ 28707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25470 w 516820"/>
              <a:gd name="connsiteY4" fmla="*/ 28707 h 507021"/>
              <a:gd name="connsiteX0" fmla="*/ 17208 w 516820"/>
              <a:gd name="connsiteY0" fmla="*/ 31461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17208 w 516820"/>
              <a:gd name="connsiteY4" fmla="*/ 31461 h 507021"/>
              <a:gd name="connsiteX0" fmla="*/ 193 w 519084"/>
              <a:gd name="connsiteY0" fmla="*/ 34215 h 507021"/>
              <a:gd name="connsiteX1" fmla="*/ 517122 w 519084"/>
              <a:gd name="connsiteY1" fmla="*/ 0 h 507021"/>
              <a:gd name="connsiteX2" fmla="*/ 519084 w 519084"/>
              <a:gd name="connsiteY2" fmla="*/ 464914 h 507021"/>
              <a:gd name="connsiteX3" fmla="*/ 2264 w 519084"/>
              <a:gd name="connsiteY3" fmla="*/ 507021 h 507021"/>
              <a:gd name="connsiteX4" fmla="*/ 193 w 519084"/>
              <a:gd name="connsiteY4" fmla="*/ 34215 h 507021"/>
              <a:gd name="connsiteX0" fmla="*/ 683 w 516820"/>
              <a:gd name="connsiteY0" fmla="*/ 34215 h 507021"/>
              <a:gd name="connsiteX1" fmla="*/ 514858 w 516820"/>
              <a:gd name="connsiteY1" fmla="*/ 0 h 507021"/>
              <a:gd name="connsiteX2" fmla="*/ 516820 w 516820"/>
              <a:gd name="connsiteY2" fmla="*/ 464914 h 507021"/>
              <a:gd name="connsiteX3" fmla="*/ 0 w 516820"/>
              <a:gd name="connsiteY3" fmla="*/ 507021 h 507021"/>
              <a:gd name="connsiteX4" fmla="*/ 683 w 516820"/>
              <a:gd name="connsiteY4" fmla="*/ 34215 h 507021"/>
              <a:gd name="connsiteX0" fmla="*/ 683 w 516820"/>
              <a:gd name="connsiteY0" fmla="*/ 39724 h 512530"/>
              <a:gd name="connsiteX1" fmla="*/ 495578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16820"/>
              <a:gd name="connsiteY0" fmla="*/ 39724 h 512530"/>
              <a:gd name="connsiteX1" fmla="*/ 479053 w 516820"/>
              <a:gd name="connsiteY1" fmla="*/ 0 h 512530"/>
              <a:gd name="connsiteX2" fmla="*/ 516820 w 516820"/>
              <a:gd name="connsiteY2" fmla="*/ 470423 h 512530"/>
              <a:gd name="connsiteX3" fmla="*/ 0 w 516820"/>
              <a:gd name="connsiteY3" fmla="*/ 512530 h 512530"/>
              <a:gd name="connsiteX4" fmla="*/ 683 w 516820"/>
              <a:gd name="connsiteY4" fmla="*/ 39724 h 512530"/>
              <a:gd name="connsiteX0" fmla="*/ 683 w 500294"/>
              <a:gd name="connsiteY0" fmla="*/ 39724 h 512530"/>
              <a:gd name="connsiteX1" fmla="*/ 479053 w 500294"/>
              <a:gd name="connsiteY1" fmla="*/ 0 h 512530"/>
              <a:gd name="connsiteX2" fmla="*/ 500294 w 500294"/>
              <a:gd name="connsiteY2" fmla="*/ 470423 h 512530"/>
              <a:gd name="connsiteX3" fmla="*/ 0 w 500294"/>
              <a:gd name="connsiteY3" fmla="*/ 512530 h 512530"/>
              <a:gd name="connsiteX4" fmla="*/ 683 w 500294"/>
              <a:gd name="connsiteY4" fmla="*/ 39724 h 512530"/>
              <a:gd name="connsiteX0" fmla="*/ 683 w 486523"/>
              <a:gd name="connsiteY0" fmla="*/ 39724 h 512530"/>
              <a:gd name="connsiteX1" fmla="*/ 479053 w 486523"/>
              <a:gd name="connsiteY1" fmla="*/ 0 h 512530"/>
              <a:gd name="connsiteX2" fmla="*/ 486523 w 486523"/>
              <a:gd name="connsiteY2" fmla="*/ 470423 h 512530"/>
              <a:gd name="connsiteX3" fmla="*/ 0 w 486523"/>
              <a:gd name="connsiteY3" fmla="*/ 512530 h 512530"/>
              <a:gd name="connsiteX4" fmla="*/ 683 w 486523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56652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683 w 497540"/>
              <a:gd name="connsiteY0" fmla="*/ 39724 h 512530"/>
              <a:gd name="connsiteX1" fmla="*/ 479053 w 497540"/>
              <a:gd name="connsiteY1" fmla="*/ 0 h 512530"/>
              <a:gd name="connsiteX2" fmla="*/ 497540 w 497540"/>
              <a:gd name="connsiteY2" fmla="*/ 445635 h 512530"/>
              <a:gd name="connsiteX3" fmla="*/ 0 w 497540"/>
              <a:gd name="connsiteY3" fmla="*/ 512530 h 512530"/>
              <a:gd name="connsiteX4" fmla="*/ 683 w 497540"/>
              <a:gd name="connsiteY4" fmla="*/ 39724 h 512530"/>
              <a:gd name="connsiteX0" fmla="*/ 126 w 496983"/>
              <a:gd name="connsiteY0" fmla="*/ 39724 h 504268"/>
              <a:gd name="connsiteX1" fmla="*/ 478496 w 496983"/>
              <a:gd name="connsiteY1" fmla="*/ 0 h 504268"/>
              <a:gd name="connsiteX2" fmla="*/ 496983 w 496983"/>
              <a:gd name="connsiteY2" fmla="*/ 445635 h 504268"/>
              <a:gd name="connsiteX3" fmla="*/ 4951 w 496983"/>
              <a:gd name="connsiteY3" fmla="*/ 504268 h 504268"/>
              <a:gd name="connsiteX4" fmla="*/ 126 w 496983"/>
              <a:gd name="connsiteY4" fmla="*/ 39724 h 504268"/>
              <a:gd name="connsiteX0" fmla="*/ 53 w 496910"/>
              <a:gd name="connsiteY0" fmla="*/ 39724 h 509776"/>
              <a:gd name="connsiteX1" fmla="*/ 478423 w 496910"/>
              <a:gd name="connsiteY1" fmla="*/ 0 h 509776"/>
              <a:gd name="connsiteX2" fmla="*/ 496910 w 496910"/>
              <a:gd name="connsiteY2" fmla="*/ 445635 h 509776"/>
              <a:gd name="connsiteX3" fmla="*/ 15895 w 496910"/>
              <a:gd name="connsiteY3" fmla="*/ 509776 h 509776"/>
              <a:gd name="connsiteX4" fmla="*/ 53 w 496910"/>
              <a:gd name="connsiteY4" fmla="*/ 39724 h 509776"/>
              <a:gd name="connsiteX0" fmla="*/ 92 w 496949"/>
              <a:gd name="connsiteY0" fmla="*/ 39724 h 507022"/>
              <a:gd name="connsiteX1" fmla="*/ 478462 w 496949"/>
              <a:gd name="connsiteY1" fmla="*/ 0 h 507022"/>
              <a:gd name="connsiteX2" fmla="*/ 496949 w 496949"/>
              <a:gd name="connsiteY2" fmla="*/ 445635 h 507022"/>
              <a:gd name="connsiteX3" fmla="*/ 7671 w 496949"/>
              <a:gd name="connsiteY3" fmla="*/ 507022 h 507022"/>
              <a:gd name="connsiteX4" fmla="*/ 92 w 496949"/>
              <a:gd name="connsiteY4" fmla="*/ 39724 h 507022"/>
              <a:gd name="connsiteX0" fmla="*/ 60 w 502426"/>
              <a:gd name="connsiteY0" fmla="*/ 45233 h 507022"/>
              <a:gd name="connsiteX1" fmla="*/ 483939 w 502426"/>
              <a:gd name="connsiteY1" fmla="*/ 0 h 507022"/>
              <a:gd name="connsiteX2" fmla="*/ 502426 w 502426"/>
              <a:gd name="connsiteY2" fmla="*/ 445635 h 507022"/>
              <a:gd name="connsiteX3" fmla="*/ 13148 w 502426"/>
              <a:gd name="connsiteY3" fmla="*/ 507022 h 507022"/>
              <a:gd name="connsiteX4" fmla="*/ 60 w 502426"/>
              <a:gd name="connsiteY4" fmla="*/ 45233 h 507022"/>
              <a:gd name="connsiteX0" fmla="*/ 93 w 496950"/>
              <a:gd name="connsiteY0" fmla="*/ 36970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36970 h 507022"/>
              <a:gd name="connsiteX0" fmla="*/ 93 w 496950"/>
              <a:gd name="connsiteY0" fmla="*/ 45232 h 507022"/>
              <a:gd name="connsiteX1" fmla="*/ 478463 w 496950"/>
              <a:gd name="connsiteY1" fmla="*/ 0 h 507022"/>
              <a:gd name="connsiteX2" fmla="*/ 496950 w 496950"/>
              <a:gd name="connsiteY2" fmla="*/ 445635 h 507022"/>
              <a:gd name="connsiteX3" fmla="*/ 7672 w 496950"/>
              <a:gd name="connsiteY3" fmla="*/ 507022 h 507022"/>
              <a:gd name="connsiteX4" fmla="*/ 93 w 496950"/>
              <a:gd name="connsiteY4" fmla="*/ 45232 h 507022"/>
              <a:gd name="connsiteX0" fmla="*/ 93 w 496950"/>
              <a:gd name="connsiteY0" fmla="*/ 47986 h 509776"/>
              <a:gd name="connsiteX1" fmla="*/ 470200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93 w 496950"/>
              <a:gd name="connsiteY0" fmla="*/ 39723 h 501513"/>
              <a:gd name="connsiteX1" fmla="*/ 472954 w 496950"/>
              <a:gd name="connsiteY1" fmla="*/ 0 h 501513"/>
              <a:gd name="connsiteX2" fmla="*/ 496950 w 496950"/>
              <a:gd name="connsiteY2" fmla="*/ 440126 h 501513"/>
              <a:gd name="connsiteX3" fmla="*/ 7672 w 496950"/>
              <a:gd name="connsiteY3" fmla="*/ 501513 h 501513"/>
              <a:gd name="connsiteX4" fmla="*/ 93 w 496950"/>
              <a:gd name="connsiteY4" fmla="*/ 39723 h 501513"/>
              <a:gd name="connsiteX0" fmla="*/ 93 w 496950"/>
              <a:gd name="connsiteY0" fmla="*/ 47986 h 509776"/>
              <a:gd name="connsiteX1" fmla="*/ 472954 w 496950"/>
              <a:gd name="connsiteY1" fmla="*/ 0 h 509776"/>
              <a:gd name="connsiteX2" fmla="*/ 496950 w 496950"/>
              <a:gd name="connsiteY2" fmla="*/ 448389 h 509776"/>
              <a:gd name="connsiteX3" fmla="*/ 7672 w 496950"/>
              <a:gd name="connsiteY3" fmla="*/ 509776 h 509776"/>
              <a:gd name="connsiteX4" fmla="*/ 93 w 496950"/>
              <a:gd name="connsiteY4" fmla="*/ 47986 h 509776"/>
              <a:gd name="connsiteX0" fmla="*/ 73 w 499684"/>
              <a:gd name="connsiteY0" fmla="*/ 53494 h 509776"/>
              <a:gd name="connsiteX1" fmla="*/ 475688 w 499684"/>
              <a:gd name="connsiteY1" fmla="*/ 0 h 509776"/>
              <a:gd name="connsiteX2" fmla="*/ 499684 w 499684"/>
              <a:gd name="connsiteY2" fmla="*/ 448389 h 509776"/>
              <a:gd name="connsiteX3" fmla="*/ 10406 w 499684"/>
              <a:gd name="connsiteY3" fmla="*/ 509776 h 509776"/>
              <a:gd name="connsiteX4" fmla="*/ 73 w 499684"/>
              <a:gd name="connsiteY4" fmla="*/ 53494 h 509776"/>
              <a:gd name="connsiteX0" fmla="*/ 73 w 499684"/>
              <a:gd name="connsiteY0" fmla="*/ 42478 h 498760"/>
              <a:gd name="connsiteX1" fmla="*/ 467425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56409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499684"/>
              <a:gd name="connsiteY0" fmla="*/ 42478 h 498760"/>
              <a:gd name="connsiteX1" fmla="*/ 464671 w 499684"/>
              <a:gd name="connsiteY1" fmla="*/ 0 h 498760"/>
              <a:gd name="connsiteX2" fmla="*/ 499684 w 499684"/>
              <a:gd name="connsiteY2" fmla="*/ 437373 h 498760"/>
              <a:gd name="connsiteX3" fmla="*/ 10406 w 499684"/>
              <a:gd name="connsiteY3" fmla="*/ 498760 h 498760"/>
              <a:gd name="connsiteX4" fmla="*/ 73 w 499684"/>
              <a:gd name="connsiteY4" fmla="*/ 42478 h 498760"/>
              <a:gd name="connsiteX0" fmla="*/ 73 w 510700"/>
              <a:gd name="connsiteY0" fmla="*/ 42478 h 498760"/>
              <a:gd name="connsiteX1" fmla="*/ 464671 w 510700"/>
              <a:gd name="connsiteY1" fmla="*/ 0 h 498760"/>
              <a:gd name="connsiteX2" fmla="*/ 510700 w 510700"/>
              <a:gd name="connsiteY2" fmla="*/ 434618 h 498760"/>
              <a:gd name="connsiteX3" fmla="*/ 10406 w 510700"/>
              <a:gd name="connsiteY3" fmla="*/ 498760 h 498760"/>
              <a:gd name="connsiteX4" fmla="*/ 73 w 510700"/>
              <a:gd name="connsiteY4" fmla="*/ 42478 h 498760"/>
              <a:gd name="connsiteX0" fmla="*/ 37 w 510664"/>
              <a:gd name="connsiteY0" fmla="*/ 42478 h 496005"/>
              <a:gd name="connsiteX1" fmla="*/ 464635 w 510664"/>
              <a:gd name="connsiteY1" fmla="*/ 0 h 496005"/>
              <a:gd name="connsiteX2" fmla="*/ 510664 w 510664"/>
              <a:gd name="connsiteY2" fmla="*/ 434618 h 496005"/>
              <a:gd name="connsiteX3" fmla="*/ 24141 w 510664"/>
              <a:gd name="connsiteY3" fmla="*/ 496005 h 496005"/>
              <a:gd name="connsiteX4" fmla="*/ 37 w 510664"/>
              <a:gd name="connsiteY4" fmla="*/ 42478 h 496005"/>
              <a:gd name="connsiteX0" fmla="*/ 26 w 510653"/>
              <a:gd name="connsiteY0" fmla="*/ 42478 h 487743"/>
              <a:gd name="connsiteX1" fmla="*/ 464624 w 510653"/>
              <a:gd name="connsiteY1" fmla="*/ 0 h 487743"/>
              <a:gd name="connsiteX2" fmla="*/ 510653 w 510653"/>
              <a:gd name="connsiteY2" fmla="*/ 434618 h 487743"/>
              <a:gd name="connsiteX3" fmla="*/ 35147 w 510653"/>
              <a:gd name="connsiteY3" fmla="*/ 487743 h 487743"/>
              <a:gd name="connsiteX4" fmla="*/ 26 w 510653"/>
              <a:gd name="connsiteY4" fmla="*/ 42478 h 487743"/>
              <a:gd name="connsiteX0" fmla="*/ 29 w 510656"/>
              <a:gd name="connsiteY0" fmla="*/ 42478 h 499649"/>
              <a:gd name="connsiteX1" fmla="*/ 464627 w 510656"/>
              <a:gd name="connsiteY1" fmla="*/ 0 h 499649"/>
              <a:gd name="connsiteX2" fmla="*/ 510656 w 510656"/>
              <a:gd name="connsiteY2" fmla="*/ 434618 h 499649"/>
              <a:gd name="connsiteX3" fmla="*/ 30388 w 510656"/>
              <a:gd name="connsiteY3" fmla="*/ 499649 h 499649"/>
              <a:gd name="connsiteX4" fmla="*/ 29 w 510656"/>
              <a:gd name="connsiteY4" fmla="*/ 42478 h 499649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34 w 510661"/>
              <a:gd name="connsiteY0" fmla="*/ 42478 h 494886"/>
              <a:gd name="connsiteX1" fmla="*/ 464632 w 510661"/>
              <a:gd name="connsiteY1" fmla="*/ 0 h 494886"/>
              <a:gd name="connsiteX2" fmla="*/ 510661 w 510661"/>
              <a:gd name="connsiteY2" fmla="*/ 434618 h 494886"/>
              <a:gd name="connsiteX3" fmla="*/ 25630 w 510661"/>
              <a:gd name="connsiteY3" fmla="*/ 494886 h 494886"/>
              <a:gd name="connsiteX4" fmla="*/ 34 w 510661"/>
              <a:gd name="connsiteY4" fmla="*/ 42478 h 494886"/>
              <a:gd name="connsiteX0" fmla="*/ 45 w 510672"/>
              <a:gd name="connsiteY0" fmla="*/ 42478 h 494886"/>
              <a:gd name="connsiteX1" fmla="*/ 464643 w 510672"/>
              <a:gd name="connsiteY1" fmla="*/ 0 h 494886"/>
              <a:gd name="connsiteX2" fmla="*/ 510672 w 510672"/>
              <a:gd name="connsiteY2" fmla="*/ 434618 h 494886"/>
              <a:gd name="connsiteX3" fmla="*/ 25641 w 510672"/>
              <a:gd name="connsiteY3" fmla="*/ 494886 h 494886"/>
              <a:gd name="connsiteX4" fmla="*/ 45 w 510672"/>
              <a:gd name="connsiteY4" fmla="*/ 42478 h 494886"/>
              <a:gd name="connsiteX0" fmla="*/ 67 w 510694"/>
              <a:gd name="connsiteY0" fmla="*/ 42478 h 494886"/>
              <a:gd name="connsiteX1" fmla="*/ 464665 w 510694"/>
              <a:gd name="connsiteY1" fmla="*/ 0 h 494886"/>
              <a:gd name="connsiteX2" fmla="*/ 510694 w 510694"/>
              <a:gd name="connsiteY2" fmla="*/ 434618 h 494886"/>
              <a:gd name="connsiteX3" fmla="*/ 25663 w 510694"/>
              <a:gd name="connsiteY3" fmla="*/ 494886 h 494886"/>
              <a:gd name="connsiteX4" fmla="*/ 67 w 510694"/>
              <a:gd name="connsiteY4" fmla="*/ 42478 h 494886"/>
              <a:gd name="connsiteX0" fmla="*/ 0 w 510627"/>
              <a:gd name="connsiteY0" fmla="*/ 42478 h 494886"/>
              <a:gd name="connsiteX1" fmla="*/ 464598 w 510627"/>
              <a:gd name="connsiteY1" fmla="*/ 0 h 494886"/>
              <a:gd name="connsiteX2" fmla="*/ 510627 w 510627"/>
              <a:gd name="connsiteY2" fmla="*/ 434618 h 494886"/>
              <a:gd name="connsiteX3" fmla="*/ 25596 w 510627"/>
              <a:gd name="connsiteY3" fmla="*/ 494886 h 494886"/>
              <a:gd name="connsiteX4" fmla="*/ 0 w 510627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29855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6340"/>
              <a:gd name="connsiteY0" fmla="*/ 42478 h 494886"/>
              <a:gd name="connsiteX1" fmla="*/ 464598 w 496340"/>
              <a:gd name="connsiteY1" fmla="*/ 0 h 494886"/>
              <a:gd name="connsiteX2" fmla="*/ 496340 w 496340"/>
              <a:gd name="connsiteY2" fmla="*/ 439380 h 494886"/>
              <a:gd name="connsiteX3" fmla="*/ 25596 w 496340"/>
              <a:gd name="connsiteY3" fmla="*/ 494886 h 494886"/>
              <a:gd name="connsiteX4" fmla="*/ 0 w 496340"/>
              <a:gd name="connsiteY4" fmla="*/ 42478 h 494886"/>
              <a:gd name="connsiteX0" fmla="*/ 0 w 491577"/>
              <a:gd name="connsiteY0" fmla="*/ 42478 h 494886"/>
              <a:gd name="connsiteX1" fmla="*/ 464598 w 491577"/>
              <a:gd name="connsiteY1" fmla="*/ 0 h 494886"/>
              <a:gd name="connsiteX2" fmla="*/ 491577 w 491577"/>
              <a:gd name="connsiteY2" fmla="*/ 441762 h 494886"/>
              <a:gd name="connsiteX3" fmla="*/ 25596 w 491577"/>
              <a:gd name="connsiteY3" fmla="*/ 494886 h 494886"/>
              <a:gd name="connsiteX4" fmla="*/ 0 w 491577"/>
              <a:gd name="connsiteY4" fmla="*/ 42478 h 494886"/>
              <a:gd name="connsiteX0" fmla="*/ 0 w 491577"/>
              <a:gd name="connsiteY0" fmla="*/ 42478 h 478218"/>
              <a:gd name="connsiteX1" fmla="*/ 464598 w 491577"/>
              <a:gd name="connsiteY1" fmla="*/ 0 h 478218"/>
              <a:gd name="connsiteX2" fmla="*/ 491577 w 491577"/>
              <a:gd name="connsiteY2" fmla="*/ 441762 h 478218"/>
              <a:gd name="connsiteX3" fmla="*/ 25596 w 491577"/>
              <a:gd name="connsiteY3" fmla="*/ 478218 h 478218"/>
              <a:gd name="connsiteX4" fmla="*/ 0 w 491577"/>
              <a:gd name="connsiteY4" fmla="*/ 42478 h 478218"/>
              <a:gd name="connsiteX0" fmla="*/ 0 w 491577"/>
              <a:gd name="connsiteY0" fmla="*/ 42478 h 480599"/>
              <a:gd name="connsiteX1" fmla="*/ 464598 w 491577"/>
              <a:gd name="connsiteY1" fmla="*/ 0 h 480599"/>
              <a:gd name="connsiteX2" fmla="*/ 491577 w 491577"/>
              <a:gd name="connsiteY2" fmla="*/ 441762 h 480599"/>
              <a:gd name="connsiteX3" fmla="*/ 18453 w 491577"/>
              <a:gd name="connsiteY3" fmla="*/ 480599 h 480599"/>
              <a:gd name="connsiteX4" fmla="*/ 0 w 491577"/>
              <a:gd name="connsiteY4" fmla="*/ 42478 h 480599"/>
              <a:gd name="connsiteX0" fmla="*/ 0 w 503484"/>
              <a:gd name="connsiteY0" fmla="*/ 44859 h 480599"/>
              <a:gd name="connsiteX1" fmla="*/ 476505 w 503484"/>
              <a:gd name="connsiteY1" fmla="*/ 0 h 480599"/>
              <a:gd name="connsiteX2" fmla="*/ 503484 w 503484"/>
              <a:gd name="connsiteY2" fmla="*/ 441762 h 480599"/>
              <a:gd name="connsiteX3" fmla="*/ 30360 w 503484"/>
              <a:gd name="connsiteY3" fmla="*/ 480599 h 480599"/>
              <a:gd name="connsiteX4" fmla="*/ 0 w 503484"/>
              <a:gd name="connsiteY4" fmla="*/ 44859 h 480599"/>
              <a:gd name="connsiteX0" fmla="*/ 0 w 496340"/>
              <a:gd name="connsiteY0" fmla="*/ 40096 h 480599"/>
              <a:gd name="connsiteX1" fmla="*/ 469361 w 496340"/>
              <a:gd name="connsiteY1" fmla="*/ 0 h 480599"/>
              <a:gd name="connsiteX2" fmla="*/ 496340 w 496340"/>
              <a:gd name="connsiteY2" fmla="*/ 441762 h 480599"/>
              <a:gd name="connsiteX3" fmla="*/ 23216 w 496340"/>
              <a:gd name="connsiteY3" fmla="*/ 480599 h 480599"/>
              <a:gd name="connsiteX4" fmla="*/ 0 w 496340"/>
              <a:gd name="connsiteY4" fmla="*/ 40096 h 480599"/>
              <a:gd name="connsiteX0" fmla="*/ 0 w 496340"/>
              <a:gd name="connsiteY0" fmla="*/ 28190 h 468693"/>
              <a:gd name="connsiteX1" fmla="*/ 464598 w 496340"/>
              <a:gd name="connsiteY1" fmla="*/ 0 h 468693"/>
              <a:gd name="connsiteX2" fmla="*/ 496340 w 496340"/>
              <a:gd name="connsiteY2" fmla="*/ 429856 h 468693"/>
              <a:gd name="connsiteX3" fmla="*/ 23216 w 496340"/>
              <a:gd name="connsiteY3" fmla="*/ 468693 h 468693"/>
              <a:gd name="connsiteX4" fmla="*/ 0 w 496340"/>
              <a:gd name="connsiteY4" fmla="*/ 28190 h 468693"/>
              <a:gd name="connsiteX0" fmla="*/ 0 w 496340"/>
              <a:gd name="connsiteY0" fmla="*/ 30571 h 471074"/>
              <a:gd name="connsiteX1" fmla="*/ 455073 w 496340"/>
              <a:gd name="connsiteY1" fmla="*/ 0 h 471074"/>
              <a:gd name="connsiteX2" fmla="*/ 496340 w 496340"/>
              <a:gd name="connsiteY2" fmla="*/ 432237 h 471074"/>
              <a:gd name="connsiteX3" fmla="*/ 23216 w 496340"/>
              <a:gd name="connsiteY3" fmla="*/ 471074 h 471074"/>
              <a:gd name="connsiteX4" fmla="*/ 0 w 496340"/>
              <a:gd name="connsiteY4" fmla="*/ 30571 h 471074"/>
              <a:gd name="connsiteX0" fmla="*/ 0 w 496340"/>
              <a:gd name="connsiteY0" fmla="*/ 32952 h 473455"/>
              <a:gd name="connsiteX1" fmla="*/ 455073 w 496340"/>
              <a:gd name="connsiteY1" fmla="*/ 0 h 473455"/>
              <a:gd name="connsiteX2" fmla="*/ 496340 w 496340"/>
              <a:gd name="connsiteY2" fmla="*/ 434618 h 473455"/>
              <a:gd name="connsiteX3" fmla="*/ 23216 w 496340"/>
              <a:gd name="connsiteY3" fmla="*/ 473455 h 473455"/>
              <a:gd name="connsiteX4" fmla="*/ 0 w 496340"/>
              <a:gd name="connsiteY4" fmla="*/ 32952 h 473455"/>
              <a:gd name="connsiteX0" fmla="*/ 0 w 491577"/>
              <a:gd name="connsiteY0" fmla="*/ 21046 h 473455"/>
              <a:gd name="connsiteX1" fmla="*/ 450310 w 491577"/>
              <a:gd name="connsiteY1" fmla="*/ 0 h 473455"/>
              <a:gd name="connsiteX2" fmla="*/ 491577 w 491577"/>
              <a:gd name="connsiteY2" fmla="*/ 434618 h 473455"/>
              <a:gd name="connsiteX3" fmla="*/ 18453 w 491577"/>
              <a:gd name="connsiteY3" fmla="*/ 473455 h 473455"/>
              <a:gd name="connsiteX4" fmla="*/ 0 w 491577"/>
              <a:gd name="connsiteY4" fmla="*/ 21046 h 473455"/>
              <a:gd name="connsiteX0" fmla="*/ 0 w 491577"/>
              <a:gd name="connsiteY0" fmla="*/ 16284 h 468693"/>
              <a:gd name="connsiteX1" fmla="*/ 462216 w 491577"/>
              <a:gd name="connsiteY1" fmla="*/ 0 h 468693"/>
              <a:gd name="connsiteX2" fmla="*/ 491577 w 491577"/>
              <a:gd name="connsiteY2" fmla="*/ 429856 h 468693"/>
              <a:gd name="connsiteX3" fmla="*/ 18453 w 491577"/>
              <a:gd name="connsiteY3" fmla="*/ 468693 h 468693"/>
              <a:gd name="connsiteX4" fmla="*/ 0 w 491577"/>
              <a:gd name="connsiteY4" fmla="*/ 16284 h 468693"/>
              <a:gd name="connsiteX0" fmla="*/ 0 w 482052"/>
              <a:gd name="connsiteY0" fmla="*/ 16284 h 468693"/>
              <a:gd name="connsiteX1" fmla="*/ 462216 w 482052"/>
              <a:gd name="connsiteY1" fmla="*/ 0 h 468693"/>
              <a:gd name="connsiteX2" fmla="*/ 482052 w 482052"/>
              <a:gd name="connsiteY2" fmla="*/ 434619 h 468693"/>
              <a:gd name="connsiteX3" fmla="*/ 18453 w 482052"/>
              <a:gd name="connsiteY3" fmla="*/ 468693 h 468693"/>
              <a:gd name="connsiteX4" fmla="*/ 0 w 482052"/>
              <a:gd name="connsiteY4" fmla="*/ 16284 h 468693"/>
              <a:gd name="connsiteX0" fmla="*/ 0 w 489195"/>
              <a:gd name="connsiteY0" fmla="*/ 16284 h 468693"/>
              <a:gd name="connsiteX1" fmla="*/ 462216 w 489195"/>
              <a:gd name="connsiteY1" fmla="*/ 0 h 468693"/>
              <a:gd name="connsiteX2" fmla="*/ 489195 w 489195"/>
              <a:gd name="connsiteY2" fmla="*/ 434619 h 468693"/>
              <a:gd name="connsiteX3" fmla="*/ 18453 w 489195"/>
              <a:gd name="connsiteY3" fmla="*/ 468693 h 468693"/>
              <a:gd name="connsiteX4" fmla="*/ 0 w 489195"/>
              <a:gd name="connsiteY4" fmla="*/ 16284 h 468693"/>
              <a:gd name="connsiteX0" fmla="*/ 0 w 489195"/>
              <a:gd name="connsiteY0" fmla="*/ 16284 h 461549"/>
              <a:gd name="connsiteX1" fmla="*/ 462216 w 489195"/>
              <a:gd name="connsiteY1" fmla="*/ 0 h 461549"/>
              <a:gd name="connsiteX2" fmla="*/ 489195 w 489195"/>
              <a:gd name="connsiteY2" fmla="*/ 434619 h 461549"/>
              <a:gd name="connsiteX3" fmla="*/ 18453 w 489195"/>
              <a:gd name="connsiteY3" fmla="*/ 461549 h 461549"/>
              <a:gd name="connsiteX4" fmla="*/ 0 w 489195"/>
              <a:gd name="connsiteY4" fmla="*/ 16284 h 461549"/>
              <a:gd name="connsiteX0" fmla="*/ 0 w 489195"/>
              <a:gd name="connsiteY0" fmla="*/ 16284 h 454405"/>
              <a:gd name="connsiteX1" fmla="*/ 462216 w 489195"/>
              <a:gd name="connsiteY1" fmla="*/ 0 h 454405"/>
              <a:gd name="connsiteX2" fmla="*/ 489195 w 489195"/>
              <a:gd name="connsiteY2" fmla="*/ 434619 h 454405"/>
              <a:gd name="connsiteX3" fmla="*/ 18453 w 489195"/>
              <a:gd name="connsiteY3" fmla="*/ 454405 h 454405"/>
              <a:gd name="connsiteX4" fmla="*/ 0 w 489195"/>
              <a:gd name="connsiteY4" fmla="*/ 16284 h 454405"/>
              <a:gd name="connsiteX0" fmla="*/ 0 w 489195"/>
              <a:gd name="connsiteY0" fmla="*/ 16284 h 463930"/>
              <a:gd name="connsiteX1" fmla="*/ 462216 w 489195"/>
              <a:gd name="connsiteY1" fmla="*/ 0 h 463930"/>
              <a:gd name="connsiteX2" fmla="*/ 489195 w 489195"/>
              <a:gd name="connsiteY2" fmla="*/ 434619 h 463930"/>
              <a:gd name="connsiteX3" fmla="*/ 18453 w 489195"/>
              <a:gd name="connsiteY3" fmla="*/ 463930 h 463930"/>
              <a:gd name="connsiteX4" fmla="*/ 0 w 489195"/>
              <a:gd name="connsiteY4" fmla="*/ 16284 h 463930"/>
              <a:gd name="connsiteX0" fmla="*/ 0 w 489195"/>
              <a:gd name="connsiteY0" fmla="*/ 16284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16284 h 459167"/>
              <a:gd name="connsiteX0" fmla="*/ 0 w 482051"/>
              <a:gd name="connsiteY0" fmla="*/ 23428 h 459167"/>
              <a:gd name="connsiteX1" fmla="*/ 455072 w 482051"/>
              <a:gd name="connsiteY1" fmla="*/ 0 h 459167"/>
              <a:gd name="connsiteX2" fmla="*/ 482051 w 482051"/>
              <a:gd name="connsiteY2" fmla="*/ 434619 h 459167"/>
              <a:gd name="connsiteX3" fmla="*/ 11309 w 482051"/>
              <a:gd name="connsiteY3" fmla="*/ 459167 h 459167"/>
              <a:gd name="connsiteX4" fmla="*/ 0 w 482051"/>
              <a:gd name="connsiteY4" fmla="*/ 23428 h 459167"/>
              <a:gd name="connsiteX0" fmla="*/ 0 w 489195"/>
              <a:gd name="connsiteY0" fmla="*/ 21047 h 459167"/>
              <a:gd name="connsiteX1" fmla="*/ 462216 w 489195"/>
              <a:gd name="connsiteY1" fmla="*/ 0 h 459167"/>
              <a:gd name="connsiteX2" fmla="*/ 489195 w 489195"/>
              <a:gd name="connsiteY2" fmla="*/ 434619 h 459167"/>
              <a:gd name="connsiteX3" fmla="*/ 18453 w 489195"/>
              <a:gd name="connsiteY3" fmla="*/ 459167 h 459167"/>
              <a:gd name="connsiteX4" fmla="*/ 0 w 489195"/>
              <a:gd name="connsiteY4" fmla="*/ 21047 h 459167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0834 w 489195"/>
              <a:gd name="connsiteY3" fmla="*/ 456786 h 456786"/>
              <a:gd name="connsiteX4" fmla="*/ 0 w 489195"/>
              <a:gd name="connsiteY4" fmla="*/ 21047 h 456786"/>
              <a:gd name="connsiteX0" fmla="*/ 0 w 489195"/>
              <a:gd name="connsiteY0" fmla="*/ 21047 h 456786"/>
              <a:gd name="connsiteX1" fmla="*/ 462216 w 489195"/>
              <a:gd name="connsiteY1" fmla="*/ 0 h 456786"/>
              <a:gd name="connsiteX2" fmla="*/ 489195 w 489195"/>
              <a:gd name="connsiteY2" fmla="*/ 434619 h 456786"/>
              <a:gd name="connsiteX3" fmla="*/ 27978 w 489195"/>
              <a:gd name="connsiteY3" fmla="*/ 456786 h 456786"/>
              <a:gd name="connsiteX4" fmla="*/ 0 w 489195"/>
              <a:gd name="connsiteY4" fmla="*/ 21047 h 456786"/>
              <a:gd name="connsiteX0" fmla="*/ 0 w 486814"/>
              <a:gd name="connsiteY0" fmla="*/ 21047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21047 h 456786"/>
              <a:gd name="connsiteX0" fmla="*/ 0 w 493958"/>
              <a:gd name="connsiteY0" fmla="*/ 25809 h 456786"/>
              <a:gd name="connsiteX1" fmla="*/ 466979 w 493958"/>
              <a:gd name="connsiteY1" fmla="*/ 0 h 456786"/>
              <a:gd name="connsiteX2" fmla="*/ 493958 w 493958"/>
              <a:gd name="connsiteY2" fmla="*/ 434619 h 456786"/>
              <a:gd name="connsiteX3" fmla="*/ 32741 w 493958"/>
              <a:gd name="connsiteY3" fmla="*/ 456786 h 456786"/>
              <a:gd name="connsiteX4" fmla="*/ 0 w 493958"/>
              <a:gd name="connsiteY4" fmla="*/ 25809 h 456786"/>
              <a:gd name="connsiteX0" fmla="*/ 0 w 486814"/>
              <a:gd name="connsiteY0" fmla="*/ 16284 h 456786"/>
              <a:gd name="connsiteX1" fmla="*/ 459835 w 486814"/>
              <a:gd name="connsiteY1" fmla="*/ 0 h 456786"/>
              <a:gd name="connsiteX2" fmla="*/ 486814 w 486814"/>
              <a:gd name="connsiteY2" fmla="*/ 434619 h 456786"/>
              <a:gd name="connsiteX3" fmla="*/ 25597 w 486814"/>
              <a:gd name="connsiteY3" fmla="*/ 456786 h 456786"/>
              <a:gd name="connsiteX4" fmla="*/ 0 w 486814"/>
              <a:gd name="connsiteY4" fmla="*/ 16284 h 456786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9857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77289"/>
              <a:gd name="connsiteY0" fmla="*/ 11522 h 452024"/>
              <a:gd name="connsiteX1" fmla="*/ 457454 w 477289"/>
              <a:gd name="connsiteY1" fmla="*/ 0 h 452024"/>
              <a:gd name="connsiteX2" fmla="*/ 477289 w 477289"/>
              <a:gd name="connsiteY2" fmla="*/ 434619 h 452024"/>
              <a:gd name="connsiteX3" fmla="*/ 25597 w 477289"/>
              <a:gd name="connsiteY3" fmla="*/ 452024 h 452024"/>
              <a:gd name="connsiteX4" fmla="*/ 0 w 477289"/>
              <a:gd name="connsiteY4" fmla="*/ 11522 h 452024"/>
              <a:gd name="connsiteX0" fmla="*/ 0 w 486814"/>
              <a:gd name="connsiteY0" fmla="*/ 11522 h 452024"/>
              <a:gd name="connsiteX1" fmla="*/ 457454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47929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11522 h 452024"/>
              <a:gd name="connsiteX1" fmla="*/ 452691 w 486814"/>
              <a:gd name="connsiteY1" fmla="*/ 0 h 452024"/>
              <a:gd name="connsiteX2" fmla="*/ 486814 w 486814"/>
              <a:gd name="connsiteY2" fmla="*/ 425094 h 452024"/>
              <a:gd name="connsiteX3" fmla="*/ 25597 w 486814"/>
              <a:gd name="connsiteY3" fmla="*/ 452024 h 452024"/>
              <a:gd name="connsiteX4" fmla="*/ 0 w 486814"/>
              <a:gd name="connsiteY4" fmla="*/ 11522 h 452024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0331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9856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6814"/>
              <a:gd name="connsiteY0" fmla="*/ 6759 h 447261"/>
              <a:gd name="connsiteX1" fmla="*/ 450310 w 486814"/>
              <a:gd name="connsiteY1" fmla="*/ 0 h 447261"/>
              <a:gd name="connsiteX2" fmla="*/ 486814 w 486814"/>
              <a:gd name="connsiteY2" fmla="*/ 425093 h 447261"/>
              <a:gd name="connsiteX3" fmla="*/ 25597 w 486814"/>
              <a:gd name="connsiteY3" fmla="*/ 447261 h 447261"/>
              <a:gd name="connsiteX4" fmla="*/ 0 w 486814"/>
              <a:gd name="connsiteY4" fmla="*/ 6759 h 447261"/>
              <a:gd name="connsiteX0" fmla="*/ 0 w 484433"/>
              <a:gd name="connsiteY0" fmla="*/ 1996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996 h 447261"/>
              <a:gd name="connsiteX0" fmla="*/ 0 w 482052"/>
              <a:gd name="connsiteY0" fmla="*/ 9140 h 447261"/>
              <a:gd name="connsiteX1" fmla="*/ 445548 w 482052"/>
              <a:gd name="connsiteY1" fmla="*/ 0 h 447261"/>
              <a:gd name="connsiteX2" fmla="*/ 482052 w 482052"/>
              <a:gd name="connsiteY2" fmla="*/ 425093 h 447261"/>
              <a:gd name="connsiteX3" fmla="*/ 20835 w 482052"/>
              <a:gd name="connsiteY3" fmla="*/ 447261 h 447261"/>
              <a:gd name="connsiteX4" fmla="*/ 0 w 482052"/>
              <a:gd name="connsiteY4" fmla="*/ 9140 h 447261"/>
              <a:gd name="connsiteX0" fmla="*/ 0 w 484433"/>
              <a:gd name="connsiteY0" fmla="*/ 16284 h 447261"/>
              <a:gd name="connsiteX1" fmla="*/ 447929 w 484433"/>
              <a:gd name="connsiteY1" fmla="*/ 0 h 447261"/>
              <a:gd name="connsiteX2" fmla="*/ 484433 w 484433"/>
              <a:gd name="connsiteY2" fmla="*/ 425093 h 447261"/>
              <a:gd name="connsiteX3" fmla="*/ 23216 w 484433"/>
              <a:gd name="connsiteY3" fmla="*/ 447261 h 447261"/>
              <a:gd name="connsiteX4" fmla="*/ 0 w 484433"/>
              <a:gd name="connsiteY4" fmla="*/ 16284 h 447261"/>
              <a:gd name="connsiteX0" fmla="*/ 0 w 482051"/>
              <a:gd name="connsiteY0" fmla="*/ 9141 h 447261"/>
              <a:gd name="connsiteX1" fmla="*/ 445547 w 482051"/>
              <a:gd name="connsiteY1" fmla="*/ 0 h 447261"/>
              <a:gd name="connsiteX2" fmla="*/ 482051 w 482051"/>
              <a:gd name="connsiteY2" fmla="*/ 425093 h 447261"/>
              <a:gd name="connsiteX3" fmla="*/ 20834 w 482051"/>
              <a:gd name="connsiteY3" fmla="*/ 447261 h 447261"/>
              <a:gd name="connsiteX4" fmla="*/ 0 w 482051"/>
              <a:gd name="connsiteY4" fmla="*/ 9141 h 447261"/>
              <a:gd name="connsiteX0" fmla="*/ 0 w 482051"/>
              <a:gd name="connsiteY0" fmla="*/ 0 h 438120"/>
              <a:gd name="connsiteX1" fmla="*/ 438403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6497 w 482051"/>
              <a:gd name="connsiteY1" fmla="*/ 12290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28878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82051"/>
              <a:gd name="connsiteY0" fmla="*/ 0 h 438120"/>
              <a:gd name="connsiteX1" fmla="*/ 436022 w 482051"/>
              <a:gd name="connsiteY1" fmla="*/ 384 h 438120"/>
              <a:gd name="connsiteX2" fmla="*/ 482051 w 482051"/>
              <a:gd name="connsiteY2" fmla="*/ 415952 h 438120"/>
              <a:gd name="connsiteX3" fmla="*/ 20834 w 482051"/>
              <a:gd name="connsiteY3" fmla="*/ 438120 h 438120"/>
              <a:gd name="connsiteX4" fmla="*/ 0 w 482051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25477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38120"/>
              <a:gd name="connsiteX1" fmla="*/ 436022 w 477288"/>
              <a:gd name="connsiteY1" fmla="*/ 384 h 438120"/>
              <a:gd name="connsiteX2" fmla="*/ 477288 w 477288"/>
              <a:gd name="connsiteY2" fmla="*/ 418333 h 438120"/>
              <a:gd name="connsiteX3" fmla="*/ 20834 w 477288"/>
              <a:gd name="connsiteY3" fmla="*/ 438120 h 438120"/>
              <a:gd name="connsiteX4" fmla="*/ 0 w 477288"/>
              <a:gd name="connsiteY4" fmla="*/ 0 h 438120"/>
              <a:gd name="connsiteX0" fmla="*/ 0 w 477288"/>
              <a:gd name="connsiteY0" fmla="*/ 0 h 428595"/>
              <a:gd name="connsiteX1" fmla="*/ 436022 w 477288"/>
              <a:gd name="connsiteY1" fmla="*/ 384 h 428595"/>
              <a:gd name="connsiteX2" fmla="*/ 477288 w 477288"/>
              <a:gd name="connsiteY2" fmla="*/ 418333 h 428595"/>
              <a:gd name="connsiteX3" fmla="*/ 20834 w 477288"/>
              <a:gd name="connsiteY3" fmla="*/ 428595 h 428595"/>
              <a:gd name="connsiteX4" fmla="*/ 0 w 477288"/>
              <a:gd name="connsiteY4" fmla="*/ 0 h 428595"/>
              <a:gd name="connsiteX0" fmla="*/ 0 w 477288"/>
              <a:gd name="connsiteY0" fmla="*/ 0 h 435739"/>
              <a:gd name="connsiteX1" fmla="*/ 436022 w 477288"/>
              <a:gd name="connsiteY1" fmla="*/ 384 h 435739"/>
              <a:gd name="connsiteX2" fmla="*/ 477288 w 477288"/>
              <a:gd name="connsiteY2" fmla="*/ 418333 h 435739"/>
              <a:gd name="connsiteX3" fmla="*/ 16072 w 477288"/>
              <a:gd name="connsiteY3" fmla="*/ 435739 h 435739"/>
              <a:gd name="connsiteX4" fmla="*/ 0 w 477288"/>
              <a:gd name="connsiteY4" fmla="*/ 0 h 435739"/>
              <a:gd name="connsiteX0" fmla="*/ 0 w 477288"/>
              <a:gd name="connsiteY0" fmla="*/ 0 h 430977"/>
              <a:gd name="connsiteX1" fmla="*/ 436022 w 477288"/>
              <a:gd name="connsiteY1" fmla="*/ 384 h 430977"/>
              <a:gd name="connsiteX2" fmla="*/ 477288 w 477288"/>
              <a:gd name="connsiteY2" fmla="*/ 418333 h 430977"/>
              <a:gd name="connsiteX3" fmla="*/ 16072 w 477288"/>
              <a:gd name="connsiteY3" fmla="*/ 430977 h 430977"/>
              <a:gd name="connsiteX4" fmla="*/ 0 w 477288"/>
              <a:gd name="connsiteY4" fmla="*/ 0 h 430977"/>
              <a:gd name="connsiteX0" fmla="*/ 0 w 477288"/>
              <a:gd name="connsiteY0" fmla="*/ 0 h 433358"/>
              <a:gd name="connsiteX1" fmla="*/ 436022 w 477288"/>
              <a:gd name="connsiteY1" fmla="*/ 384 h 433358"/>
              <a:gd name="connsiteX2" fmla="*/ 477288 w 477288"/>
              <a:gd name="connsiteY2" fmla="*/ 418333 h 433358"/>
              <a:gd name="connsiteX3" fmla="*/ 16072 w 477288"/>
              <a:gd name="connsiteY3" fmla="*/ 433358 h 433358"/>
              <a:gd name="connsiteX4" fmla="*/ 0 w 477288"/>
              <a:gd name="connsiteY4" fmla="*/ 0 h 433358"/>
              <a:gd name="connsiteX0" fmla="*/ 0 w 486813"/>
              <a:gd name="connsiteY0" fmla="*/ 6760 h 432974"/>
              <a:gd name="connsiteX1" fmla="*/ 445547 w 486813"/>
              <a:gd name="connsiteY1" fmla="*/ 0 h 432974"/>
              <a:gd name="connsiteX2" fmla="*/ 486813 w 486813"/>
              <a:gd name="connsiteY2" fmla="*/ 417949 h 432974"/>
              <a:gd name="connsiteX3" fmla="*/ 25597 w 486813"/>
              <a:gd name="connsiteY3" fmla="*/ 432974 h 432974"/>
              <a:gd name="connsiteX4" fmla="*/ 0 w 486813"/>
              <a:gd name="connsiteY4" fmla="*/ 6760 h 432974"/>
              <a:gd name="connsiteX0" fmla="*/ 0 w 489194"/>
              <a:gd name="connsiteY0" fmla="*/ 1997 h 432974"/>
              <a:gd name="connsiteX1" fmla="*/ 447928 w 489194"/>
              <a:gd name="connsiteY1" fmla="*/ 0 h 432974"/>
              <a:gd name="connsiteX2" fmla="*/ 489194 w 489194"/>
              <a:gd name="connsiteY2" fmla="*/ 417949 h 432974"/>
              <a:gd name="connsiteX3" fmla="*/ 27978 w 489194"/>
              <a:gd name="connsiteY3" fmla="*/ 432974 h 432974"/>
              <a:gd name="connsiteX4" fmla="*/ 0 w 489194"/>
              <a:gd name="connsiteY4" fmla="*/ 1997 h 432974"/>
              <a:gd name="connsiteX0" fmla="*/ 0 w 482051"/>
              <a:gd name="connsiteY0" fmla="*/ 1997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1997 h 432974"/>
              <a:gd name="connsiteX0" fmla="*/ 0 w 484432"/>
              <a:gd name="connsiteY0" fmla="*/ 6759 h 432974"/>
              <a:gd name="connsiteX1" fmla="*/ 443166 w 484432"/>
              <a:gd name="connsiteY1" fmla="*/ 0 h 432974"/>
              <a:gd name="connsiteX2" fmla="*/ 484432 w 484432"/>
              <a:gd name="connsiteY2" fmla="*/ 417949 h 432974"/>
              <a:gd name="connsiteX3" fmla="*/ 23216 w 484432"/>
              <a:gd name="connsiteY3" fmla="*/ 432974 h 432974"/>
              <a:gd name="connsiteX4" fmla="*/ 0 w 484432"/>
              <a:gd name="connsiteY4" fmla="*/ 6759 h 432974"/>
              <a:gd name="connsiteX0" fmla="*/ 0 w 482051"/>
              <a:gd name="connsiteY0" fmla="*/ 4378 h 432974"/>
              <a:gd name="connsiteX1" fmla="*/ 440785 w 482051"/>
              <a:gd name="connsiteY1" fmla="*/ 0 h 432974"/>
              <a:gd name="connsiteX2" fmla="*/ 482051 w 482051"/>
              <a:gd name="connsiteY2" fmla="*/ 417949 h 432974"/>
              <a:gd name="connsiteX3" fmla="*/ 20835 w 482051"/>
              <a:gd name="connsiteY3" fmla="*/ 432974 h 432974"/>
              <a:gd name="connsiteX4" fmla="*/ 0 w 482051"/>
              <a:gd name="connsiteY4" fmla="*/ 4378 h 432974"/>
              <a:gd name="connsiteX0" fmla="*/ 0 w 482051"/>
              <a:gd name="connsiteY0" fmla="*/ 0 h 428596"/>
              <a:gd name="connsiteX1" fmla="*/ 436023 w 482051"/>
              <a:gd name="connsiteY1" fmla="*/ 7528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26498 w 482051"/>
              <a:gd name="connsiteY1" fmla="*/ 19435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82051"/>
              <a:gd name="connsiteY0" fmla="*/ 0 h 428596"/>
              <a:gd name="connsiteX1" fmla="*/ 431260 w 482051"/>
              <a:gd name="connsiteY1" fmla="*/ 7529 h 428596"/>
              <a:gd name="connsiteX2" fmla="*/ 482051 w 482051"/>
              <a:gd name="connsiteY2" fmla="*/ 413571 h 428596"/>
              <a:gd name="connsiteX3" fmla="*/ 20835 w 482051"/>
              <a:gd name="connsiteY3" fmla="*/ 428596 h 428596"/>
              <a:gd name="connsiteX4" fmla="*/ 0 w 482051"/>
              <a:gd name="connsiteY4" fmla="*/ 0 h 428596"/>
              <a:gd name="connsiteX0" fmla="*/ 0 w 479669"/>
              <a:gd name="connsiteY0" fmla="*/ 0 h 428596"/>
              <a:gd name="connsiteX1" fmla="*/ 431260 w 479669"/>
              <a:gd name="connsiteY1" fmla="*/ 7529 h 428596"/>
              <a:gd name="connsiteX2" fmla="*/ 479669 w 479669"/>
              <a:gd name="connsiteY2" fmla="*/ 423096 h 428596"/>
              <a:gd name="connsiteX3" fmla="*/ 20835 w 479669"/>
              <a:gd name="connsiteY3" fmla="*/ 428596 h 428596"/>
              <a:gd name="connsiteX4" fmla="*/ 0 w 479669"/>
              <a:gd name="connsiteY4" fmla="*/ 0 h 428596"/>
              <a:gd name="connsiteX0" fmla="*/ 0 w 472526"/>
              <a:gd name="connsiteY0" fmla="*/ 0 h 421452"/>
              <a:gd name="connsiteX1" fmla="*/ 424117 w 472526"/>
              <a:gd name="connsiteY1" fmla="*/ 385 h 421452"/>
              <a:gd name="connsiteX2" fmla="*/ 472526 w 472526"/>
              <a:gd name="connsiteY2" fmla="*/ 415952 h 421452"/>
              <a:gd name="connsiteX3" fmla="*/ 13692 w 472526"/>
              <a:gd name="connsiteY3" fmla="*/ 421452 h 421452"/>
              <a:gd name="connsiteX4" fmla="*/ 0 w 472526"/>
              <a:gd name="connsiteY4" fmla="*/ 0 h 421452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20835 w 479669"/>
              <a:gd name="connsiteY3" fmla="*/ 421452 h 421452"/>
              <a:gd name="connsiteX4" fmla="*/ 0 w 479669"/>
              <a:gd name="connsiteY4" fmla="*/ 0 h 421452"/>
              <a:gd name="connsiteX0" fmla="*/ 0 w 479669"/>
              <a:gd name="connsiteY0" fmla="*/ 0 h 433358"/>
              <a:gd name="connsiteX1" fmla="*/ 431260 w 479669"/>
              <a:gd name="connsiteY1" fmla="*/ 385 h 433358"/>
              <a:gd name="connsiteX2" fmla="*/ 479669 w 479669"/>
              <a:gd name="connsiteY2" fmla="*/ 415952 h 433358"/>
              <a:gd name="connsiteX3" fmla="*/ 27979 w 479669"/>
              <a:gd name="connsiteY3" fmla="*/ 433358 h 433358"/>
              <a:gd name="connsiteX4" fmla="*/ 0 w 479669"/>
              <a:gd name="connsiteY4" fmla="*/ 0 h 433358"/>
              <a:gd name="connsiteX0" fmla="*/ 0 w 479669"/>
              <a:gd name="connsiteY0" fmla="*/ 0 h 423833"/>
              <a:gd name="connsiteX1" fmla="*/ 431260 w 479669"/>
              <a:gd name="connsiteY1" fmla="*/ 385 h 423833"/>
              <a:gd name="connsiteX2" fmla="*/ 479669 w 479669"/>
              <a:gd name="connsiteY2" fmla="*/ 415952 h 423833"/>
              <a:gd name="connsiteX3" fmla="*/ 32742 w 479669"/>
              <a:gd name="connsiteY3" fmla="*/ 423833 h 423833"/>
              <a:gd name="connsiteX4" fmla="*/ 0 w 479669"/>
              <a:gd name="connsiteY4" fmla="*/ 0 h 423833"/>
              <a:gd name="connsiteX0" fmla="*/ 0 w 479669"/>
              <a:gd name="connsiteY0" fmla="*/ 0 h 419070"/>
              <a:gd name="connsiteX1" fmla="*/ 431260 w 479669"/>
              <a:gd name="connsiteY1" fmla="*/ 385 h 419070"/>
              <a:gd name="connsiteX2" fmla="*/ 479669 w 479669"/>
              <a:gd name="connsiteY2" fmla="*/ 415952 h 419070"/>
              <a:gd name="connsiteX3" fmla="*/ 32742 w 479669"/>
              <a:gd name="connsiteY3" fmla="*/ 419070 h 419070"/>
              <a:gd name="connsiteX4" fmla="*/ 0 w 479669"/>
              <a:gd name="connsiteY4" fmla="*/ 0 h 419070"/>
              <a:gd name="connsiteX0" fmla="*/ 0 w 479669"/>
              <a:gd name="connsiteY0" fmla="*/ 0 h 421452"/>
              <a:gd name="connsiteX1" fmla="*/ 431260 w 479669"/>
              <a:gd name="connsiteY1" fmla="*/ 385 h 421452"/>
              <a:gd name="connsiteX2" fmla="*/ 479669 w 479669"/>
              <a:gd name="connsiteY2" fmla="*/ 415952 h 421452"/>
              <a:gd name="connsiteX3" fmla="*/ 37504 w 479669"/>
              <a:gd name="connsiteY3" fmla="*/ 421452 h 421452"/>
              <a:gd name="connsiteX4" fmla="*/ 0 w 479669"/>
              <a:gd name="connsiteY4" fmla="*/ 0 h 421452"/>
              <a:gd name="connsiteX0" fmla="*/ 0 w 477287"/>
              <a:gd name="connsiteY0" fmla="*/ 0 h 423834"/>
              <a:gd name="connsiteX1" fmla="*/ 428878 w 477287"/>
              <a:gd name="connsiteY1" fmla="*/ 2767 h 423834"/>
              <a:gd name="connsiteX2" fmla="*/ 477287 w 477287"/>
              <a:gd name="connsiteY2" fmla="*/ 418334 h 423834"/>
              <a:gd name="connsiteX3" fmla="*/ 35122 w 477287"/>
              <a:gd name="connsiteY3" fmla="*/ 423834 h 423834"/>
              <a:gd name="connsiteX4" fmla="*/ 0 w 477287"/>
              <a:gd name="connsiteY4" fmla="*/ 0 h 4238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2741 w 477287"/>
              <a:gd name="connsiteY3" fmla="*/ 414309 h 418334"/>
              <a:gd name="connsiteX4" fmla="*/ 0 w 477287"/>
              <a:gd name="connsiteY4" fmla="*/ 0 h 418334"/>
              <a:gd name="connsiteX0" fmla="*/ 0 w 477287"/>
              <a:gd name="connsiteY0" fmla="*/ 0 h 418334"/>
              <a:gd name="connsiteX1" fmla="*/ 428878 w 477287"/>
              <a:gd name="connsiteY1" fmla="*/ 2767 h 418334"/>
              <a:gd name="connsiteX2" fmla="*/ 477287 w 477287"/>
              <a:gd name="connsiteY2" fmla="*/ 418334 h 418334"/>
              <a:gd name="connsiteX3" fmla="*/ 37503 w 477287"/>
              <a:gd name="connsiteY3" fmla="*/ 414309 h 418334"/>
              <a:gd name="connsiteX4" fmla="*/ 0 w 477287"/>
              <a:gd name="connsiteY4" fmla="*/ 0 h 418334"/>
              <a:gd name="connsiteX0" fmla="*/ 0 w 474906"/>
              <a:gd name="connsiteY0" fmla="*/ 0 h 414309"/>
              <a:gd name="connsiteX1" fmla="*/ 428878 w 474906"/>
              <a:gd name="connsiteY1" fmla="*/ 2767 h 414309"/>
              <a:gd name="connsiteX2" fmla="*/ 474906 w 474906"/>
              <a:gd name="connsiteY2" fmla="*/ 413572 h 414309"/>
              <a:gd name="connsiteX3" fmla="*/ 37503 w 474906"/>
              <a:gd name="connsiteY3" fmla="*/ 414309 h 414309"/>
              <a:gd name="connsiteX4" fmla="*/ 0 w 474906"/>
              <a:gd name="connsiteY4" fmla="*/ 0 h 414309"/>
              <a:gd name="connsiteX0" fmla="*/ 0 w 470144"/>
              <a:gd name="connsiteY0" fmla="*/ 0 h 414309"/>
              <a:gd name="connsiteX1" fmla="*/ 428878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1996 h 416305"/>
              <a:gd name="connsiteX1" fmla="*/ 421734 w 470144"/>
              <a:gd name="connsiteY1" fmla="*/ 0 h 416305"/>
              <a:gd name="connsiteX2" fmla="*/ 470144 w 470144"/>
              <a:gd name="connsiteY2" fmla="*/ 415568 h 416305"/>
              <a:gd name="connsiteX3" fmla="*/ 37503 w 470144"/>
              <a:gd name="connsiteY3" fmla="*/ 416305 h 416305"/>
              <a:gd name="connsiteX4" fmla="*/ 0 w 470144"/>
              <a:gd name="connsiteY4" fmla="*/ 1996 h 416305"/>
              <a:gd name="connsiteX0" fmla="*/ 0 w 470144"/>
              <a:gd name="connsiteY0" fmla="*/ 0 h 414309"/>
              <a:gd name="connsiteX1" fmla="*/ 419353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9828 w 470144"/>
              <a:gd name="connsiteY1" fmla="*/ 5148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6972 w 470144"/>
              <a:gd name="connsiteY1" fmla="*/ 2767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14590 w 470144"/>
              <a:gd name="connsiteY1" fmla="*/ 12292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7447 w 470144"/>
              <a:gd name="connsiteY1" fmla="*/ 19435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0144"/>
              <a:gd name="connsiteY0" fmla="*/ 0 h 414309"/>
              <a:gd name="connsiteX1" fmla="*/ 400303 w 470144"/>
              <a:gd name="connsiteY1" fmla="*/ 9910 h 414309"/>
              <a:gd name="connsiteX2" fmla="*/ 470144 w 470144"/>
              <a:gd name="connsiteY2" fmla="*/ 413572 h 414309"/>
              <a:gd name="connsiteX3" fmla="*/ 37503 w 470144"/>
              <a:gd name="connsiteY3" fmla="*/ 414309 h 414309"/>
              <a:gd name="connsiteX4" fmla="*/ 0 w 470144"/>
              <a:gd name="connsiteY4" fmla="*/ 0 h 414309"/>
              <a:gd name="connsiteX0" fmla="*/ 0 w 474907"/>
              <a:gd name="connsiteY0" fmla="*/ 0 h 414309"/>
              <a:gd name="connsiteX1" fmla="*/ 400303 w 474907"/>
              <a:gd name="connsiteY1" fmla="*/ 9910 h 414309"/>
              <a:gd name="connsiteX2" fmla="*/ 474907 w 474907"/>
              <a:gd name="connsiteY2" fmla="*/ 413572 h 414309"/>
              <a:gd name="connsiteX3" fmla="*/ 37503 w 474907"/>
              <a:gd name="connsiteY3" fmla="*/ 414309 h 414309"/>
              <a:gd name="connsiteX4" fmla="*/ 0 w 474907"/>
              <a:gd name="connsiteY4" fmla="*/ 0 h 414309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21452"/>
              <a:gd name="connsiteX1" fmla="*/ 400303 w 465382"/>
              <a:gd name="connsiteY1" fmla="*/ 9910 h 421452"/>
              <a:gd name="connsiteX2" fmla="*/ 465382 w 465382"/>
              <a:gd name="connsiteY2" fmla="*/ 413572 h 421452"/>
              <a:gd name="connsiteX3" fmla="*/ 37503 w 465382"/>
              <a:gd name="connsiteY3" fmla="*/ 421452 h 421452"/>
              <a:gd name="connsiteX4" fmla="*/ 0 w 465382"/>
              <a:gd name="connsiteY4" fmla="*/ 0 h 42145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65382"/>
              <a:gd name="connsiteY0" fmla="*/ 0 h 413572"/>
              <a:gd name="connsiteX1" fmla="*/ 400303 w 465382"/>
              <a:gd name="connsiteY1" fmla="*/ 9910 h 413572"/>
              <a:gd name="connsiteX2" fmla="*/ 465382 w 465382"/>
              <a:gd name="connsiteY2" fmla="*/ 413572 h 413572"/>
              <a:gd name="connsiteX3" fmla="*/ 37503 w 465382"/>
              <a:gd name="connsiteY3" fmla="*/ 407165 h 413572"/>
              <a:gd name="connsiteX4" fmla="*/ 0 w 465382"/>
              <a:gd name="connsiteY4" fmla="*/ 0 h 413572"/>
              <a:gd name="connsiteX0" fmla="*/ 0 w 465382"/>
              <a:gd name="connsiteY0" fmla="*/ 0 h 414309"/>
              <a:gd name="connsiteX1" fmla="*/ 400303 w 465382"/>
              <a:gd name="connsiteY1" fmla="*/ 9910 h 414309"/>
              <a:gd name="connsiteX2" fmla="*/ 465382 w 465382"/>
              <a:gd name="connsiteY2" fmla="*/ 413572 h 414309"/>
              <a:gd name="connsiteX3" fmla="*/ 37503 w 465382"/>
              <a:gd name="connsiteY3" fmla="*/ 414309 h 414309"/>
              <a:gd name="connsiteX4" fmla="*/ 0 w 465382"/>
              <a:gd name="connsiteY4" fmla="*/ 0 h 414309"/>
              <a:gd name="connsiteX0" fmla="*/ 0 w 472525"/>
              <a:gd name="connsiteY0" fmla="*/ 1996 h 404399"/>
              <a:gd name="connsiteX1" fmla="*/ 407446 w 472525"/>
              <a:gd name="connsiteY1" fmla="*/ 0 h 404399"/>
              <a:gd name="connsiteX2" fmla="*/ 472525 w 472525"/>
              <a:gd name="connsiteY2" fmla="*/ 403662 h 404399"/>
              <a:gd name="connsiteX3" fmla="*/ 44646 w 472525"/>
              <a:gd name="connsiteY3" fmla="*/ 404399 h 404399"/>
              <a:gd name="connsiteX4" fmla="*/ 0 w 472525"/>
              <a:gd name="connsiteY4" fmla="*/ 1996 h 404399"/>
              <a:gd name="connsiteX0" fmla="*/ 0 w 470144"/>
              <a:gd name="connsiteY0" fmla="*/ 0 h 404784"/>
              <a:gd name="connsiteX1" fmla="*/ 405065 w 470144"/>
              <a:gd name="connsiteY1" fmla="*/ 385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397922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0144"/>
              <a:gd name="connsiteY0" fmla="*/ 0 h 404784"/>
              <a:gd name="connsiteX1" fmla="*/ 405065 w 470144"/>
              <a:gd name="connsiteY1" fmla="*/ 5147 h 404784"/>
              <a:gd name="connsiteX2" fmla="*/ 470144 w 470144"/>
              <a:gd name="connsiteY2" fmla="*/ 404047 h 404784"/>
              <a:gd name="connsiteX3" fmla="*/ 42265 w 470144"/>
              <a:gd name="connsiteY3" fmla="*/ 404784 h 404784"/>
              <a:gd name="connsiteX4" fmla="*/ 0 w 470144"/>
              <a:gd name="connsiteY4" fmla="*/ 0 h 404784"/>
              <a:gd name="connsiteX0" fmla="*/ 0 w 479669"/>
              <a:gd name="connsiteY0" fmla="*/ 0 h 413572"/>
              <a:gd name="connsiteX1" fmla="*/ 405065 w 479669"/>
              <a:gd name="connsiteY1" fmla="*/ 5147 h 413572"/>
              <a:gd name="connsiteX2" fmla="*/ 479669 w 479669"/>
              <a:gd name="connsiteY2" fmla="*/ 413572 h 413572"/>
              <a:gd name="connsiteX3" fmla="*/ 42265 w 479669"/>
              <a:gd name="connsiteY3" fmla="*/ 404784 h 413572"/>
              <a:gd name="connsiteX4" fmla="*/ 0 w 479669"/>
              <a:gd name="connsiteY4" fmla="*/ 0 h 413572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42265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1790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06428"/>
              <a:gd name="connsiteX1" fmla="*/ 405065 w 479669"/>
              <a:gd name="connsiteY1" fmla="*/ 5147 h 406428"/>
              <a:gd name="connsiteX2" fmla="*/ 479669 w 479669"/>
              <a:gd name="connsiteY2" fmla="*/ 406428 h 406428"/>
              <a:gd name="connsiteX3" fmla="*/ 58934 w 479669"/>
              <a:gd name="connsiteY3" fmla="*/ 404784 h 406428"/>
              <a:gd name="connsiteX4" fmla="*/ 0 w 479669"/>
              <a:gd name="connsiteY4" fmla="*/ 0 h 406428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6553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11927"/>
              <a:gd name="connsiteX1" fmla="*/ 405065 w 479669"/>
              <a:gd name="connsiteY1" fmla="*/ 5147 h 411927"/>
              <a:gd name="connsiteX2" fmla="*/ 479669 w 479669"/>
              <a:gd name="connsiteY2" fmla="*/ 406428 h 411927"/>
              <a:gd name="connsiteX3" fmla="*/ 51790 w 479669"/>
              <a:gd name="connsiteY3" fmla="*/ 411927 h 411927"/>
              <a:gd name="connsiteX4" fmla="*/ 0 w 479669"/>
              <a:gd name="connsiteY4" fmla="*/ 0 h 411927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79669"/>
              <a:gd name="connsiteY0" fmla="*/ 0 h 407165"/>
              <a:gd name="connsiteX1" fmla="*/ 405065 w 479669"/>
              <a:gd name="connsiteY1" fmla="*/ 5147 h 407165"/>
              <a:gd name="connsiteX2" fmla="*/ 479669 w 479669"/>
              <a:gd name="connsiteY2" fmla="*/ 406428 h 407165"/>
              <a:gd name="connsiteX3" fmla="*/ 51790 w 479669"/>
              <a:gd name="connsiteY3" fmla="*/ 407165 h 407165"/>
              <a:gd name="connsiteX4" fmla="*/ 0 w 479669"/>
              <a:gd name="connsiteY4" fmla="*/ 0 h 407165"/>
              <a:gd name="connsiteX0" fmla="*/ 0 w 467763"/>
              <a:gd name="connsiteY0" fmla="*/ 0 h 402403"/>
              <a:gd name="connsiteX1" fmla="*/ 393159 w 467763"/>
              <a:gd name="connsiteY1" fmla="*/ 385 h 402403"/>
              <a:gd name="connsiteX2" fmla="*/ 467763 w 467763"/>
              <a:gd name="connsiteY2" fmla="*/ 401666 h 402403"/>
              <a:gd name="connsiteX3" fmla="*/ 39884 w 467763"/>
              <a:gd name="connsiteY3" fmla="*/ 402403 h 402403"/>
              <a:gd name="connsiteX4" fmla="*/ 0 w 467763"/>
              <a:gd name="connsiteY4" fmla="*/ 0 h 402403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7165"/>
              <a:gd name="connsiteX1" fmla="*/ 407446 w 482050"/>
              <a:gd name="connsiteY1" fmla="*/ 5147 h 407165"/>
              <a:gd name="connsiteX2" fmla="*/ 482050 w 482050"/>
              <a:gd name="connsiteY2" fmla="*/ 406428 h 407165"/>
              <a:gd name="connsiteX3" fmla="*/ 54171 w 482050"/>
              <a:gd name="connsiteY3" fmla="*/ 407165 h 407165"/>
              <a:gd name="connsiteX4" fmla="*/ 0 w 482050"/>
              <a:gd name="connsiteY4" fmla="*/ 0 h 407165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  <a:gd name="connsiteX0" fmla="*/ 0 w 482050"/>
              <a:gd name="connsiteY0" fmla="*/ 0 h 409547"/>
              <a:gd name="connsiteX1" fmla="*/ 407446 w 482050"/>
              <a:gd name="connsiteY1" fmla="*/ 7529 h 409547"/>
              <a:gd name="connsiteX2" fmla="*/ 482050 w 482050"/>
              <a:gd name="connsiteY2" fmla="*/ 408810 h 409547"/>
              <a:gd name="connsiteX3" fmla="*/ 54171 w 482050"/>
              <a:gd name="connsiteY3" fmla="*/ 409547 h 409547"/>
              <a:gd name="connsiteX4" fmla="*/ 0 w 482050"/>
              <a:gd name="connsiteY4" fmla="*/ 0 h 40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050" h="409547">
                <a:moveTo>
                  <a:pt x="0" y="0"/>
                </a:moveTo>
                <a:lnTo>
                  <a:pt x="407446" y="7529"/>
                </a:lnTo>
                <a:cubicBezTo>
                  <a:pt x="429530" y="166918"/>
                  <a:pt x="457585" y="249421"/>
                  <a:pt x="482050" y="408810"/>
                </a:cubicBezTo>
                <a:lnTo>
                  <a:pt x="54171" y="409547"/>
                </a:lnTo>
                <a:cubicBezTo>
                  <a:pt x="33885" y="258171"/>
                  <a:pt x="22667" y="17042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19740000" lon="20820000" rev="1139999"/>
            </a:camera>
            <a:lightRig rig="flat" dir="t">
              <a:rot lat="0" lon="0" rev="0"/>
            </a:lightRig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Franklin Gothic Demi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Streams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 </a:t>
            </a:r>
            <a:r>
              <a:rPr lang="en-US" dirty="0" smtClean="0"/>
              <a:t>C/C++ </a:t>
            </a:r>
            <a:r>
              <a:rPr lang="en-US" dirty="0"/>
              <a:t>has </a:t>
            </a:r>
            <a:r>
              <a:rPr lang="en-US" dirty="0" smtClean="0"/>
              <a:t>four </a:t>
            </a:r>
            <a:r>
              <a:rPr lang="en-US" dirty="0"/>
              <a:t>predefined streams, also referred to as the </a:t>
            </a:r>
            <a:r>
              <a:rPr lang="en-US" i="1" dirty="0"/>
              <a:t>standard input/output files</a:t>
            </a:r>
            <a:endParaRPr lang="en-US" dirty="0"/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590607"/>
              </p:ext>
            </p:extLst>
          </p:nvPr>
        </p:nvGraphicFramePr>
        <p:xfrm>
          <a:off x="2777825" y="2299880"/>
          <a:ext cx="5715001" cy="2606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/>
                <a:gridCol w="1447800"/>
                <a:gridCol w="1691278"/>
                <a:gridCol w="1280523"/>
              </a:tblGrid>
              <a:tr h="584907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Language</a:t>
                      </a:r>
                      <a:endParaRPr lang="en-US" sz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T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Stream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T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Device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T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68000"/>
                      </a:schemeClr>
                    </a:solidFill>
                  </a:tcPr>
                </a:tc>
              </a:tr>
              <a:tr h="547578">
                <a:tc row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  <a:p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stdio.h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stdin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Standard input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Keyboard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8874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stdout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Standard output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385">
                <a:tc row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C++</a:t>
                      </a:r>
                    </a:p>
                    <a:p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iostream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istream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Standard input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Keyboard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431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ostream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Standard output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C’s General Stream Functions</a:t>
            </a:r>
            <a:endParaRPr lang="en-US" dirty="0"/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340022"/>
              </p:ext>
            </p:extLst>
          </p:nvPr>
        </p:nvGraphicFramePr>
        <p:xfrm>
          <a:off x="2971800" y="1524000"/>
          <a:ext cx="5715000" cy="3554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5921"/>
                <a:gridCol w="1841263"/>
                <a:gridCol w="1617816"/>
              </a:tblGrid>
              <a:tr h="58490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Uses One of the Standard Streams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Requires a Stream Name</a:t>
                      </a:r>
                      <a:endParaRPr lang="en-US" sz="16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T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T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68000"/>
                      </a:schemeClr>
                    </a:solidFill>
                  </a:tcPr>
                </a:tc>
              </a:tr>
              <a:tr h="54757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printf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fprintf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(); 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sprintf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Formatted output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887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puts();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fputs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String output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43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putchar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();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putc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();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fputc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();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Character output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3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scanf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();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fscanf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();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sscanf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();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Formatted input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4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gets();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fgets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();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String input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4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getchar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();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getc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();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fgetc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();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Character input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9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(); </a:t>
            </a:r>
            <a:r>
              <a:rPr lang="en-US" dirty="0" err="1" smtClean="0"/>
              <a:t>fprintf</a:t>
            </a:r>
            <a:r>
              <a:rPr lang="en-US" dirty="0" smtClean="0"/>
              <a:t>(); </a:t>
            </a:r>
            <a:r>
              <a:rPr lang="en-US" dirty="0" err="1" smtClean="0"/>
              <a:t>sprintf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Syntax:</a:t>
            </a:r>
            <a:r>
              <a:rPr lang="en-US" sz="1600" dirty="0" smtClean="0">
                <a:solidFill>
                  <a:srgbClr val="993333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​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printf</a:t>
            </a:r>
            <a:r>
              <a:rPr lang="en-US" sz="1600" dirty="0">
                <a:solidFill>
                  <a:schemeClr val="tx1"/>
                </a:solidFill>
              </a:rPr>
              <a:t>( </a:t>
            </a:r>
            <a:r>
              <a:rPr lang="en-US" sz="1600" dirty="0" err="1">
                <a:solidFill>
                  <a:schemeClr val="tx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char *format, ... );</a:t>
            </a:r>
            <a:r>
              <a:rPr lang="en-US" sz="1600" dirty="0" smtClean="0">
                <a:solidFill>
                  <a:schemeClr val="tx1"/>
                </a:solidFill>
              </a:rPr>
              <a:t>​ 		(</a:t>
            </a:r>
            <a:r>
              <a:rPr lang="en-US" sz="1600" dirty="0">
                <a:solidFill>
                  <a:schemeClr val="tx1"/>
                </a:solidFill>
              </a:rPr>
              <a:t>1)	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fprintf</a:t>
            </a:r>
            <a:r>
              <a:rPr lang="en-US" sz="1600" dirty="0">
                <a:solidFill>
                  <a:schemeClr val="tx1"/>
                </a:solidFill>
              </a:rPr>
              <a:t>( FILE *stream, </a:t>
            </a:r>
            <a:r>
              <a:rPr lang="en-US" sz="1600" dirty="0" err="1">
                <a:solidFill>
                  <a:schemeClr val="tx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char *format, ... </a:t>
            </a:r>
            <a:r>
              <a:rPr lang="en-US" sz="1600" dirty="0" smtClean="0">
                <a:solidFill>
                  <a:schemeClr val="tx1"/>
                </a:solidFill>
              </a:rPr>
              <a:t>);	(</a:t>
            </a:r>
            <a:r>
              <a:rPr lang="en-US" sz="1600" dirty="0">
                <a:solidFill>
                  <a:schemeClr val="tx1"/>
                </a:solidFill>
              </a:rPr>
              <a:t>2)	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sprintf</a:t>
            </a:r>
            <a:r>
              <a:rPr lang="en-US" sz="1600" dirty="0">
                <a:solidFill>
                  <a:schemeClr val="tx1"/>
                </a:solidFill>
              </a:rPr>
              <a:t>( char *buffer, </a:t>
            </a:r>
            <a:r>
              <a:rPr lang="en-US" sz="1600" dirty="0" err="1">
                <a:solidFill>
                  <a:schemeClr val="tx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char *format, ... </a:t>
            </a:r>
            <a:r>
              <a:rPr lang="en-US" sz="1600" dirty="0" smtClean="0">
                <a:solidFill>
                  <a:schemeClr val="tx1"/>
                </a:solidFill>
              </a:rPr>
              <a:t>);         (</a:t>
            </a:r>
            <a:r>
              <a:rPr lang="en-US" sz="1600" dirty="0">
                <a:solidFill>
                  <a:schemeClr val="tx1"/>
                </a:solidFill>
              </a:rPr>
              <a:t>3)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Example: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upload.wikimedia.org/wikipedia/commons/thumb/2/2c/Printf.svg/1000px-Printf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53556"/>
            <a:ext cx="5800182" cy="13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placeholders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Syntax:</a:t>
            </a:r>
          </a:p>
          <a:p>
            <a:pPr marL="0" indent="0">
              <a:buNone/>
            </a:pPr>
            <a:r>
              <a:rPr lang="en-US" sz="1600" dirty="0" smtClean="0"/>
              <a:t>	%[</a:t>
            </a:r>
            <a:r>
              <a:rPr lang="en-US" sz="1600" i="1" dirty="0"/>
              <a:t>flags</a:t>
            </a:r>
            <a:r>
              <a:rPr lang="en-US" sz="1600" dirty="0"/>
              <a:t>][</a:t>
            </a:r>
            <a:r>
              <a:rPr lang="en-US" sz="1600" i="1" dirty="0"/>
              <a:t>width</a:t>
            </a:r>
            <a:r>
              <a:rPr lang="en-US" sz="1600" dirty="0"/>
              <a:t>][.</a:t>
            </a:r>
            <a:r>
              <a:rPr lang="en-US" sz="1600" i="1" dirty="0"/>
              <a:t>precision</a:t>
            </a:r>
            <a:r>
              <a:rPr lang="en-US" sz="1600" dirty="0"/>
              <a:t>][</a:t>
            </a:r>
            <a:r>
              <a:rPr lang="en-US" sz="1600" i="1" dirty="0" smtClean="0"/>
              <a:t>length</a:t>
            </a:r>
            <a:r>
              <a:rPr lang="en-US" sz="1600" dirty="0" smtClean="0"/>
              <a:t>]</a:t>
            </a:r>
            <a:r>
              <a:rPr lang="en-US" sz="1600" i="1" dirty="0" smtClean="0"/>
              <a:t>type</a:t>
            </a:r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%[-|+|(space)|#|0][(number)|*][.(number)|*] [</a:t>
            </a:r>
            <a:r>
              <a:rPr lang="en-US" sz="1600" i="1" dirty="0" err="1" smtClean="0"/>
              <a:t>h|i|L</a:t>
            </a:r>
            <a:r>
              <a:rPr lang="en-US" sz="1600" i="1" dirty="0" smtClean="0"/>
              <a:t>]type</a:t>
            </a:r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Flags: </a:t>
            </a:r>
            <a:r>
              <a:rPr lang="en-US" sz="1600" dirty="0"/>
              <a:t>(optional) </a:t>
            </a:r>
          </a:p>
          <a:p>
            <a:pPr marL="0" indent="0">
              <a:buNone/>
            </a:pPr>
            <a:r>
              <a:rPr lang="en-US" sz="1600" dirty="0"/>
              <a:t>-: the result of the conversion is left-justified within the </a:t>
            </a:r>
            <a:r>
              <a:rPr lang="en-US" sz="1600" dirty="0" smtClean="0"/>
              <a:t>field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+</a:t>
            </a:r>
            <a:r>
              <a:rPr lang="en-US" sz="1600" dirty="0"/>
              <a:t>: the sign of signed conversions is always prepended to the </a:t>
            </a:r>
            <a:r>
              <a:rPr lang="en-US" sz="1600" dirty="0" smtClean="0"/>
              <a:t>result</a:t>
            </a:r>
          </a:p>
          <a:p>
            <a:pPr marL="0" indent="0">
              <a:buNone/>
            </a:pPr>
            <a:r>
              <a:rPr lang="en-US" sz="1600" dirty="0"/>
              <a:t>(space):If no sign is going to be written, a blank space </a:t>
            </a:r>
            <a:r>
              <a:rPr lang="en-US" sz="1600" dirty="0" smtClean="0"/>
              <a:t>is inserted </a:t>
            </a:r>
            <a:r>
              <a:rPr lang="en-US" sz="1600" dirty="0"/>
              <a:t>before the value.</a:t>
            </a:r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dirty="0"/>
              <a:t> : </a:t>
            </a:r>
            <a:r>
              <a:rPr lang="en-US" sz="1600" i="1" dirty="0"/>
              <a:t>alternative form</a:t>
            </a:r>
            <a:r>
              <a:rPr lang="en-US" sz="1600" dirty="0"/>
              <a:t> of the conversion is </a:t>
            </a:r>
            <a:r>
              <a:rPr lang="en-US" sz="1600" dirty="0" smtClean="0"/>
              <a:t>performed_ “0x”. 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0</a:t>
            </a:r>
            <a:r>
              <a:rPr lang="en-US" sz="1600" dirty="0"/>
              <a:t> : for integer and floating point number conversions, leading zeros are used to pad the field instead of </a:t>
            </a:r>
            <a:r>
              <a:rPr lang="en-US" sz="1600" i="1" dirty="0"/>
              <a:t>space</a:t>
            </a:r>
            <a:r>
              <a:rPr lang="en-US" sz="1600" dirty="0"/>
              <a:t> characters. </a:t>
            </a:r>
          </a:p>
        </p:txBody>
      </p:sp>
    </p:spTree>
    <p:extLst>
      <p:ext uri="{BB962C8B-B14F-4D97-AF65-F5344CB8AC3E}">
        <p14:creationId xmlns:p14="http://schemas.microsoft.com/office/powerpoint/2010/main" val="30964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408"/>
              </p:ext>
            </p:extLst>
          </p:nvPr>
        </p:nvGraphicFramePr>
        <p:xfrm>
          <a:off x="2819400" y="228600"/>
          <a:ext cx="6172200" cy="5778174"/>
        </p:xfrm>
        <a:graphic>
          <a:graphicData uri="http://schemas.openxmlformats.org/drawingml/2006/table">
            <a:tbl>
              <a:tblPr/>
              <a:tblGrid>
                <a:gridCol w="649705"/>
                <a:gridCol w="4455695"/>
                <a:gridCol w="1066800"/>
              </a:tblGrid>
              <a:tr h="233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Output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33492"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Character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516">
                <a:tc>
                  <a:txBody>
                    <a:bodyPr/>
                    <a:lstStyle/>
                    <a:p>
                      <a:r>
                        <a:rPr lang="en-US" sz="1400" dirty="0"/>
                        <a:t>d or </a:t>
                      </a:r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Signed decimal integer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392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43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Scientific notation (</a:t>
                      </a:r>
                      <a:r>
                        <a:rPr lang="en-US" sz="1400" dirty="0" err="1"/>
                        <a:t>mantise</a:t>
                      </a:r>
                      <a:r>
                        <a:rPr lang="en-US" sz="1400" dirty="0"/>
                        <a:t>/exponent) using e character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3.9265e+2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4322">
                <a:tc>
                  <a:txBody>
                    <a:bodyPr/>
                    <a:lstStyle/>
                    <a:p>
                      <a:r>
                        <a:rPr lang="en-US" sz="1400"/>
                        <a:t>E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Scientific notation (</a:t>
                      </a:r>
                      <a:r>
                        <a:rPr lang="en-US" sz="1400" dirty="0" err="1"/>
                        <a:t>mantise</a:t>
                      </a:r>
                      <a:r>
                        <a:rPr lang="en-US" sz="1400" dirty="0"/>
                        <a:t>/exponent) using E character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3.9265E+2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516"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Decimal floating point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392.65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516">
                <a:tc>
                  <a:txBody>
                    <a:bodyPr/>
                    <a:lstStyle/>
                    <a:p>
                      <a:r>
                        <a:rPr lang="en-US" sz="1400"/>
                        <a:t>g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 the shorter of %e or %f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392.65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516">
                <a:tc>
                  <a:txBody>
                    <a:bodyPr/>
                    <a:lstStyle/>
                    <a:p>
                      <a:r>
                        <a:rPr lang="en-US" sz="1400"/>
                        <a:t>G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 the shorter of %E or %f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392.65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492">
                <a:tc>
                  <a:txBody>
                    <a:bodyPr/>
                    <a:lstStyle/>
                    <a:p>
                      <a:r>
                        <a:rPr lang="en-US" sz="1400"/>
                        <a:t>o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Unsigned octal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610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516">
                <a:tc>
                  <a:txBody>
                    <a:bodyPr/>
                    <a:lstStyle/>
                    <a:p>
                      <a:r>
                        <a:rPr lang="en-US" sz="1400"/>
                        <a:t>s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 of characters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sample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516">
                <a:tc>
                  <a:txBody>
                    <a:bodyPr/>
                    <a:lstStyle/>
                    <a:p>
                      <a:r>
                        <a:rPr lang="en-US" sz="1400"/>
                        <a:t>u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Unsigned decimal integer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7235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452">
                <a:tc>
                  <a:txBody>
                    <a:bodyPr/>
                    <a:lstStyle/>
                    <a:p>
                      <a:r>
                        <a:rPr lang="en-US" sz="1400"/>
                        <a:t>x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Unsigned hexadecimal integer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7fa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387">
                <a:tc>
                  <a:txBody>
                    <a:bodyPr/>
                    <a:lstStyle/>
                    <a:p>
                      <a:r>
                        <a:rPr lang="en-US" sz="1400"/>
                        <a:t>X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Unsigned hexadecimal integer (capital letters)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7FA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492">
                <a:tc>
                  <a:txBody>
                    <a:bodyPr/>
                    <a:lstStyle/>
                    <a:p>
                      <a:r>
                        <a:rPr lang="en-US" sz="1400"/>
                        <a:t>p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Pointer address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B800:0000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0064">
                <a:tc>
                  <a:txBody>
                    <a:bodyPr/>
                    <a:lstStyle/>
                    <a:p>
                      <a:r>
                        <a:rPr lang="en-US" sz="1400"/>
                        <a:t>n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Nothing printed. The argument must be a pointer to a signed int, where the number of characters written so far is stored.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387">
                <a:tc>
                  <a:txBody>
                    <a:bodyPr/>
                    <a:lstStyle/>
                    <a:p>
                      <a:r>
                        <a:rPr lang="en-US" sz="1400"/>
                        <a:t>%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 % followed by another % character will write % to stdout.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</a:t>
                      </a:r>
                    </a:p>
                  </a:txBody>
                  <a:tcPr marL="31863" marR="31863" marT="15932" marB="159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3800" y="6292334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c,s</a:t>
            </a:r>
            <a:r>
              <a:rPr lang="en-US" dirty="0" smtClean="0"/>
              <a:t>}	{</a:t>
            </a:r>
            <a:r>
              <a:rPr lang="en-US" dirty="0" err="1" smtClean="0"/>
              <a:t>I,d,o,u,x,X</a:t>
            </a:r>
            <a:r>
              <a:rPr lang="en-US" dirty="0" smtClean="0"/>
              <a:t>}	{</a:t>
            </a:r>
            <a:r>
              <a:rPr lang="en-US" dirty="0" err="1" smtClean="0"/>
              <a:t>e,E,f,g,G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main() { </a:t>
            </a: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"Characters: %c %c \n"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65); </a:t>
            </a:r>
          </a:p>
          <a:p>
            <a:pPr marL="0" indent="0">
              <a:buNone/>
            </a:pPr>
            <a:r>
              <a:rPr lang="pt-BR" sz="1400" dirty="0">
                <a:solidFill>
                  <a:prstClr val="black"/>
                </a:solidFill>
                <a:latin typeface="Consolas"/>
              </a:rPr>
              <a:t>printf 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"Decimals: %d %ld\n"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1977, 650000L); </a:t>
            </a: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"Preceding with blanks: %10d \n"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1977); </a:t>
            </a:r>
          </a:p>
          <a:p>
            <a:pPr marL="0" indent="0">
              <a:buNone/>
            </a:pPr>
            <a:r>
              <a:rPr lang="pt-BR" sz="1400" dirty="0">
                <a:solidFill>
                  <a:prstClr val="black"/>
                </a:solidFill>
                <a:latin typeface="Consolas"/>
              </a:rPr>
              <a:t>printf 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"Preceding with zeros: %010d \n"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1977); </a:t>
            </a: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"Some different radixes: %d %x %o %#x %#o \n"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100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100, 100, 100, 100); </a:t>
            </a:r>
          </a:p>
          <a:p>
            <a:pPr marL="0" indent="0">
              <a:buNone/>
            </a:pPr>
            <a:r>
              <a:rPr lang="pt-BR" sz="1400" dirty="0">
                <a:solidFill>
                  <a:prstClr val="black"/>
                </a:solidFill>
                <a:latin typeface="Consolas"/>
              </a:rPr>
              <a:t>printf 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"floats: %4.2f %+.0e %E \n"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endParaRPr lang="pt-BR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3.1416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3.1416, 3.1416); </a:t>
            </a: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"Width trick: %*d \n"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5, 10); </a:t>
            </a:r>
          </a:p>
          <a:p>
            <a:pPr marL="0" indent="0">
              <a:buNone/>
            </a:pPr>
            <a:r>
              <a:rPr lang="pt-BR" sz="1400" dirty="0">
                <a:solidFill>
                  <a:prstClr val="black"/>
                </a:solidFill>
                <a:latin typeface="Consolas"/>
              </a:rPr>
              <a:t>printf 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"%s \n"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"A string"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0; }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Characters: a </a:t>
            </a:r>
            <a:r>
              <a:rPr lang="en-US" sz="1400" dirty="0" err="1"/>
              <a:t>A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Decimals</a:t>
            </a:r>
            <a:r>
              <a:rPr lang="en-US" sz="1400" dirty="0"/>
              <a:t>: 1977 650000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Preceding </a:t>
            </a:r>
            <a:r>
              <a:rPr lang="en-US" sz="1400" dirty="0"/>
              <a:t>with blanks: 1977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Preceding </a:t>
            </a:r>
            <a:r>
              <a:rPr lang="en-US" sz="1400" dirty="0"/>
              <a:t>with zeros: 0000001977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Some </a:t>
            </a:r>
            <a:r>
              <a:rPr lang="en-US" sz="1400" dirty="0"/>
              <a:t>different radixes: 100 64 144 0x64 0144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floats</a:t>
            </a:r>
            <a:r>
              <a:rPr lang="en-US" sz="1400" dirty="0"/>
              <a:t>: 3.14 +3e+000 3.141600E+000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Width </a:t>
            </a:r>
            <a:r>
              <a:rPr lang="en-US" sz="1400" dirty="0"/>
              <a:t>trick: 10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346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PresenterMedia.com Animated Theme">
  <a:themeElements>
    <a:clrScheme name="countdow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64BD"/>
      </a:accent2>
      <a:accent3>
        <a:srgbClr val="4F59BD"/>
      </a:accent3>
      <a:accent4>
        <a:srgbClr val="4C99C0"/>
      </a:accent4>
      <a:accent5>
        <a:srgbClr val="1F497D"/>
      </a:accent5>
      <a:accent6>
        <a:srgbClr val="F79646"/>
      </a:accent6>
      <a:hlink>
        <a:srgbClr val="FAC08F"/>
      </a:hlink>
      <a:folHlink>
        <a:srgbClr val="97480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resenterMedia.com Static Theme">
  <a:themeElements>
    <a:clrScheme name="countdow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64BD"/>
      </a:accent2>
      <a:accent3>
        <a:srgbClr val="4F59BD"/>
      </a:accent3>
      <a:accent4>
        <a:srgbClr val="4C99C0"/>
      </a:accent4>
      <a:accent5>
        <a:srgbClr val="1F497D"/>
      </a:accent5>
      <a:accent6>
        <a:srgbClr val="F79646"/>
      </a:accent6>
      <a:hlink>
        <a:srgbClr val="FAC08F"/>
      </a:hlink>
      <a:folHlink>
        <a:srgbClr val="97480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autumn_abstract_2010</Template>
  <TotalTime>3264</TotalTime>
  <Words>1244</Words>
  <Application>Microsoft Office PowerPoint</Application>
  <PresentationFormat>On-screen Show (4:3)</PresentationFormat>
  <Paragraphs>393</Paragraphs>
  <Slides>22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6_PresenterMedia.com Animated Theme</vt:lpstr>
      <vt:lpstr>2_PresenterMedia.com Static Theme</vt:lpstr>
      <vt:lpstr>C++: IO Stream in C Language</vt:lpstr>
      <vt:lpstr>Outline</vt:lpstr>
      <vt:lpstr>I. Streams</vt:lpstr>
      <vt:lpstr>Predefined Streams</vt:lpstr>
      <vt:lpstr>II. C’s General Stream Functions</vt:lpstr>
      <vt:lpstr> printf(); fprintf(); sprintf();</vt:lpstr>
      <vt:lpstr>Format placeholders</vt:lpstr>
      <vt:lpstr>PowerPoint Presentation</vt:lpstr>
      <vt:lpstr> printf() example</vt:lpstr>
      <vt:lpstr>fprintf example </vt:lpstr>
      <vt:lpstr> scanf(); fscanf(); sscanf();</vt:lpstr>
      <vt:lpstr>Format placeholders</vt:lpstr>
      <vt:lpstr>scanf() Example</vt:lpstr>
      <vt:lpstr>Analyzing Strings with sscanf</vt:lpstr>
      <vt:lpstr>III. C’s File I/O Streams </vt:lpstr>
      <vt:lpstr>General Framework</vt:lpstr>
      <vt:lpstr> fopen(); fclose();</vt:lpstr>
      <vt:lpstr>Mode parameter</vt:lpstr>
      <vt:lpstr>fseek(); rewind();</vt:lpstr>
      <vt:lpstr>fgets(); fputs(); fgetc(); fputc();</vt:lpstr>
      <vt:lpstr>PowerPoint Presentation</vt:lpstr>
      <vt:lpstr>Any Questions?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Ha Synh</dc:creator>
  <cp:lastModifiedBy>Aquarius</cp:lastModifiedBy>
  <cp:revision>161</cp:revision>
  <cp:lastPrinted>1998-09-15T17:57:57Z</cp:lastPrinted>
  <dcterms:created xsi:type="dcterms:W3CDTF">1999-07-26T21:29:53Z</dcterms:created>
  <dcterms:modified xsi:type="dcterms:W3CDTF">2014-11-10T06:23:53Z</dcterms:modified>
  <cp:category>DSA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osition">
    <vt:r8>1</vt:r8>
  </property>
</Properties>
</file>