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li" initials="z" lastIdx="1" clrIdx="0">
    <p:extLst>
      <p:ext uri="{19B8F6BF-5375-455C-9EA6-DF929625EA0E}">
        <p15:presenceInfo xmlns:p15="http://schemas.microsoft.com/office/powerpoint/2012/main" userId="zhou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BCFBF"/>
    <a:srgbClr val="DB2D2D"/>
    <a:srgbClr val="DE3636"/>
    <a:srgbClr val="B81E1E"/>
    <a:srgbClr val="95C674"/>
    <a:srgbClr val="497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444" y="9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9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13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3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1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2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4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F408-E2A8-451F-90ED-9EC2D38BFBA4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B574-5026-40D2-AB12-945AE7562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8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A1A1F2-2E56-F895-7022-BE9049B50DB8}"/>
              </a:ext>
            </a:extLst>
          </p:cNvPr>
          <p:cNvCxnSpPr>
            <a:cxnSpLocks/>
          </p:cNvCxnSpPr>
          <p:nvPr/>
        </p:nvCxnSpPr>
        <p:spPr>
          <a:xfrm>
            <a:off x="676500" y="524917"/>
            <a:ext cx="0" cy="3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EB0C40-1FD8-671F-4D18-A39761390962}"/>
              </a:ext>
            </a:extLst>
          </p:cNvPr>
          <p:cNvCxnSpPr>
            <a:cxnSpLocks/>
          </p:cNvCxnSpPr>
          <p:nvPr/>
        </p:nvCxnSpPr>
        <p:spPr>
          <a:xfrm>
            <a:off x="676501" y="524916"/>
            <a:ext cx="392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057A4F-1AFB-8EE4-84B6-BD1173252500}"/>
              </a:ext>
            </a:extLst>
          </p:cNvPr>
          <p:cNvSpPr txBox="1"/>
          <p:nvPr/>
        </p:nvSpPr>
        <p:spPr>
          <a:xfrm>
            <a:off x="812002" y="263306"/>
            <a:ext cx="27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2B20B5D-8510-783A-2CDB-F60AC8AA8533}"/>
              </a:ext>
            </a:extLst>
          </p:cNvPr>
          <p:cNvSpPr txBox="1"/>
          <p:nvPr/>
        </p:nvSpPr>
        <p:spPr>
          <a:xfrm>
            <a:off x="405500" y="634965"/>
            <a:ext cx="27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952D93E-5D42-0C8D-9B1E-C03AFEC92B3D}"/>
              </a:ext>
            </a:extLst>
          </p:cNvPr>
          <p:cNvSpPr txBox="1"/>
          <p:nvPr/>
        </p:nvSpPr>
        <p:spPr>
          <a:xfrm>
            <a:off x="1275670" y="887546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5x7 Checker Size: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40mm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ED34390-7971-1500-C9A1-A809193C6330}"/>
              </a:ext>
            </a:extLst>
          </p:cNvPr>
          <p:cNvGrpSpPr/>
          <p:nvPr/>
        </p:nvGrpSpPr>
        <p:grpSpPr>
          <a:xfrm>
            <a:off x="1362161" y="1205107"/>
            <a:ext cx="2880000" cy="7200000"/>
            <a:chOff x="1362161" y="1205107"/>
            <a:chExt cx="2880000" cy="7200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EAADCF5-074E-0EF5-6E24-3D5DC7BE3684}"/>
                </a:ext>
              </a:extLst>
            </p:cNvPr>
            <p:cNvGrpSpPr/>
            <p:nvPr/>
          </p:nvGrpSpPr>
          <p:grpSpPr>
            <a:xfrm>
              <a:off x="1362161" y="1205107"/>
              <a:ext cx="1440000" cy="7200000"/>
              <a:chOff x="1362161" y="1205107"/>
              <a:chExt cx="1440000" cy="720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586AE8D-52C7-6788-C232-3DF21344EF91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3BB7F1-867B-348A-8A06-4F747D7B1CFC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F304FC-C254-1FC0-7BE5-3F87DA5844EB}"/>
                  </a:ext>
                </a:extLst>
              </p:cNvPr>
              <p:cNvSpPr/>
              <p:nvPr/>
            </p:nvSpPr>
            <p:spPr>
              <a:xfrm>
                <a:off x="1362161" y="696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CBBFD32-461D-95C4-56A3-F25BA8D05373}"/>
                </a:ext>
              </a:extLst>
            </p:cNvPr>
            <p:cNvGrpSpPr/>
            <p:nvPr/>
          </p:nvGrpSpPr>
          <p:grpSpPr>
            <a:xfrm>
              <a:off x="2802161" y="2636093"/>
              <a:ext cx="1440000" cy="4320000"/>
              <a:chOff x="1362161" y="1205107"/>
              <a:chExt cx="1440000" cy="432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AE72A01-0F5F-E42A-9E93-BA16D9050988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8FD3A4-EB0D-28CD-F78E-5364558790FA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83F7C8-0C13-BFB2-8B48-6E66A1509D44}"/>
              </a:ext>
            </a:extLst>
          </p:cNvPr>
          <p:cNvGrpSpPr/>
          <p:nvPr/>
        </p:nvGrpSpPr>
        <p:grpSpPr>
          <a:xfrm>
            <a:off x="4242161" y="1205107"/>
            <a:ext cx="2880000" cy="7200000"/>
            <a:chOff x="1362161" y="1205107"/>
            <a:chExt cx="2880000" cy="72000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F19C66D-EC0B-0528-7A6D-1840E58D1DBE}"/>
                </a:ext>
              </a:extLst>
            </p:cNvPr>
            <p:cNvGrpSpPr/>
            <p:nvPr/>
          </p:nvGrpSpPr>
          <p:grpSpPr>
            <a:xfrm>
              <a:off x="1362161" y="1205107"/>
              <a:ext cx="1440000" cy="7200000"/>
              <a:chOff x="1362161" y="1205107"/>
              <a:chExt cx="1440000" cy="720000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91947E-FBAD-DFA4-9742-36AC6B9D7A42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2AC8C94-FA53-7405-67B3-DDB739E6CFF4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88917CA-875E-409B-6B2E-6E9A39F6D0E8}"/>
                  </a:ext>
                </a:extLst>
              </p:cNvPr>
              <p:cNvSpPr/>
              <p:nvPr/>
            </p:nvSpPr>
            <p:spPr>
              <a:xfrm>
                <a:off x="1362161" y="696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9BC9D44-5FED-C54D-80B6-8BA6A9BA748C}"/>
                </a:ext>
              </a:extLst>
            </p:cNvPr>
            <p:cNvGrpSpPr/>
            <p:nvPr/>
          </p:nvGrpSpPr>
          <p:grpSpPr>
            <a:xfrm>
              <a:off x="2802161" y="2636093"/>
              <a:ext cx="1440000" cy="4320000"/>
              <a:chOff x="1362161" y="1205107"/>
              <a:chExt cx="1440000" cy="43200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734EA4F-B07A-BBF4-95E1-D8137568A144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A723BBE-0D9C-4650-D6CF-7DA873CB2F08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6F45E93-52A7-190B-7B64-34D28E4E93D6}"/>
              </a:ext>
            </a:extLst>
          </p:cNvPr>
          <p:cNvGrpSpPr/>
          <p:nvPr/>
        </p:nvGrpSpPr>
        <p:grpSpPr>
          <a:xfrm>
            <a:off x="7122161" y="1205107"/>
            <a:ext cx="2880000" cy="7200000"/>
            <a:chOff x="1362161" y="1205107"/>
            <a:chExt cx="2880000" cy="720000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A64D630-3268-6F6D-0108-4A97E0E7F175}"/>
                </a:ext>
              </a:extLst>
            </p:cNvPr>
            <p:cNvGrpSpPr/>
            <p:nvPr/>
          </p:nvGrpSpPr>
          <p:grpSpPr>
            <a:xfrm>
              <a:off x="1362161" y="1205107"/>
              <a:ext cx="1440000" cy="7200000"/>
              <a:chOff x="1362161" y="1205107"/>
              <a:chExt cx="1440000" cy="720000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F1E2858-66FC-01CF-8054-697A66C05DF2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22F5041-DDA0-0566-62E7-18668714871A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7809900-7E32-2AA9-347A-ABC22A9E77FF}"/>
                  </a:ext>
                </a:extLst>
              </p:cNvPr>
              <p:cNvSpPr/>
              <p:nvPr/>
            </p:nvSpPr>
            <p:spPr>
              <a:xfrm>
                <a:off x="1362161" y="696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EA9A5DE-8FD6-4DFA-5A9B-F236C82CA7A6}"/>
                </a:ext>
              </a:extLst>
            </p:cNvPr>
            <p:cNvGrpSpPr/>
            <p:nvPr/>
          </p:nvGrpSpPr>
          <p:grpSpPr>
            <a:xfrm>
              <a:off x="2802161" y="2636093"/>
              <a:ext cx="1440000" cy="4320000"/>
              <a:chOff x="1362161" y="1205107"/>
              <a:chExt cx="1440000" cy="4320000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D825578-5033-2151-1E11-223A7D133670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DD21770-0D56-AC7B-CB08-061214BD9081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3470890-34C4-BE2B-71DB-0B3398FF5987}"/>
              </a:ext>
            </a:extLst>
          </p:cNvPr>
          <p:cNvGrpSpPr/>
          <p:nvPr/>
        </p:nvGrpSpPr>
        <p:grpSpPr>
          <a:xfrm>
            <a:off x="9999439" y="1200600"/>
            <a:ext cx="1440000" cy="7200000"/>
            <a:chOff x="1362161" y="1205107"/>
            <a:chExt cx="1440000" cy="72000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EF02987-881A-D0C0-D667-1A79AFDCC22F}"/>
                </a:ext>
              </a:extLst>
            </p:cNvPr>
            <p:cNvSpPr/>
            <p:nvPr/>
          </p:nvSpPr>
          <p:spPr>
            <a:xfrm>
              <a:off x="1362161" y="1205107"/>
              <a:ext cx="144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E707407-D7EC-7629-A98D-F3C6F271D9D0}"/>
                </a:ext>
              </a:extLst>
            </p:cNvPr>
            <p:cNvSpPr/>
            <p:nvPr/>
          </p:nvSpPr>
          <p:spPr>
            <a:xfrm>
              <a:off x="1362161" y="4085107"/>
              <a:ext cx="144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B7B24A6-FC44-7A42-72CD-7E553B823416}"/>
                </a:ext>
              </a:extLst>
            </p:cNvPr>
            <p:cNvSpPr/>
            <p:nvPr/>
          </p:nvSpPr>
          <p:spPr>
            <a:xfrm>
              <a:off x="1362161" y="6965107"/>
              <a:ext cx="144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66376AB7-EC1C-04C2-0019-0450746F369B}"/>
              </a:ext>
            </a:extLst>
          </p:cNvPr>
          <p:cNvSpPr/>
          <p:nvPr/>
        </p:nvSpPr>
        <p:spPr>
          <a:xfrm>
            <a:off x="1633522" y="1470600"/>
            <a:ext cx="900000" cy="90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汇总连接 16">
            <a:extLst>
              <a:ext uri="{FF2B5EF4-FFF2-40B4-BE49-F238E27FC236}">
                <a16:creationId xmlns:a16="http://schemas.microsoft.com/office/drawing/2014/main" id="{2D6228E4-10B0-4E2C-9584-A3F54B3AFA2E}"/>
              </a:ext>
            </a:extLst>
          </p:cNvPr>
          <p:cNvSpPr/>
          <p:nvPr/>
        </p:nvSpPr>
        <p:spPr>
          <a:xfrm>
            <a:off x="1633522" y="7230600"/>
            <a:ext cx="900000" cy="90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汇总连接 14">
            <a:extLst>
              <a:ext uri="{FF2B5EF4-FFF2-40B4-BE49-F238E27FC236}">
                <a16:creationId xmlns:a16="http://schemas.microsoft.com/office/drawing/2014/main" id="{2E5173BF-C8B7-BADE-6ED0-7F75877F20FC}"/>
              </a:ext>
            </a:extLst>
          </p:cNvPr>
          <p:cNvSpPr/>
          <p:nvPr/>
        </p:nvSpPr>
        <p:spPr>
          <a:xfrm>
            <a:off x="10287808" y="7230600"/>
            <a:ext cx="900000" cy="90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汇总连接 13">
            <a:extLst>
              <a:ext uri="{FF2B5EF4-FFF2-40B4-BE49-F238E27FC236}">
                <a16:creationId xmlns:a16="http://schemas.microsoft.com/office/drawing/2014/main" id="{E52FD0D9-176B-3F58-23AC-23134F274287}"/>
              </a:ext>
            </a:extLst>
          </p:cNvPr>
          <p:cNvSpPr/>
          <p:nvPr/>
        </p:nvSpPr>
        <p:spPr>
          <a:xfrm>
            <a:off x="10269439" y="1470600"/>
            <a:ext cx="900000" cy="90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7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5921-A64E-FAA4-60A3-FED1B6F46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FD6539-39E9-7791-01B3-384E82681048}"/>
              </a:ext>
            </a:extLst>
          </p:cNvPr>
          <p:cNvCxnSpPr>
            <a:cxnSpLocks/>
          </p:cNvCxnSpPr>
          <p:nvPr/>
        </p:nvCxnSpPr>
        <p:spPr>
          <a:xfrm>
            <a:off x="676500" y="524917"/>
            <a:ext cx="0" cy="3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7F25FD-7451-D5A3-F8D0-7F2D36831266}"/>
              </a:ext>
            </a:extLst>
          </p:cNvPr>
          <p:cNvCxnSpPr>
            <a:cxnSpLocks/>
          </p:cNvCxnSpPr>
          <p:nvPr/>
        </p:nvCxnSpPr>
        <p:spPr>
          <a:xfrm>
            <a:off x="676501" y="524916"/>
            <a:ext cx="392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1D6B911-CAD0-0072-8546-29F92F268A21}"/>
              </a:ext>
            </a:extLst>
          </p:cNvPr>
          <p:cNvSpPr txBox="1"/>
          <p:nvPr/>
        </p:nvSpPr>
        <p:spPr>
          <a:xfrm>
            <a:off x="812002" y="263306"/>
            <a:ext cx="27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7DFC88-6CB3-9BA9-05EF-1AB4E6CDB24F}"/>
              </a:ext>
            </a:extLst>
          </p:cNvPr>
          <p:cNvSpPr txBox="1"/>
          <p:nvPr/>
        </p:nvSpPr>
        <p:spPr>
          <a:xfrm>
            <a:off x="405500" y="634965"/>
            <a:ext cx="27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0AB673C-4528-B323-BE51-9F112FCCC211}"/>
              </a:ext>
            </a:extLst>
          </p:cNvPr>
          <p:cNvSpPr txBox="1"/>
          <p:nvPr/>
        </p:nvSpPr>
        <p:spPr>
          <a:xfrm>
            <a:off x="1275670" y="887546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5x7 Checker Size: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40mm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73C065D-D78B-C2DE-E573-70A624588F52}"/>
              </a:ext>
            </a:extLst>
          </p:cNvPr>
          <p:cNvGrpSpPr/>
          <p:nvPr/>
        </p:nvGrpSpPr>
        <p:grpSpPr>
          <a:xfrm>
            <a:off x="1362161" y="1205107"/>
            <a:ext cx="2880000" cy="7200000"/>
            <a:chOff x="1362161" y="1205107"/>
            <a:chExt cx="2880000" cy="7200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7AAE121-EE9B-A574-50D5-6903D8C11CE1}"/>
                </a:ext>
              </a:extLst>
            </p:cNvPr>
            <p:cNvGrpSpPr/>
            <p:nvPr/>
          </p:nvGrpSpPr>
          <p:grpSpPr>
            <a:xfrm>
              <a:off x="1362161" y="1205107"/>
              <a:ext cx="1440000" cy="7200000"/>
              <a:chOff x="1362161" y="1205107"/>
              <a:chExt cx="1440000" cy="720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8CB5D99-6EAF-3BE0-73F2-1594AC3BD2A0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FF594E-C319-76C8-7E8D-B82626E27A88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862320-2BD3-568B-E544-7878775B92FF}"/>
                  </a:ext>
                </a:extLst>
              </p:cNvPr>
              <p:cNvSpPr/>
              <p:nvPr/>
            </p:nvSpPr>
            <p:spPr>
              <a:xfrm>
                <a:off x="1362161" y="696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19EFB64-3D5D-1BD2-F6AE-A31F7583E834}"/>
                </a:ext>
              </a:extLst>
            </p:cNvPr>
            <p:cNvGrpSpPr/>
            <p:nvPr/>
          </p:nvGrpSpPr>
          <p:grpSpPr>
            <a:xfrm>
              <a:off x="2802161" y="2636093"/>
              <a:ext cx="1440000" cy="4320000"/>
              <a:chOff x="1362161" y="1205107"/>
              <a:chExt cx="1440000" cy="432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D29AAE2-4054-A893-E9B5-419EA790043A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F3CEEAF-3F88-2EBC-E5C6-5B8640AF7589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A6D9656-52CF-D98E-7A8C-CA7D2787FC64}"/>
              </a:ext>
            </a:extLst>
          </p:cNvPr>
          <p:cNvGrpSpPr/>
          <p:nvPr/>
        </p:nvGrpSpPr>
        <p:grpSpPr>
          <a:xfrm>
            <a:off x="4242161" y="1205107"/>
            <a:ext cx="2880000" cy="7200000"/>
            <a:chOff x="1362161" y="1205107"/>
            <a:chExt cx="2880000" cy="72000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71E1EB4-056D-CE85-E020-1607AE534972}"/>
                </a:ext>
              </a:extLst>
            </p:cNvPr>
            <p:cNvGrpSpPr/>
            <p:nvPr/>
          </p:nvGrpSpPr>
          <p:grpSpPr>
            <a:xfrm>
              <a:off x="1362161" y="1205107"/>
              <a:ext cx="1440000" cy="7200000"/>
              <a:chOff x="1362161" y="1205107"/>
              <a:chExt cx="1440000" cy="720000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B06A085-6FE1-F4C2-0602-2127F0358212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A8E7479-7DAA-A759-ACCB-65F4CB98113F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4A77845-BE08-DDD8-4A69-E80497A22351}"/>
                  </a:ext>
                </a:extLst>
              </p:cNvPr>
              <p:cNvSpPr/>
              <p:nvPr/>
            </p:nvSpPr>
            <p:spPr>
              <a:xfrm>
                <a:off x="1362161" y="696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F701BD9-A7F2-05D3-AAC5-5B534BC6853C}"/>
                </a:ext>
              </a:extLst>
            </p:cNvPr>
            <p:cNvGrpSpPr/>
            <p:nvPr/>
          </p:nvGrpSpPr>
          <p:grpSpPr>
            <a:xfrm>
              <a:off x="2802161" y="2636093"/>
              <a:ext cx="1440000" cy="4320000"/>
              <a:chOff x="1362161" y="1205107"/>
              <a:chExt cx="1440000" cy="43200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B2A8C96-B2AC-CB70-FC0D-53D74F13BB96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3664988-922B-9AFE-DA4D-154EC5D360B2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DE28D6A-9347-EBBC-CC9A-1C7DA8594025}"/>
              </a:ext>
            </a:extLst>
          </p:cNvPr>
          <p:cNvGrpSpPr/>
          <p:nvPr/>
        </p:nvGrpSpPr>
        <p:grpSpPr>
          <a:xfrm>
            <a:off x="7122161" y="1205107"/>
            <a:ext cx="2880000" cy="7200000"/>
            <a:chOff x="1362161" y="1205107"/>
            <a:chExt cx="2880000" cy="720000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D572031-512B-99A0-35A5-1F0AE7A4D06A}"/>
                </a:ext>
              </a:extLst>
            </p:cNvPr>
            <p:cNvGrpSpPr/>
            <p:nvPr/>
          </p:nvGrpSpPr>
          <p:grpSpPr>
            <a:xfrm>
              <a:off x="1362161" y="1205107"/>
              <a:ext cx="1440000" cy="7200000"/>
              <a:chOff x="1362161" y="1205107"/>
              <a:chExt cx="1440000" cy="720000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4468301-3001-9296-295A-FD767AEEB482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49C5D2B-60B7-5557-AAB7-FE278E17177A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4887D53-B631-EA27-0AEA-0ECC303C7CE0}"/>
                  </a:ext>
                </a:extLst>
              </p:cNvPr>
              <p:cNvSpPr/>
              <p:nvPr/>
            </p:nvSpPr>
            <p:spPr>
              <a:xfrm>
                <a:off x="1362161" y="696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4391D5B-4257-D748-2398-76FEC05B0E19}"/>
                </a:ext>
              </a:extLst>
            </p:cNvPr>
            <p:cNvGrpSpPr/>
            <p:nvPr/>
          </p:nvGrpSpPr>
          <p:grpSpPr>
            <a:xfrm>
              <a:off x="2802161" y="2636093"/>
              <a:ext cx="1440000" cy="4320000"/>
              <a:chOff x="1362161" y="1205107"/>
              <a:chExt cx="1440000" cy="4320000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EA2D5F4-8D6E-2497-7989-B7114344B209}"/>
                  </a:ext>
                </a:extLst>
              </p:cNvPr>
              <p:cNvSpPr/>
              <p:nvPr/>
            </p:nvSpPr>
            <p:spPr>
              <a:xfrm>
                <a:off x="1362161" y="120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65CC419-64DE-07B8-BF96-2337184C8466}"/>
                  </a:ext>
                </a:extLst>
              </p:cNvPr>
              <p:cNvSpPr/>
              <p:nvPr/>
            </p:nvSpPr>
            <p:spPr>
              <a:xfrm>
                <a:off x="1362161" y="4085107"/>
                <a:ext cx="1440000" cy="14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5C0FE5E-2F22-4DFF-91C7-C98AD8FDB8FB}"/>
              </a:ext>
            </a:extLst>
          </p:cNvPr>
          <p:cNvGrpSpPr/>
          <p:nvPr/>
        </p:nvGrpSpPr>
        <p:grpSpPr>
          <a:xfrm>
            <a:off x="9999439" y="1200600"/>
            <a:ext cx="1440000" cy="7200000"/>
            <a:chOff x="1362161" y="1205107"/>
            <a:chExt cx="1440000" cy="72000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44CE5DD-7647-AD76-4D6B-75BAB15E0DD6}"/>
                </a:ext>
              </a:extLst>
            </p:cNvPr>
            <p:cNvSpPr/>
            <p:nvPr/>
          </p:nvSpPr>
          <p:spPr>
            <a:xfrm>
              <a:off x="1362161" y="1205107"/>
              <a:ext cx="144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27D041C-C184-F3B7-B3BC-81BDF9CF07B0}"/>
                </a:ext>
              </a:extLst>
            </p:cNvPr>
            <p:cNvSpPr/>
            <p:nvPr/>
          </p:nvSpPr>
          <p:spPr>
            <a:xfrm>
              <a:off x="1362161" y="4085107"/>
              <a:ext cx="144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2F3C9CA-3210-8800-7BC2-1CD0C81236AA}"/>
                </a:ext>
              </a:extLst>
            </p:cNvPr>
            <p:cNvSpPr/>
            <p:nvPr/>
          </p:nvSpPr>
          <p:spPr>
            <a:xfrm>
              <a:off x="1362161" y="6965107"/>
              <a:ext cx="144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11CCCA5A-2C74-4B04-14CD-7AD65E4257D6}"/>
              </a:ext>
            </a:extLst>
          </p:cNvPr>
          <p:cNvSpPr/>
          <p:nvPr/>
        </p:nvSpPr>
        <p:spPr>
          <a:xfrm>
            <a:off x="1633522" y="1470600"/>
            <a:ext cx="900000" cy="90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汇总连接 16">
            <a:extLst>
              <a:ext uri="{FF2B5EF4-FFF2-40B4-BE49-F238E27FC236}">
                <a16:creationId xmlns:a16="http://schemas.microsoft.com/office/drawing/2014/main" id="{B78DFA69-26CE-7843-8270-46F3E44BA04A}"/>
              </a:ext>
            </a:extLst>
          </p:cNvPr>
          <p:cNvSpPr/>
          <p:nvPr/>
        </p:nvSpPr>
        <p:spPr>
          <a:xfrm>
            <a:off x="1633522" y="7230600"/>
            <a:ext cx="900000" cy="90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汇总连接 14">
            <a:extLst>
              <a:ext uri="{FF2B5EF4-FFF2-40B4-BE49-F238E27FC236}">
                <a16:creationId xmlns:a16="http://schemas.microsoft.com/office/drawing/2014/main" id="{C3F97EA7-DF18-19E2-4EE7-7CE56932DBCD}"/>
              </a:ext>
            </a:extLst>
          </p:cNvPr>
          <p:cNvSpPr/>
          <p:nvPr/>
        </p:nvSpPr>
        <p:spPr>
          <a:xfrm>
            <a:off x="10287808" y="7230600"/>
            <a:ext cx="900000" cy="90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汇总连接 13">
            <a:extLst>
              <a:ext uri="{FF2B5EF4-FFF2-40B4-BE49-F238E27FC236}">
                <a16:creationId xmlns:a16="http://schemas.microsoft.com/office/drawing/2014/main" id="{21F40993-562F-3E8A-5471-3C5038DA9DE8}"/>
              </a:ext>
            </a:extLst>
          </p:cNvPr>
          <p:cNvSpPr/>
          <p:nvPr/>
        </p:nvSpPr>
        <p:spPr>
          <a:xfrm>
            <a:off x="10269439" y="1470600"/>
            <a:ext cx="900000" cy="900000"/>
          </a:xfrm>
          <a:prstGeom prst="flowChartSummingJunc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注: 弯曲线形(无边框) 15">
            <a:extLst>
              <a:ext uri="{FF2B5EF4-FFF2-40B4-BE49-F238E27FC236}">
                <a16:creationId xmlns:a16="http://schemas.microsoft.com/office/drawing/2014/main" id="{72D8621E-E659-60E9-1739-C8EBA088166D}"/>
              </a:ext>
            </a:extLst>
          </p:cNvPr>
          <p:cNvSpPr/>
          <p:nvPr/>
        </p:nvSpPr>
        <p:spPr>
          <a:xfrm>
            <a:off x="2436788" y="2827813"/>
            <a:ext cx="168123" cy="145416"/>
          </a:xfrm>
          <a:prstGeom prst="callout2">
            <a:avLst>
              <a:gd name="adj1" fmla="val 30213"/>
              <a:gd name="adj2" fmla="val 93646"/>
              <a:gd name="adj3" fmla="val 28575"/>
              <a:gd name="adj4" fmla="val 137718"/>
              <a:gd name="adj5" fmla="val -46534"/>
              <a:gd name="adj6" fmla="val 16987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标注: 弯曲线形(无边框) 21">
            <a:extLst>
              <a:ext uri="{FF2B5EF4-FFF2-40B4-BE49-F238E27FC236}">
                <a16:creationId xmlns:a16="http://schemas.microsoft.com/office/drawing/2014/main" id="{60EE715C-ECBC-239F-8A50-5BF87104CED0}"/>
              </a:ext>
            </a:extLst>
          </p:cNvPr>
          <p:cNvSpPr/>
          <p:nvPr/>
        </p:nvSpPr>
        <p:spPr>
          <a:xfrm>
            <a:off x="7311669" y="2839105"/>
            <a:ext cx="168123" cy="145416"/>
          </a:xfrm>
          <a:prstGeom prst="callout2">
            <a:avLst>
              <a:gd name="adj1" fmla="val 26938"/>
              <a:gd name="adj2" fmla="val 10080"/>
              <a:gd name="adj3" fmla="val 26937"/>
              <a:gd name="adj4" fmla="val -15250"/>
              <a:gd name="adj5" fmla="val -44897"/>
              <a:gd name="adj6" fmla="val -524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标注: 弯曲线形(无边框) 37">
            <a:extLst>
              <a:ext uri="{FF2B5EF4-FFF2-40B4-BE49-F238E27FC236}">
                <a16:creationId xmlns:a16="http://schemas.microsoft.com/office/drawing/2014/main" id="{A2D687C8-2A08-ABD8-3ABE-ADD90E7D82DC}"/>
              </a:ext>
            </a:extLst>
          </p:cNvPr>
          <p:cNvSpPr/>
          <p:nvPr/>
        </p:nvSpPr>
        <p:spPr>
          <a:xfrm>
            <a:off x="2989460" y="7157892"/>
            <a:ext cx="168123" cy="145416"/>
          </a:xfrm>
          <a:prstGeom prst="callout2">
            <a:avLst>
              <a:gd name="adj1" fmla="val 26938"/>
              <a:gd name="adj2" fmla="val 10080"/>
              <a:gd name="adj3" fmla="val 26937"/>
              <a:gd name="adj4" fmla="val -15250"/>
              <a:gd name="adj5" fmla="val -44897"/>
              <a:gd name="adj6" fmla="val -524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标注: 弯曲线形(无边框) 40">
            <a:extLst>
              <a:ext uri="{FF2B5EF4-FFF2-40B4-BE49-F238E27FC236}">
                <a16:creationId xmlns:a16="http://schemas.microsoft.com/office/drawing/2014/main" id="{0EB0495F-5CBA-FA3F-4D5F-116D80574A7F}"/>
              </a:ext>
            </a:extLst>
          </p:cNvPr>
          <p:cNvSpPr/>
          <p:nvPr/>
        </p:nvSpPr>
        <p:spPr>
          <a:xfrm>
            <a:off x="6766738" y="7157892"/>
            <a:ext cx="168123" cy="145416"/>
          </a:xfrm>
          <a:prstGeom prst="callout2">
            <a:avLst>
              <a:gd name="adj1" fmla="val 30213"/>
              <a:gd name="adj2" fmla="val 93646"/>
              <a:gd name="adj3" fmla="val 28575"/>
              <a:gd name="adj4" fmla="val 137718"/>
              <a:gd name="adj5" fmla="val -46534"/>
              <a:gd name="adj6" fmla="val 16987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9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5782</TotalTime>
  <Words>18</Words>
  <Application>Microsoft Office PowerPoint</Application>
  <PresentationFormat>A3 纸张(297x420 毫米)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zhouli</dc:creator>
  <cp:lastModifiedBy>zhouli</cp:lastModifiedBy>
  <cp:revision>54</cp:revision>
  <dcterms:created xsi:type="dcterms:W3CDTF">2023-10-30T12:42:48Z</dcterms:created>
  <dcterms:modified xsi:type="dcterms:W3CDTF">2024-01-20T14:00:18Z</dcterms:modified>
</cp:coreProperties>
</file>