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li" initials="z" lastIdx="1" clrIdx="0">
    <p:extLst>
      <p:ext uri="{19B8F6BF-5375-455C-9EA6-DF929625EA0E}">
        <p15:presenceInfo xmlns:p15="http://schemas.microsoft.com/office/powerpoint/2012/main" userId="zho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CFBF"/>
    <a:srgbClr val="DB2D2D"/>
    <a:srgbClr val="DE3636"/>
    <a:srgbClr val="B81E1E"/>
    <a:srgbClr val="95C674"/>
    <a:srgbClr val="49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76" y="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7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2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5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5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A1A1F2-2E56-F895-7022-BE9049B50DB8}"/>
              </a:ext>
            </a:extLst>
          </p:cNvPr>
          <p:cNvCxnSpPr>
            <a:cxnSpLocks/>
          </p:cNvCxnSpPr>
          <p:nvPr/>
        </p:nvCxnSpPr>
        <p:spPr>
          <a:xfrm>
            <a:off x="631459" y="549602"/>
            <a:ext cx="0" cy="3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EB0C40-1FD8-671F-4D18-A39761390962}"/>
              </a:ext>
            </a:extLst>
          </p:cNvPr>
          <p:cNvCxnSpPr>
            <a:cxnSpLocks/>
          </p:cNvCxnSpPr>
          <p:nvPr/>
        </p:nvCxnSpPr>
        <p:spPr>
          <a:xfrm>
            <a:off x="631459" y="549601"/>
            <a:ext cx="392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057A4F-1AFB-8EE4-84B6-BD1173252500}"/>
              </a:ext>
            </a:extLst>
          </p:cNvPr>
          <p:cNvSpPr txBox="1"/>
          <p:nvPr/>
        </p:nvSpPr>
        <p:spPr>
          <a:xfrm>
            <a:off x="766960" y="287991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B20B5D-8510-783A-2CDB-F60AC8AA8533}"/>
              </a:ext>
            </a:extLst>
          </p:cNvPr>
          <p:cNvSpPr txBox="1"/>
          <p:nvPr/>
        </p:nvSpPr>
        <p:spPr>
          <a:xfrm>
            <a:off x="360458" y="659650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E0F0A1-7A68-6DDD-CDDE-941652E1B69D}"/>
              </a:ext>
            </a:extLst>
          </p:cNvPr>
          <p:cNvGrpSpPr/>
          <p:nvPr/>
        </p:nvGrpSpPr>
        <p:grpSpPr>
          <a:xfrm>
            <a:off x="1354541" y="549602"/>
            <a:ext cx="1440000" cy="5760000"/>
            <a:chOff x="1790309" y="559127"/>
            <a:chExt cx="1440000" cy="576000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13B367D-E18F-1D09-E99C-6DFFF8EC4835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86AE8D-52C7-6788-C232-3DF21344EF91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90D15B5-578D-E474-A250-CCB59BF2C4BF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583263-073C-52F0-936C-982F1EDADB72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50D766-6C3E-1B9F-7131-3B11DD88A854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CE6ED6A-CE4F-F871-C9DE-17268D7F5A5D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C15AB0F-6849-EF8B-AF52-45253EEAD37B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12E770E-9A20-BF37-6CB0-51FC6AA42861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F5C131F-1EB2-58D8-3491-4608B0275439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CB2BF43-A56A-F6A9-4882-0CAA6C96AA51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7BBD3D-D6C9-7E71-62D7-231E14A53110}"/>
              </a:ext>
            </a:extLst>
          </p:cNvPr>
          <p:cNvGrpSpPr/>
          <p:nvPr/>
        </p:nvGrpSpPr>
        <p:grpSpPr>
          <a:xfrm>
            <a:off x="2794541" y="549602"/>
            <a:ext cx="1440000" cy="5760000"/>
            <a:chOff x="1790309" y="559127"/>
            <a:chExt cx="1440000" cy="5760000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98D4ADC-8E07-B546-A777-A7A3296F8D61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79B81889-4D61-121F-9B69-751E697050C4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22A3714-4647-3E20-20E9-16F7831B533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82D1AA-A2C5-04E9-B7F6-62BB1937B169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F2623CB-12A9-122F-B666-11188F1374BD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50B5B37A-7116-9854-AE9C-13A4DEEB3843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23F1575-399A-D9EB-BDD6-8D319818117D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AB90244-0C53-DF1D-5D49-BC4B4B004740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FE9C64A-2A1C-D515-1632-CCBD1AE9473C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04BD8EA-0BF9-A58A-DAF3-15F87D6650DA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9DD1D6E-F1DF-1A46-E35D-BFA8ED3613FC}"/>
              </a:ext>
            </a:extLst>
          </p:cNvPr>
          <p:cNvGrpSpPr/>
          <p:nvPr/>
        </p:nvGrpSpPr>
        <p:grpSpPr>
          <a:xfrm>
            <a:off x="4234541" y="549602"/>
            <a:ext cx="1440000" cy="5760000"/>
            <a:chOff x="1790309" y="559127"/>
            <a:chExt cx="1440000" cy="5760000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F754DD0-224B-047B-69CC-FEA013CF3584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E4B3237-2549-4E3F-44B9-2B85811EA9D6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644FDA3-14CD-38E8-E2EE-8CEE1573543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6C8F29-7AAC-F08F-6EF4-E189C8AB0DB3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5DA46-63DB-EBE7-A01F-9D6AC4C05AC2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7F2C181-B4AC-1307-0768-4BED8A477D19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59638DD-DF92-2DD2-6988-9666A9C1149B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AC20035-7B74-1DA3-A990-527A21B64399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F4DD77A-907F-DBCC-5BA7-0CDD80D470C8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93AC27-A211-C4FC-EC55-3DBE7020D5AA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504E7B08-1941-3970-6CC8-76F13DB21D87}"/>
              </a:ext>
            </a:extLst>
          </p:cNvPr>
          <p:cNvGrpSpPr/>
          <p:nvPr/>
        </p:nvGrpSpPr>
        <p:grpSpPr>
          <a:xfrm>
            <a:off x="5674541" y="549602"/>
            <a:ext cx="1440000" cy="5760000"/>
            <a:chOff x="1790309" y="559127"/>
            <a:chExt cx="1440000" cy="576000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AB2AA4E-8FE2-7F09-CF1F-85C729A0E7A1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8F6A21AC-C310-7E8E-1931-2E62A8929040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9FABBFE-5AF5-8F93-C310-7BC857EB6D30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4F4CEFF-46C8-61AA-CDEA-53427DF4ED9B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00102A2-FB95-9495-27DF-458AB1000588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FD1459F2-BC7F-3674-5FAB-03D6F417517A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271E50D-F870-E6C3-A5E8-E4F34030AC69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B1F46A9-BD5F-E6AB-14BD-FEF78277B4F6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737517A5-1865-D942-1681-E92DB13B56E8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0273ACF-F985-101C-B492-F8F735224AF5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1F0D9CA-8484-50AD-8E14-26C77257A7D6}"/>
              </a:ext>
            </a:extLst>
          </p:cNvPr>
          <p:cNvGrpSpPr/>
          <p:nvPr/>
        </p:nvGrpSpPr>
        <p:grpSpPr>
          <a:xfrm>
            <a:off x="7114541" y="549602"/>
            <a:ext cx="1440000" cy="5760000"/>
            <a:chOff x="1790309" y="559127"/>
            <a:chExt cx="1440000" cy="5760000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73B73DF-DEE7-E226-B4E5-F7E9DC29CD42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8D316AA-4FE4-CAAE-3C75-8320029E0D41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66C6952-7BB5-A483-5343-1B74EBA3AEDB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AA956C9-ADC5-6D7F-EF86-EC838C874E52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0A29D99-F2FF-43B5-0E71-36771B51028E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3B77BE86-8770-7165-F62A-C6E2AE77E0AF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47AD69-0C51-A1D4-E232-E40DA31E0FE3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107E65E-5F10-6C24-279F-44ED3FB616B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B541A61-F227-8E64-B07A-9D69FF39193A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76D77F8-599D-E0AD-28AA-8B92731E7B70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CF73F1E-6BD2-5C64-B025-930599F14467}"/>
              </a:ext>
            </a:extLst>
          </p:cNvPr>
          <p:cNvGrpSpPr/>
          <p:nvPr/>
        </p:nvGrpSpPr>
        <p:grpSpPr>
          <a:xfrm>
            <a:off x="8554541" y="549602"/>
            <a:ext cx="720000" cy="5040000"/>
            <a:chOff x="1785097" y="1275407"/>
            <a:chExt cx="720000" cy="504000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FC01BDB-64E7-EFDD-536B-C2E4D4AA2D28}"/>
                </a:ext>
              </a:extLst>
            </p:cNvPr>
            <p:cNvSpPr/>
            <p:nvPr/>
          </p:nvSpPr>
          <p:spPr>
            <a:xfrm>
              <a:off x="1785097" y="127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D3BD180-E88B-423B-E61E-7C25B1DA149E}"/>
                </a:ext>
              </a:extLst>
            </p:cNvPr>
            <p:cNvSpPr/>
            <p:nvPr/>
          </p:nvSpPr>
          <p:spPr>
            <a:xfrm>
              <a:off x="1785097" y="271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D6F6EFB-FFD8-C965-B97D-180B7A0D3576}"/>
                </a:ext>
              </a:extLst>
            </p:cNvPr>
            <p:cNvSpPr/>
            <p:nvPr/>
          </p:nvSpPr>
          <p:spPr>
            <a:xfrm>
              <a:off x="1785097" y="415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2C1E74B-779C-B41B-9824-ED6469ED93EB}"/>
                </a:ext>
              </a:extLst>
            </p:cNvPr>
            <p:cNvSpPr/>
            <p:nvPr/>
          </p:nvSpPr>
          <p:spPr>
            <a:xfrm>
              <a:off x="1785097" y="559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952D93E-5D42-0C8D-9B1E-C03AFEC92B3D}"/>
              </a:ext>
            </a:extLst>
          </p:cNvPr>
          <p:cNvSpPr txBox="1"/>
          <p:nvPr/>
        </p:nvSpPr>
        <p:spPr>
          <a:xfrm>
            <a:off x="903444" y="6397110"/>
            <a:ext cx="28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8x11 Checker Size: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20mm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66376AB7-EC1C-04C2-0019-0450746F369B}"/>
              </a:ext>
            </a:extLst>
          </p:cNvPr>
          <p:cNvSpPr/>
          <p:nvPr/>
        </p:nvSpPr>
        <p:spPr>
          <a:xfrm>
            <a:off x="1444541" y="639602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>
            <a:extLst>
              <a:ext uri="{FF2B5EF4-FFF2-40B4-BE49-F238E27FC236}">
                <a16:creationId xmlns:a16="http://schemas.microsoft.com/office/drawing/2014/main" id="{E52FD0D9-176B-3F58-23AC-23134F274287}"/>
              </a:ext>
            </a:extLst>
          </p:cNvPr>
          <p:cNvSpPr/>
          <p:nvPr/>
        </p:nvSpPr>
        <p:spPr>
          <a:xfrm>
            <a:off x="8644541" y="639602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>
            <a:extLst>
              <a:ext uri="{FF2B5EF4-FFF2-40B4-BE49-F238E27FC236}">
                <a16:creationId xmlns:a16="http://schemas.microsoft.com/office/drawing/2014/main" id="{2E5173BF-C8B7-BADE-6ED0-7F75877F20FC}"/>
              </a:ext>
            </a:extLst>
          </p:cNvPr>
          <p:cNvSpPr/>
          <p:nvPr/>
        </p:nvSpPr>
        <p:spPr>
          <a:xfrm>
            <a:off x="8644541" y="5678398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>
            <a:extLst>
              <a:ext uri="{FF2B5EF4-FFF2-40B4-BE49-F238E27FC236}">
                <a16:creationId xmlns:a16="http://schemas.microsoft.com/office/drawing/2014/main" id="{2D6228E4-10B0-4E2C-9584-A3F54B3AFA2E}"/>
              </a:ext>
            </a:extLst>
          </p:cNvPr>
          <p:cNvSpPr/>
          <p:nvPr/>
        </p:nvSpPr>
        <p:spPr>
          <a:xfrm>
            <a:off x="1444541" y="5678398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A1A1F2-2E56-F895-7022-BE9049B50DB8}"/>
              </a:ext>
            </a:extLst>
          </p:cNvPr>
          <p:cNvCxnSpPr>
            <a:cxnSpLocks/>
          </p:cNvCxnSpPr>
          <p:nvPr/>
        </p:nvCxnSpPr>
        <p:spPr>
          <a:xfrm>
            <a:off x="631459" y="549602"/>
            <a:ext cx="0" cy="3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EB0C40-1FD8-671F-4D18-A39761390962}"/>
              </a:ext>
            </a:extLst>
          </p:cNvPr>
          <p:cNvCxnSpPr>
            <a:cxnSpLocks/>
          </p:cNvCxnSpPr>
          <p:nvPr/>
        </p:nvCxnSpPr>
        <p:spPr>
          <a:xfrm>
            <a:off x="631459" y="549601"/>
            <a:ext cx="392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057A4F-1AFB-8EE4-84B6-BD1173252500}"/>
              </a:ext>
            </a:extLst>
          </p:cNvPr>
          <p:cNvSpPr txBox="1"/>
          <p:nvPr/>
        </p:nvSpPr>
        <p:spPr>
          <a:xfrm>
            <a:off x="766960" y="287991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B20B5D-8510-783A-2CDB-F60AC8AA8533}"/>
              </a:ext>
            </a:extLst>
          </p:cNvPr>
          <p:cNvSpPr txBox="1"/>
          <p:nvPr/>
        </p:nvSpPr>
        <p:spPr>
          <a:xfrm>
            <a:off x="360458" y="659650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E0F0A1-7A68-6DDD-CDDE-941652E1B69D}"/>
              </a:ext>
            </a:extLst>
          </p:cNvPr>
          <p:cNvGrpSpPr/>
          <p:nvPr/>
        </p:nvGrpSpPr>
        <p:grpSpPr>
          <a:xfrm>
            <a:off x="1354541" y="549602"/>
            <a:ext cx="1440000" cy="5760000"/>
            <a:chOff x="1790309" y="559127"/>
            <a:chExt cx="1440000" cy="576000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13B367D-E18F-1D09-E99C-6DFFF8EC4835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86AE8D-52C7-6788-C232-3DF21344EF91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90D15B5-578D-E474-A250-CCB59BF2C4BF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583263-073C-52F0-936C-982F1EDADB72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50D766-6C3E-1B9F-7131-3B11DD88A854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CE6ED6A-CE4F-F871-C9DE-17268D7F5A5D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C15AB0F-6849-EF8B-AF52-45253EEAD37B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12E770E-9A20-BF37-6CB0-51FC6AA42861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F5C131F-1EB2-58D8-3491-4608B0275439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CB2BF43-A56A-F6A9-4882-0CAA6C96AA51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7BBD3D-D6C9-7E71-62D7-231E14A53110}"/>
              </a:ext>
            </a:extLst>
          </p:cNvPr>
          <p:cNvGrpSpPr/>
          <p:nvPr/>
        </p:nvGrpSpPr>
        <p:grpSpPr>
          <a:xfrm>
            <a:off x="2794541" y="549602"/>
            <a:ext cx="1440000" cy="5760000"/>
            <a:chOff x="1790309" y="559127"/>
            <a:chExt cx="1440000" cy="5760000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98D4ADC-8E07-B546-A777-A7A3296F8D61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79B81889-4D61-121F-9B69-751E697050C4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22A3714-4647-3E20-20E9-16F7831B533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82D1AA-A2C5-04E9-B7F6-62BB1937B169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F2623CB-12A9-122F-B666-11188F1374BD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50B5B37A-7116-9854-AE9C-13A4DEEB3843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23F1575-399A-D9EB-BDD6-8D319818117D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AB90244-0C53-DF1D-5D49-BC4B4B004740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FE9C64A-2A1C-D515-1632-CCBD1AE9473C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04BD8EA-0BF9-A58A-DAF3-15F87D6650DA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9DD1D6E-F1DF-1A46-E35D-BFA8ED3613FC}"/>
              </a:ext>
            </a:extLst>
          </p:cNvPr>
          <p:cNvGrpSpPr/>
          <p:nvPr/>
        </p:nvGrpSpPr>
        <p:grpSpPr>
          <a:xfrm>
            <a:off x="4234541" y="549602"/>
            <a:ext cx="1440000" cy="5760000"/>
            <a:chOff x="1790309" y="559127"/>
            <a:chExt cx="1440000" cy="5760000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F754DD0-224B-047B-69CC-FEA013CF3584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E4B3237-2549-4E3F-44B9-2B85811EA9D6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644FDA3-14CD-38E8-E2EE-8CEE1573543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6C8F29-7AAC-F08F-6EF4-E189C8AB0DB3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5DA46-63DB-EBE7-A01F-9D6AC4C05AC2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7F2C181-B4AC-1307-0768-4BED8A477D19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59638DD-DF92-2DD2-6988-9666A9C1149B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AC20035-7B74-1DA3-A990-527A21B64399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F4DD77A-907F-DBCC-5BA7-0CDD80D470C8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93AC27-A211-C4FC-EC55-3DBE7020D5AA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504E7B08-1941-3970-6CC8-76F13DB21D87}"/>
              </a:ext>
            </a:extLst>
          </p:cNvPr>
          <p:cNvGrpSpPr/>
          <p:nvPr/>
        </p:nvGrpSpPr>
        <p:grpSpPr>
          <a:xfrm>
            <a:off x="5674541" y="549602"/>
            <a:ext cx="1440000" cy="5760000"/>
            <a:chOff x="1790309" y="559127"/>
            <a:chExt cx="1440000" cy="576000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AB2AA4E-8FE2-7F09-CF1F-85C729A0E7A1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8F6A21AC-C310-7E8E-1931-2E62A8929040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9FABBFE-5AF5-8F93-C310-7BC857EB6D30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4F4CEFF-46C8-61AA-CDEA-53427DF4ED9B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00102A2-FB95-9495-27DF-458AB1000588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FD1459F2-BC7F-3674-5FAB-03D6F417517A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271E50D-F870-E6C3-A5E8-E4F34030AC69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B1F46A9-BD5F-E6AB-14BD-FEF78277B4F6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737517A5-1865-D942-1681-E92DB13B56E8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0273ACF-F985-101C-B492-F8F735224AF5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1F0D9CA-8484-50AD-8E14-26C77257A7D6}"/>
              </a:ext>
            </a:extLst>
          </p:cNvPr>
          <p:cNvGrpSpPr/>
          <p:nvPr/>
        </p:nvGrpSpPr>
        <p:grpSpPr>
          <a:xfrm>
            <a:off x="7114541" y="549602"/>
            <a:ext cx="1440000" cy="5760000"/>
            <a:chOff x="1790309" y="559127"/>
            <a:chExt cx="1440000" cy="5760000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73B73DF-DEE7-E226-B4E5-F7E9DC29CD42}"/>
                </a:ext>
              </a:extLst>
            </p:cNvPr>
            <p:cNvGrpSpPr/>
            <p:nvPr/>
          </p:nvGrpSpPr>
          <p:grpSpPr>
            <a:xfrm>
              <a:off x="1790309" y="559127"/>
              <a:ext cx="720000" cy="5040000"/>
              <a:chOff x="1785097" y="1275407"/>
              <a:chExt cx="720000" cy="504000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8D316AA-4FE4-CAAE-3C75-8320029E0D41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66C6952-7BB5-A483-5343-1B74EBA3AEDB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AA956C9-ADC5-6D7F-EF86-EC838C874E52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0A29D99-F2FF-43B5-0E71-36771B51028E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3B77BE86-8770-7165-F62A-C6E2AE77E0AF}"/>
                </a:ext>
              </a:extLst>
            </p:cNvPr>
            <p:cNvGrpSpPr/>
            <p:nvPr/>
          </p:nvGrpSpPr>
          <p:grpSpPr>
            <a:xfrm>
              <a:off x="2510309" y="1279127"/>
              <a:ext cx="720000" cy="5040000"/>
              <a:chOff x="1785097" y="1275407"/>
              <a:chExt cx="720000" cy="504000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47AD69-0C51-A1D4-E232-E40DA31E0FE3}"/>
                  </a:ext>
                </a:extLst>
              </p:cNvPr>
              <p:cNvSpPr/>
              <p:nvPr/>
            </p:nvSpPr>
            <p:spPr>
              <a:xfrm>
                <a:off x="1785097" y="127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107E65E-5F10-6C24-279F-44ED3FB616BE}"/>
                  </a:ext>
                </a:extLst>
              </p:cNvPr>
              <p:cNvSpPr/>
              <p:nvPr/>
            </p:nvSpPr>
            <p:spPr>
              <a:xfrm>
                <a:off x="1785097" y="271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B541A61-F227-8E64-B07A-9D69FF39193A}"/>
                  </a:ext>
                </a:extLst>
              </p:cNvPr>
              <p:cNvSpPr/>
              <p:nvPr/>
            </p:nvSpPr>
            <p:spPr>
              <a:xfrm>
                <a:off x="1785097" y="415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76D77F8-599D-E0AD-28AA-8B92731E7B70}"/>
                  </a:ext>
                </a:extLst>
              </p:cNvPr>
              <p:cNvSpPr/>
              <p:nvPr/>
            </p:nvSpPr>
            <p:spPr>
              <a:xfrm>
                <a:off x="1785097" y="5595407"/>
                <a:ext cx="720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CF73F1E-6BD2-5C64-B025-930599F14467}"/>
              </a:ext>
            </a:extLst>
          </p:cNvPr>
          <p:cNvGrpSpPr/>
          <p:nvPr/>
        </p:nvGrpSpPr>
        <p:grpSpPr>
          <a:xfrm>
            <a:off x="8554541" y="549602"/>
            <a:ext cx="720000" cy="5040000"/>
            <a:chOff x="1785097" y="1275407"/>
            <a:chExt cx="720000" cy="504000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FC01BDB-64E7-EFDD-536B-C2E4D4AA2D28}"/>
                </a:ext>
              </a:extLst>
            </p:cNvPr>
            <p:cNvSpPr/>
            <p:nvPr/>
          </p:nvSpPr>
          <p:spPr>
            <a:xfrm>
              <a:off x="1785097" y="127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D3BD180-E88B-423B-E61E-7C25B1DA149E}"/>
                </a:ext>
              </a:extLst>
            </p:cNvPr>
            <p:cNvSpPr/>
            <p:nvPr/>
          </p:nvSpPr>
          <p:spPr>
            <a:xfrm>
              <a:off x="1785097" y="271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D6F6EFB-FFD8-C965-B97D-180B7A0D3576}"/>
                </a:ext>
              </a:extLst>
            </p:cNvPr>
            <p:cNvSpPr/>
            <p:nvPr/>
          </p:nvSpPr>
          <p:spPr>
            <a:xfrm>
              <a:off x="1785097" y="415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2C1E74B-779C-B41B-9824-ED6469ED93EB}"/>
                </a:ext>
              </a:extLst>
            </p:cNvPr>
            <p:cNvSpPr/>
            <p:nvPr/>
          </p:nvSpPr>
          <p:spPr>
            <a:xfrm>
              <a:off x="1785097" y="5595407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952D93E-5D42-0C8D-9B1E-C03AFEC92B3D}"/>
              </a:ext>
            </a:extLst>
          </p:cNvPr>
          <p:cNvSpPr txBox="1"/>
          <p:nvPr/>
        </p:nvSpPr>
        <p:spPr>
          <a:xfrm>
            <a:off x="903444" y="6397110"/>
            <a:ext cx="28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8x11 Checker Size: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20mm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66376AB7-EC1C-04C2-0019-0450746F369B}"/>
              </a:ext>
            </a:extLst>
          </p:cNvPr>
          <p:cNvSpPr/>
          <p:nvPr/>
        </p:nvSpPr>
        <p:spPr>
          <a:xfrm>
            <a:off x="1444541" y="639602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>
            <a:extLst>
              <a:ext uri="{FF2B5EF4-FFF2-40B4-BE49-F238E27FC236}">
                <a16:creationId xmlns:a16="http://schemas.microsoft.com/office/drawing/2014/main" id="{E52FD0D9-176B-3F58-23AC-23134F274287}"/>
              </a:ext>
            </a:extLst>
          </p:cNvPr>
          <p:cNvSpPr/>
          <p:nvPr/>
        </p:nvSpPr>
        <p:spPr>
          <a:xfrm>
            <a:off x="8644541" y="639602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>
            <a:extLst>
              <a:ext uri="{FF2B5EF4-FFF2-40B4-BE49-F238E27FC236}">
                <a16:creationId xmlns:a16="http://schemas.microsoft.com/office/drawing/2014/main" id="{2E5173BF-C8B7-BADE-6ED0-7F75877F20FC}"/>
              </a:ext>
            </a:extLst>
          </p:cNvPr>
          <p:cNvSpPr/>
          <p:nvPr/>
        </p:nvSpPr>
        <p:spPr>
          <a:xfrm>
            <a:off x="8644541" y="5678398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>
            <a:extLst>
              <a:ext uri="{FF2B5EF4-FFF2-40B4-BE49-F238E27FC236}">
                <a16:creationId xmlns:a16="http://schemas.microsoft.com/office/drawing/2014/main" id="{2D6228E4-10B0-4E2C-9584-A3F54B3AFA2E}"/>
              </a:ext>
            </a:extLst>
          </p:cNvPr>
          <p:cNvSpPr/>
          <p:nvPr/>
        </p:nvSpPr>
        <p:spPr>
          <a:xfrm>
            <a:off x="1444541" y="5678398"/>
            <a:ext cx="540000" cy="54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注: 弯曲线形(无边框) 2">
            <a:extLst>
              <a:ext uri="{FF2B5EF4-FFF2-40B4-BE49-F238E27FC236}">
                <a16:creationId xmlns:a16="http://schemas.microsoft.com/office/drawing/2014/main" id="{52912C8B-8F98-0D93-D166-C7A1461F25CE}"/>
              </a:ext>
            </a:extLst>
          </p:cNvPr>
          <p:cNvSpPr/>
          <p:nvPr/>
        </p:nvSpPr>
        <p:spPr>
          <a:xfrm>
            <a:off x="1728146" y="1400205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E032D37D-8DF7-A98F-E704-B821D971FE21}"/>
              </a:ext>
            </a:extLst>
          </p:cNvPr>
          <p:cNvSpPr/>
          <p:nvPr/>
        </p:nvSpPr>
        <p:spPr>
          <a:xfrm>
            <a:off x="4371446" y="1385501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标注: 弯曲线形(无边框) 5">
            <a:extLst>
              <a:ext uri="{FF2B5EF4-FFF2-40B4-BE49-F238E27FC236}">
                <a16:creationId xmlns:a16="http://schemas.microsoft.com/office/drawing/2014/main" id="{86DB8514-F9C8-31AD-886C-EABEF8FC65C0}"/>
              </a:ext>
            </a:extLst>
          </p:cNvPr>
          <p:cNvSpPr/>
          <p:nvPr/>
        </p:nvSpPr>
        <p:spPr>
          <a:xfrm>
            <a:off x="6028510" y="1413653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标注: 弯曲线形(无边框) 6">
            <a:extLst>
              <a:ext uri="{FF2B5EF4-FFF2-40B4-BE49-F238E27FC236}">
                <a16:creationId xmlns:a16="http://schemas.microsoft.com/office/drawing/2014/main" id="{004D5F86-E245-9EE5-5DB1-F03C2C9374F8}"/>
              </a:ext>
            </a:extLst>
          </p:cNvPr>
          <p:cNvSpPr/>
          <p:nvPr/>
        </p:nvSpPr>
        <p:spPr>
          <a:xfrm>
            <a:off x="8716528" y="1418395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标注: 弯曲线形(无边框) 7">
            <a:extLst>
              <a:ext uri="{FF2B5EF4-FFF2-40B4-BE49-F238E27FC236}">
                <a16:creationId xmlns:a16="http://schemas.microsoft.com/office/drawing/2014/main" id="{BD7B00E6-77F1-D96D-40D8-EE2F96139C0A}"/>
              </a:ext>
            </a:extLst>
          </p:cNvPr>
          <p:cNvSpPr/>
          <p:nvPr/>
        </p:nvSpPr>
        <p:spPr>
          <a:xfrm>
            <a:off x="2256089" y="5323140"/>
            <a:ext cx="168123" cy="145416"/>
          </a:xfrm>
          <a:prstGeom prst="callout2">
            <a:avLst>
              <a:gd name="adj1" fmla="val 55200"/>
              <a:gd name="adj2" fmla="val 10801"/>
              <a:gd name="adj3" fmla="val 57725"/>
              <a:gd name="adj4" fmla="val -20766"/>
              <a:gd name="adj5" fmla="val 128369"/>
              <a:gd name="adj6" fmla="val -642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9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标注: 弯曲线形(无边框) 8">
            <a:extLst>
              <a:ext uri="{FF2B5EF4-FFF2-40B4-BE49-F238E27FC236}">
                <a16:creationId xmlns:a16="http://schemas.microsoft.com/office/drawing/2014/main" id="{44F127D8-ED76-C81D-7275-2F470DEB8DBA}"/>
              </a:ext>
            </a:extLst>
          </p:cNvPr>
          <p:cNvSpPr/>
          <p:nvPr/>
        </p:nvSpPr>
        <p:spPr>
          <a:xfrm>
            <a:off x="5858510" y="5705724"/>
            <a:ext cx="338122" cy="244235"/>
          </a:xfrm>
          <a:prstGeom prst="callout2">
            <a:avLst>
              <a:gd name="adj1" fmla="val 30213"/>
              <a:gd name="adj2" fmla="val 80742"/>
              <a:gd name="adj3" fmla="val 30469"/>
              <a:gd name="adj4" fmla="val 102254"/>
              <a:gd name="adj5" fmla="val -2045"/>
              <a:gd name="adj6" fmla="val 12742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标注: 弯曲线形(无边框) 10">
            <a:extLst>
              <a:ext uri="{FF2B5EF4-FFF2-40B4-BE49-F238E27FC236}">
                <a16:creationId xmlns:a16="http://schemas.microsoft.com/office/drawing/2014/main" id="{FA08B2BA-5CB8-194C-2F99-C4617AEBEB47}"/>
              </a:ext>
            </a:extLst>
          </p:cNvPr>
          <p:cNvSpPr/>
          <p:nvPr/>
        </p:nvSpPr>
        <p:spPr>
          <a:xfrm>
            <a:off x="2270945" y="3560205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标注: 弯曲线形(无边框) 11">
            <a:extLst>
              <a:ext uri="{FF2B5EF4-FFF2-40B4-BE49-F238E27FC236}">
                <a16:creationId xmlns:a16="http://schemas.microsoft.com/office/drawing/2014/main" id="{A7D78AAB-4729-397A-C1B3-CF40C7B1BE29}"/>
              </a:ext>
            </a:extLst>
          </p:cNvPr>
          <p:cNvSpPr/>
          <p:nvPr/>
        </p:nvSpPr>
        <p:spPr>
          <a:xfrm>
            <a:off x="6558411" y="3559345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7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标注: 弯曲线形(无边框) 12">
            <a:extLst>
              <a:ext uri="{FF2B5EF4-FFF2-40B4-BE49-F238E27FC236}">
                <a16:creationId xmlns:a16="http://schemas.microsoft.com/office/drawing/2014/main" id="{FE4F6875-FEDA-2AD4-50EC-68CACFCCA847}"/>
              </a:ext>
            </a:extLst>
          </p:cNvPr>
          <p:cNvSpPr/>
          <p:nvPr/>
        </p:nvSpPr>
        <p:spPr>
          <a:xfrm>
            <a:off x="4362364" y="5712964"/>
            <a:ext cx="354948" cy="236994"/>
          </a:xfrm>
          <a:prstGeom prst="callout2">
            <a:avLst>
              <a:gd name="adj1" fmla="val 26938"/>
              <a:gd name="adj2" fmla="val 30591"/>
              <a:gd name="adj3" fmla="val 26937"/>
              <a:gd name="adj4" fmla="val 11502"/>
              <a:gd name="adj5" fmla="val -12745"/>
              <a:gd name="adj6" fmla="val -8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标注: 弯曲线形(无边框) 17">
            <a:extLst>
              <a:ext uri="{FF2B5EF4-FFF2-40B4-BE49-F238E27FC236}">
                <a16:creationId xmlns:a16="http://schemas.microsoft.com/office/drawing/2014/main" id="{0DFEEFFA-4C1E-55FC-44E5-4278933C9535}"/>
              </a:ext>
            </a:extLst>
          </p:cNvPr>
          <p:cNvSpPr/>
          <p:nvPr/>
        </p:nvSpPr>
        <p:spPr>
          <a:xfrm>
            <a:off x="3897031" y="3559345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标注: 弯曲线形(无边框) 18">
            <a:extLst>
              <a:ext uri="{FF2B5EF4-FFF2-40B4-BE49-F238E27FC236}">
                <a16:creationId xmlns:a16="http://schemas.microsoft.com/office/drawing/2014/main" id="{A81AB6C3-DEF1-12DF-34D2-FD9B79836A26}"/>
              </a:ext>
            </a:extLst>
          </p:cNvPr>
          <p:cNvSpPr/>
          <p:nvPr/>
        </p:nvSpPr>
        <p:spPr>
          <a:xfrm>
            <a:off x="8197394" y="3559345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8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标注: 弯曲线形(无边框) 19">
            <a:extLst>
              <a:ext uri="{FF2B5EF4-FFF2-40B4-BE49-F238E27FC236}">
                <a16:creationId xmlns:a16="http://schemas.microsoft.com/office/drawing/2014/main" id="{99E03FAC-010E-7E36-35CC-EBE52449A72B}"/>
              </a:ext>
            </a:extLst>
          </p:cNvPr>
          <p:cNvSpPr/>
          <p:nvPr/>
        </p:nvSpPr>
        <p:spPr>
          <a:xfrm>
            <a:off x="8059455" y="5262432"/>
            <a:ext cx="354948" cy="236994"/>
          </a:xfrm>
          <a:prstGeom prst="callout2">
            <a:avLst>
              <a:gd name="adj1" fmla="val 93252"/>
              <a:gd name="adj2" fmla="val 119146"/>
              <a:gd name="adj3" fmla="val 49042"/>
              <a:gd name="adj4" fmla="val 94690"/>
              <a:gd name="adj5" fmla="val 49551"/>
              <a:gd name="adj6" fmla="val 797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5771</TotalTime>
  <Words>26</Words>
  <Application>Microsoft Office PowerPoint</Application>
  <PresentationFormat>A4 纸张(210x297 毫米)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zhouli</dc:creator>
  <cp:lastModifiedBy>zhouli</cp:lastModifiedBy>
  <cp:revision>54</cp:revision>
  <dcterms:created xsi:type="dcterms:W3CDTF">2023-10-30T12:42:48Z</dcterms:created>
  <dcterms:modified xsi:type="dcterms:W3CDTF">2024-01-20T14:00:29Z</dcterms:modified>
</cp:coreProperties>
</file>