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35"/>
  </p:normalViewPr>
  <p:slideViewPr>
    <p:cSldViewPr snapToGrid="0" snapToObjects="1">
      <p:cViewPr varScale="1">
        <p:scale>
          <a:sx n="110" d="100"/>
          <a:sy n="110" d="100"/>
        </p:scale>
        <p:origin x="6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4/15/16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4/15/16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4/15/16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4/15/16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4/15/16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4/15/16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4/15/16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4/15/16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4/15/16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4/15/16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4/15/16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4/15/16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4/15/16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Whiteboard Interviewing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Sai Prashanth Chandramouli</a:t>
            </a:r>
          </a:p>
        </p:txBody>
      </p:sp>
    </p:spTree>
    <p:extLst>
      <p:ext uri="{BB962C8B-B14F-4D97-AF65-F5344CB8AC3E}">
        <p14:creationId xmlns:p14="http://schemas.microsoft.com/office/powerpoint/2010/main" val="117707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questions - Example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Bounds – upper, lower. (Max, min)</a:t>
            </a:r>
          </a:p>
          <a:p>
            <a:r>
              <a:rPr lang="en-US" dirty="0" smtClean="0"/>
              <a:t>Type of data – Integer? Float? String? Composite? (age, currency, names, </a:t>
            </a:r>
            <a:r>
              <a:rPr lang="en-US" dirty="0"/>
              <a:t>phone </a:t>
            </a:r>
            <a:r>
              <a:rPr lang="en-US" dirty="0" smtClean="0"/>
              <a:t>no)</a:t>
            </a:r>
          </a:p>
          <a:p>
            <a:r>
              <a:rPr lang="en-US" dirty="0" smtClean="0"/>
              <a:t>Format of data – Phone no includes </a:t>
            </a:r>
            <a:r>
              <a:rPr lang="en-US" dirty="0" err="1" smtClean="0"/>
              <a:t>parantheses</a:t>
            </a:r>
            <a:r>
              <a:rPr lang="en-US" dirty="0" smtClean="0"/>
              <a:t>? Dashes?</a:t>
            </a:r>
          </a:p>
          <a:p>
            <a:r>
              <a:rPr lang="en-US" dirty="0" smtClean="0"/>
              <a:t>Expected Input? Expected Output?</a:t>
            </a:r>
          </a:p>
          <a:p>
            <a:r>
              <a:rPr lang="en-US" dirty="0" smtClean="0"/>
              <a:t>Type of storage – DB? Text? JSON?</a:t>
            </a:r>
          </a:p>
          <a:p>
            <a:r>
              <a:rPr lang="en-US" dirty="0" smtClean="0"/>
              <a:t>Type of application – Web? Systems?</a:t>
            </a:r>
          </a:p>
          <a:p>
            <a:r>
              <a:rPr lang="en-US" dirty="0" smtClean="0"/>
              <a:t>Mode of Input </a:t>
            </a:r>
            <a:r>
              <a:rPr lang="en-US" dirty="0"/>
              <a:t>–</a:t>
            </a:r>
            <a:r>
              <a:rPr lang="en-US" dirty="0" smtClean="0"/>
              <a:t> User? DB? Network? System generated?</a:t>
            </a:r>
          </a:p>
          <a:p>
            <a:r>
              <a:rPr lang="en-US" dirty="0" smtClean="0"/>
              <a:t>Constraints – Memory, Storage, CPU resources,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65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Whiteboarding Sprint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 an e-commerce application</a:t>
            </a:r>
          </a:p>
          <a:p>
            <a:r>
              <a:rPr lang="en-US" dirty="0" smtClean="0"/>
              <a:t>Design a complex number class</a:t>
            </a:r>
          </a:p>
          <a:p>
            <a:r>
              <a:rPr lang="en-US" dirty="0" smtClean="0"/>
              <a:t>Given a set of items, arrange them in </a:t>
            </a:r>
            <a:r>
              <a:rPr lang="en-US" dirty="0" smtClean="0"/>
              <a:t>order</a:t>
            </a:r>
          </a:p>
          <a:p>
            <a:r>
              <a:rPr lang="en-US" dirty="0" smtClean="0"/>
              <a:t>Given a binary tree, convert it to a circular doubly linked list</a:t>
            </a:r>
          </a:p>
          <a:p>
            <a:r>
              <a:rPr lang="en-US" dirty="0" smtClean="0"/>
              <a:t>Rotate a matrix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82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Whiteboarding Sprint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 the </a:t>
            </a:r>
            <a:r>
              <a:rPr lang="en-US" dirty="0" err="1" smtClean="0"/>
              <a:t>db</a:t>
            </a:r>
            <a:r>
              <a:rPr lang="en-US" dirty="0" smtClean="0"/>
              <a:t> structure of the web app you created in sprint 1</a:t>
            </a:r>
            <a:endParaRPr lang="en-US" dirty="0" smtClean="0"/>
          </a:p>
          <a:p>
            <a:r>
              <a:rPr lang="en-US" dirty="0" smtClean="0"/>
              <a:t>Design a class that lets you perform large number multiplication</a:t>
            </a:r>
            <a:endParaRPr lang="en-US" dirty="0" smtClean="0"/>
          </a:p>
          <a:p>
            <a:r>
              <a:rPr lang="en-US" dirty="0" smtClean="0"/>
              <a:t>Design a simple game – dashes and flips</a:t>
            </a:r>
          </a:p>
          <a:p>
            <a:r>
              <a:rPr lang="en-US" dirty="0" smtClean="0"/>
              <a:t>Palindromic Anagrams</a:t>
            </a:r>
          </a:p>
          <a:p>
            <a:r>
              <a:rPr lang="en-US" dirty="0" smtClean="0"/>
              <a:t>Rotate a matrix by 90, 180, 270, 360 degrees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24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things to keep in mind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It’s ok to get the syntax wrong</a:t>
            </a:r>
          </a:p>
          <a:p>
            <a:r>
              <a:rPr lang="en-US" dirty="0" smtClean="0"/>
              <a:t>It’s ok to skip some </a:t>
            </a:r>
            <a:r>
              <a:rPr lang="en-US" dirty="0" err="1" smtClean="0"/>
              <a:t>LoC</a:t>
            </a:r>
            <a:endParaRPr lang="en-US" dirty="0" smtClean="0"/>
          </a:p>
          <a:p>
            <a:r>
              <a:rPr lang="en-US" dirty="0"/>
              <a:t>Giving up is fine, if the reasons are right</a:t>
            </a:r>
          </a:p>
          <a:p>
            <a:r>
              <a:rPr lang="en-US" dirty="0" smtClean="0"/>
              <a:t>It is ok to NOT know the answer</a:t>
            </a:r>
          </a:p>
          <a:p>
            <a:r>
              <a:rPr lang="en-US" dirty="0" smtClean="0"/>
              <a:t>It is ok to let the interviewer know that you have heard of the question before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0581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r>
              <a:rPr lang="en-US"/>
              <a:t>Interviewing technique used at most major companies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29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it test for?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Communication skills</a:t>
            </a:r>
          </a:p>
          <a:p>
            <a:r>
              <a:rPr lang="en-US" dirty="0" smtClean="0"/>
              <a:t>Analytical skills</a:t>
            </a:r>
          </a:p>
          <a:p>
            <a:r>
              <a:rPr lang="en-US" dirty="0" smtClean="0"/>
              <a:t>Ability to handle pressure</a:t>
            </a:r>
          </a:p>
          <a:p>
            <a:r>
              <a:rPr lang="en-US" dirty="0" smtClean="0"/>
              <a:t>Handwriting :P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92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is it different from regular interviews?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Writing code</a:t>
            </a:r>
          </a:p>
          <a:p>
            <a:r>
              <a:rPr lang="en-US" dirty="0" smtClean="0"/>
              <a:t>Reading code</a:t>
            </a:r>
          </a:p>
          <a:p>
            <a:r>
              <a:rPr lang="en-US" dirty="0" smtClean="0"/>
              <a:t>Knowledge of syntax</a:t>
            </a:r>
          </a:p>
          <a:p>
            <a:r>
              <a:rPr lang="en-US" dirty="0" smtClean="0"/>
              <a:t>Knowledge of semantics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978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should I learn it?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Google</a:t>
            </a:r>
          </a:p>
          <a:p>
            <a:r>
              <a:rPr lang="en-US" dirty="0" smtClean="0"/>
              <a:t>Facebook</a:t>
            </a:r>
          </a:p>
          <a:p>
            <a:r>
              <a:rPr lang="en-US" dirty="0" smtClean="0"/>
              <a:t>Apple</a:t>
            </a:r>
          </a:p>
          <a:p>
            <a:r>
              <a:rPr lang="en-US" dirty="0" smtClean="0"/>
              <a:t>Amazon</a:t>
            </a:r>
          </a:p>
          <a:p>
            <a:r>
              <a:rPr lang="en-US" dirty="0" smtClean="0"/>
              <a:t>‘</a:t>
            </a:r>
            <a:r>
              <a:rPr lang="en-US" dirty="0" err="1" smtClean="0"/>
              <a:t>Nuff</a:t>
            </a:r>
            <a:r>
              <a:rPr lang="en-US" dirty="0" smtClean="0"/>
              <a:t> said.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88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Ok! What do we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15 min blitz whiteboarding</a:t>
            </a:r>
          </a:p>
          <a:p>
            <a:r>
              <a:rPr lang="en-US" dirty="0" smtClean="0"/>
              <a:t>2 - 5 people at a time</a:t>
            </a:r>
          </a:p>
          <a:p>
            <a:r>
              <a:rPr lang="en-US" dirty="0" smtClean="0"/>
              <a:t>Switch over, and scoot!!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61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are we doing it that way?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Blitz helps you deal with pressure</a:t>
            </a:r>
          </a:p>
          <a:p>
            <a:r>
              <a:rPr lang="en-US" dirty="0" smtClean="0"/>
              <a:t>Switches allow you to read AND write code!</a:t>
            </a:r>
          </a:p>
          <a:p>
            <a:r>
              <a:rPr lang="en-US" dirty="0" smtClean="0"/>
              <a:t>Allows for polyglot-ted behavior</a:t>
            </a:r>
          </a:p>
          <a:p>
            <a:r>
              <a:rPr lang="en-US" dirty="0" smtClean="0"/>
              <a:t>Also, switching allows for everyone to work :P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72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ABC – Ask Before Coding (I stole that from one of the earlier GESSA stuff)</a:t>
            </a:r>
          </a:p>
          <a:p>
            <a:r>
              <a:rPr lang="en-US" dirty="0" smtClean="0"/>
              <a:t>But what do you ask??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526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Ask ‘clarifying’ questions</a:t>
            </a:r>
          </a:p>
          <a:p>
            <a:r>
              <a:rPr lang="en-US" dirty="0" smtClean="0"/>
              <a:t>Ask questions that limit your coding</a:t>
            </a:r>
          </a:p>
          <a:p>
            <a:r>
              <a:rPr lang="en-US" dirty="0" smtClean="0"/>
              <a:t>Ask questions that will reduce your time</a:t>
            </a:r>
          </a:p>
        </p:txBody>
      </p:sp>
    </p:spTree>
    <p:extLst>
      <p:ext uri="{BB962C8B-B14F-4D97-AF65-F5344CB8AC3E}">
        <p14:creationId xmlns:p14="http://schemas.microsoft.com/office/powerpoint/2010/main" val="1874107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387</TotalTime>
  <Words>407</Words>
  <Application>Microsoft Macintosh PowerPoint</Application>
  <PresentationFormat>Widescreen</PresentationFormat>
  <Paragraphs>63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Century Gothic</vt:lpstr>
      <vt:lpstr>Wingdings 2</vt:lpstr>
      <vt:lpstr>Quotable</vt:lpstr>
      <vt:lpstr>Whiteboard Interviewing</vt:lpstr>
      <vt:lpstr>What is it?</vt:lpstr>
      <vt:lpstr>What does it test for?</vt:lpstr>
      <vt:lpstr>How is it different from regular interviews?</vt:lpstr>
      <vt:lpstr>Why should I learn it?</vt:lpstr>
      <vt:lpstr>Ok! What do we do?</vt:lpstr>
      <vt:lpstr>Why are we doing it that way?</vt:lpstr>
      <vt:lpstr>How??</vt:lpstr>
      <vt:lpstr>What to ask</vt:lpstr>
      <vt:lpstr>Typical questions - Example Time</vt:lpstr>
      <vt:lpstr>Whiteboarding Sprint 1</vt:lpstr>
      <vt:lpstr>Whiteboarding Sprint 2</vt:lpstr>
      <vt:lpstr>Other things to keep in mind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Whiteboard Interviewing</dc:title>
  <dc:creator>Sai Prashanth Chandramouli (Student)</dc:creator>
  <cp:lastModifiedBy>Sai Prashanth Chandramouli (Student)</cp:lastModifiedBy>
  <cp:revision>18</cp:revision>
  <dcterms:created xsi:type="dcterms:W3CDTF">2016-04-15T19:46:10Z</dcterms:created>
  <dcterms:modified xsi:type="dcterms:W3CDTF">2016-04-16T02:17:10Z</dcterms:modified>
</cp:coreProperties>
</file>