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19 – geeks4hire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65518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Sai </a:t>
            </a:r>
            <a:r>
              <a:rPr lang="en-US" dirty="0" err="1"/>
              <a:t>Prashanth</a:t>
            </a:r>
            <a:r>
              <a:rPr lang="en-US" dirty="0"/>
              <a:t> </a:t>
            </a:r>
            <a:r>
              <a:rPr lang="en-US" dirty="0" err="1"/>
              <a:t>Chandramouli</a:t>
            </a:r>
            <a:r>
              <a:rPr lang="en-US" dirty="0"/>
              <a:t> (schand31@asu.edu)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Shravan</a:t>
            </a:r>
            <a:r>
              <a:rPr lang="en-US" dirty="0"/>
              <a:t> </a:t>
            </a:r>
            <a:r>
              <a:rPr lang="en-US" dirty="0" err="1"/>
              <a:t>Purohit</a:t>
            </a:r>
            <a:r>
              <a:rPr lang="en-US" dirty="0"/>
              <a:t> (</a:t>
            </a:r>
            <a:r>
              <a:rPr lang="en-US" dirty="0" err="1"/>
              <a:t>shravan.purohit@asu.edu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Dilip</a:t>
            </a:r>
            <a:r>
              <a:rPr lang="en-US" dirty="0"/>
              <a:t> </a:t>
            </a:r>
            <a:r>
              <a:rPr lang="en-US" dirty="0" err="1"/>
              <a:t>Selamanthu</a:t>
            </a:r>
            <a:r>
              <a:rPr lang="en-US" dirty="0"/>
              <a:t> (</a:t>
            </a:r>
            <a:r>
              <a:rPr lang="en-US" dirty="0" err="1"/>
              <a:t>dselaman@asu.edu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Swetha</a:t>
            </a:r>
            <a:r>
              <a:rPr lang="en-US" dirty="0"/>
              <a:t> </a:t>
            </a:r>
            <a:r>
              <a:rPr lang="en-US" dirty="0" err="1"/>
              <a:t>Baskaran</a:t>
            </a:r>
            <a:r>
              <a:rPr lang="en-US" dirty="0"/>
              <a:t> (sbaskar3@asu.edu)</a:t>
            </a:r>
          </a:p>
        </p:txBody>
      </p:sp>
    </p:spTree>
    <p:extLst>
      <p:ext uri="{BB962C8B-B14F-4D97-AF65-F5344CB8AC3E}">
        <p14:creationId xmlns:p14="http://schemas.microsoft.com/office/powerpoint/2010/main" val="24883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My Club - SMC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have?</a:t>
            </a:r>
          </a:p>
          <a:p>
            <a:pPr lvl="1"/>
            <a:r>
              <a:rPr lang="en-US" dirty="0" smtClean="0"/>
              <a:t>An excellent front-end, with a robust e-commerce solution built with </a:t>
            </a:r>
            <a:r>
              <a:rPr lang="en-US" dirty="0" err="1" smtClean="0"/>
              <a:t>Shopify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form based submission system for “Thank You” emails.</a:t>
            </a:r>
          </a:p>
          <a:p>
            <a:pPr lvl="1"/>
            <a:r>
              <a:rPr lang="en-US" dirty="0" smtClean="0"/>
              <a:t>A mailer system in place, that allows these emails to be forwarded to the right people.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16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Well, what is wrong with the current system?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772" y="2437719"/>
            <a:ext cx="4511311" cy="3437620"/>
          </a:xfrm>
        </p:spPr>
      </p:pic>
    </p:spTree>
    <p:extLst>
      <p:ext uri="{BB962C8B-B14F-4D97-AF65-F5344CB8AC3E}">
        <p14:creationId xmlns:p14="http://schemas.microsoft.com/office/powerpoint/2010/main" val="1801878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Elephant in the room – Data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E-Mails are generic, no way to encourage people to donate to causes they care about.</a:t>
            </a:r>
          </a:p>
          <a:p>
            <a:r>
              <a:rPr lang="en-US" dirty="0" smtClean="0"/>
              <a:t>E-Mails need to be sent manually </a:t>
            </a:r>
            <a:r>
              <a:rPr lang="en-US" dirty="0" smtClean="0">
                <a:sym typeface="Wingdings"/>
              </a:rPr>
              <a:t></a:t>
            </a:r>
          </a:p>
          <a:p>
            <a:r>
              <a:rPr lang="en-US" dirty="0" smtClean="0">
                <a:sym typeface="Wingdings"/>
              </a:rPr>
              <a:t>Data is not in a consistent format, and is all over the place.</a:t>
            </a:r>
          </a:p>
          <a:p>
            <a:r>
              <a:rPr lang="en-US" dirty="0" err="1" smtClean="0">
                <a:sym typeface="Wingdings"/>
              </a:rPr>
              <a:t>Shopify</a:t>
            </a:r>
            <a:r>
              <a:rPr lang="en-US" dirty="0" smtClean="0">
                <a:sym typeface="Wingdings"/>
              </a:rPr>
              <a:t> has the Order data, </a:t>
            </a:r>
            <a:r>
              <a:rPr lang="en-US" dirty="0" err="1" smtClean="0">
                <a:sym typeface="Wingdings"/>
              </a:rPr>
              <a:t>Wufoo</a:t>
            </a:r>
            <a:r>
              <a:rPr lang="en-US" dirty="0" smtClean="0">
                <a:sym typeface="Wingdings"/>
              </a:rPr>
              <a:t> has the “Thank you” form data.</a:t>
            </a:r>
          </a:p>
          <a:p>
            <a:r>
              <a:rPr lang="en-US" dirty="0" smtClean="0">
                <a:sym typeface="Wingdings"/>
              </a:rPr>
              <a:t>Facebook Integration is not put to its fullest use.</a:t>
            </a:r>
          </a:p>
          <a:p>
            <a:r>
              <a:rPr lang="en-US" dirty="0" smtClean="0">
                <a:sym typeface="Wingdings"/>
              </a:rPr>
              <a:t>Conventional mechanisms to contact new donors.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0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73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455</TotalTime>
  <Words>153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Garamond</vt:lpstr>
      <vt:lpstr>Wingdings</vt:lpstr>
      <vt:lpstr>Arial</vt:lpstr>
      <vt:lpstr>Organic</vt:lpstr>
      <vt:lpstr>Team 19 – geeks4hire</vt:lpstr>
      <vt:lpstr>Support My Club - SMC</vt:lpstr>
      <vt:lpstr>Well, what is wrong with the current system?</vt:lpstr>
      <vt:lpstr>The Elephant in the room – Data Management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19 – geeks4hire</dc:title>
  <dc:creator>Sai Prashanth Chandramouli (Student)</dc:creator>
  <cp:lastModifiedBy>Sai Prashanth Chandramouli (Student)</cp:lastModifiedBy>
  <cp:revision>9</cp:revision>
  <dcterms:created xsi:type="dcterms:W3CDTF">2015-10-11T09:33:17Z</dcterms:created>
  <dcterms:modified xsi:type="dcterms:W3CDTF">2015-10-11T17:09:11Z</dcterms:modified>
</cp:coreProperties>
</file>