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8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chand31@asu.edu" TargetMode="External"/><Relationship Id="rId3" Type="http://schemas.openxmlformats.org/officeDocument/2006/relationships/hyperlink" Target="https://github.com/TDA/Scapy-First-Step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598" y="189911"/>
            <a:ext cx="8825658" cy="2677648"/>
          </a:xfrm>
        </p:spPr>
        <p:txBody>
          <a:bodyPr/>
          <a:lstStyle/>
          <a:p>
            <a:pPr algn="ctr"/>
            <a:r>
              <a:rPr lang="en-US" dirty="0" smtClean="0"/>
              <a:t>Class Discussion – 2/24/16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598" y="3018027"/>
            <a:ext cx="8825658" cy="23410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CSE 545 - Software Security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Sai </a:t>
            </a:r>
            <a:r>
              <a:rPr lang="en-US" dirty="0">
                <a:solidFill>
                  <a:schemeClr val="bg1"/>
                </a:solidFill>
              </a:rPr>
              <a:t>Prashanth </a:t>
            </a:r>
            <a:r>
              <a:rPr lang="en-US" dirty="0" smtClean="0">
                <a:solidFill>
                  <a:schemeClr val="bg1"/>
                </a:solidFill>
              </a:rPr>
              <a:t>Chandramouli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Masters Grad, ASU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: TDA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E-mail: </a:t>
            </a:r>
            <a:r>
              <a:rPr lang="en-US" dirty="0" smtClean="0">
                <a:solidFill>
                  <a:schemeClr val="bg1"/>
                </a:solidFill>
              </a:rPr>
              <a:t>schand31@asu.edu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and ICMP work, UDP </a:t>
            </a:r>
            <a:r>
              <a:rPr lang="en-US" dirty="0" err="1" smtClean="0"/>
              <a:t>doesn</a:t>
            </a:r>
            <a:r>
              <a:rPr lang="uk-UA" dirty="0" smtClean="0"/>
              <a:t>’</a:t>
            </a:r>
            <a:r>
              <a:rPr lang="en-US" dirty="0" smtClean="0"/>
              <a:t>t!!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known bug, and has been addressed well enough here: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stackoverflow.com</a:t>
            </a:r>
            <a:r>
              <a:rPr lang="en-US" dirty="0"/>
              <a:t>/questions/27866478/malformed-</a:t>
            </a:r>
            <a:r>
              <a:rPr lang="en-US" dirty="0" err="1"/>
              <a:t>dns</a:t>
            </a:r>
            <a:r>
              <a:rPr lang="en-US" dirty="0"/>
              <a:t>-response-packet-python-</a:t>
            </a:r>
            <a:r>
              <a:rPr lang="en-US" dirty="0" err="1"/>
              <a:t>scapy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any questions, feel free to contact me.</a:t>
            </a:r>
          </a:p>
          <a:p>
            <a:pPr lvl="1"/>
            <a:r>
              <a:rPr lang="en-US" dirty="0" smtClean="0">
                <a:hlinkClick r:id="rId2"/>
              </a:rPr>
              <a:t>schand31@asu.edu</a:t>
            </a:r>
            <a:endParaRPr lang="en-US" dirty="0" smtClean="0"/>
          </a:p>
          <a:p>
            <a:r>
              <a:rPr lang="en-US" dirty="0" smtClean="0"/>
              <a:t>If you feel I made any mistakes, let me know </a:t>
            </a:r>
            <a:r>
              <a:rPr lang="en-US" dirty="0" smtClean="0">
                <a:sym typeface="Wingdings"/>
              </a:rPr>
              <a:t>:) I love learning, so I will learn something from you as well.</a:t>
            </a:r>
          </a:p>
          <a:p>
            <a:r>
              <a:rPr lang="en-US" dirty="0" smtClean="0">
                <a:sym typeface="Wingdings"/>
              </a:rPr>
              <a:t>The </a:t>
            </a:r>
            <a:r>
              <a:rPr lang="en-US" dirty="0">
                <a:sym typeface="Wingdings"/>
              </a:rPr>
              <a:t>slides can be found at </a:t>
            </a:r>
            <a:r>
              <a:rPr lang="en-US" dirty="0">
                <a:sym typeface="Wingdings"/>
                <a:hlinkClick r:id="rId3"/>
              </a:rPr>
              <a:t>https://</a:t>
            </a:r>
            <a:r>
              <a:rPr lang="en-US" dirty="0" smtClean="0">
                <a:sym typeface="Wingdings"/>
                <a:hlinkClick r:id="rId3"/>
              </a:rPr>
              <a:t>github.com/TDA/Scapy-First-Steps</a:t>
            </a:r>
            <a:endParaRPr lang="en-US" dirty="0" smtClean="0">
              <a:sym typeface="Wingdings"/>
            </a:endParaRPr>
          </a:p>
          <a:p>
            <a:r>
              <a:rPr lang="en-US" dirty="0">
                <a:sym typeface="Wingdings"/>
              </a:rPr>
              <a:t>Thank you</a:t>
            </a:r>
            <a:r>
              <a:rPr lang="en-US" dirty="0" smtClean="0">
                <a:sym typeface="Wingdings"/>
              </a:rPr>
              <a:t>!!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52738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26511"/>
            <a:ext cx="10338707" cy="369328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These slides are not endorsed/approved by the Professor. So all blame is on me. If there is something wrong, please do let me know. </a:t>
            </a:r>
          </a:p>
          <a:p>
            <a:pPr lvl="2"/>
            <a:r>
              <a:rPr lang="en-US" dirty="0" smtClean="0"/>
              <a:t>[Just kidding, go ahead and blame him, he won’t care anyway]</a:t>
            </a:r>
            <a:endParaRPr lang="en-US" dirty="0" smtClean="0"/>
          </a:p>
          <a:p>
            <a:r>
              <a:rPr lang="en-US" sz="2000" dirty="0" smtClean="0"/>
              <a:t>I </a:t>
            </a:r>
            <a:r>
              <a:rPr lang="en-US" sz="2000" dirty="0" smtClean="0"/>
              <a:t>also will be using an IDE called </a:t>
            </a:r>
            <a:r>
              <a:rPr lang="en-US" sz="2000" dirty="0" err="1" smtClean="0"/>
              <a:t>PyCharm</a:t>
            </a:r>
            <a:r>
              <a:rPr lang="en-US" sz="2000" dirty="0" smtClean="0"/>
              <a:t> </a:t>
            </a:r>
            <a:r>
              <a:rPr lang="en-US" sz="2000" dirty="0" smtClean="0"/>
              <a:t>to show code, I love it, but do not expect you to have it.</a:t>
            </a:r>
          </a:p>
          <a:p>
            <a:r>
              <a:rPr lang="en-US" sz="2000" dirty="0" smtClean="0"/>
              <a:t>I make obscure references to filmography and some computer fields. Ask if it is unclear.</a:t>
            </a:r>
          </a:p>
          <a:p>
            <a:r>
              <a:rPr lang="en-US" sz="2000" dirty="0" smtClean="0"/>
              <a:t>All code that I show, is either written by me, or is open-source.</a:t>
            </a:r>
          </a:p>
          <a:p>
            <a:r>
              <a:rPr lang="en-US" sz="2000" dirty="0" smtClean="0"/>
              <a:t>Any </a:t>
            </a:r>
            <a:r>
              <a:rPr lang="en-US" sz="2000" dirty="0" smtClean="0"/>
              <a:t>resources, or links that I add in these slides are NOT sponsored, and only reflect my personal opinion. Don’t like it? Don’t use it. Simple.</a:t>
            </a:r>
          </a:p>
        </p:txBody>
      </p:sp>
    </p:spTree>
    <p:extLst>
      <p:ext uri="{BB962C8B-B14F-4D97-AF65-F5344CB8AC3E}">
        <p14:creationId xmlns:p14="http://schemas.microsoft.com/office/powerpoint/2010/main" val="5149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need to follow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Scapy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Wireshark.</a:t>
            </a:r>
          </a:p>
          <a:p>
            <a:r>
              <a:rPr lang="en-US" dirty="0" smtClean="0"/>
              <a:t>Some text editor(read as Sublime Text), and/or a terminal.</a:t>
            </a:r>
            <a:endParaRPr lang="en-US" dirty="0" smtClean="0"/>
          </a:p>
          <a:p>
            <a:r>
              <a:rPr lang="en-US" dirty="0" smtClean="0"/>
              <a:t>An internet connection to download code, or at least look at it.</a:t>
            </a:r>
          </a:p>
          <a:p>
            <a:r>
              <a:rPr lang="en-US" dirty="0" smtClean="0"/>
              <a:t>Ability to put up with my rambling for </a:t>
            </a:r>
            <a:r>
              <a:rPr lang="en-US" dirty="0" smtClean="0"/>
              <a:t>about 30 min</a:t>
            </a:r>
            <a:r>
              <a:rPr lang="en-US" dirty="0" smtClean="0"/>
              <a:t> or </a:t>
            </a:r>
            <a:r>
              <a:rPr lang="en-US" dirty="0" smtClean="0"/>
              <a:t>so without getting bored/angry/irritated or whatever.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9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Scap</a:t>
            </a:r>
            <a:r>
              <a:rPr lang="en-US" dirty="0" err="1" smtClean="0"/>
              <a:t>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Scapy</a:t>
            </a:r>
            <a:r>
              <a:rPr lang="en-US" dirty="0" smtClean="0"/>
              <a:t> allows you to do packet construction effortlessly.</a:t>
            </a:r>
          </a:p>
          <a:p>
            <a:r>
              <a:rPr lang="en-US" dirty="0" smtClean="0"/>
              <a:t>Also,</a:t>
            </a:r>
            <a:r>
              <a:rPr lang="en-US" dirty="0"/>
              <a:t> </a:t>
            </a:r>
            <a:r>
              <a:rPr lang="en-US" dirty="0" smtClean="0"/>
              <a:t>cause the ‘Prof’ wants you guys to use it. So, its important ok?</a:t>
            </a:r>
          </a:p>
        </p:txBody>
      </p:sp>
    </p:spTree>
    <p:extLst>
      <p:ext uri="{BB962C8B-B14F-4D97-AF65-F5344CB8AC3E}">
        <p14:creationId xmlns:p14="http://schemas.microsoft.com/office/powerpoint/2010/main" val="12641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do I know about </a:t>
            </a:r>
            <a:r>
              <a:rPr lang="en-US" dirty="0" err="1" smtClean="0"/>
              <a:t>Scapy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844" y="1959934"/>
            <a:ext cx="3475364" cy="44523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84613" y="6528024"/>
            <a:ext cx="5073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www.secdev.org</a:t>
            </a:r>
            <a:r>
              <a:rPr lang="en-US" sz="1400" dirty="0"/>
              <a:t>/projects/</a:t>
            </a:r>
            <a:r>
              <a:rPr lang="en-US" sz="1400" dirty="0" err="1"/>
              <a:t>scapy</a:t>
            </a:r>
            <a:r>
              <a:rPr lang="en-US" sz="1400" dirty="0"/>
              <a:t>/doc/</a:t>
            </a:r>
            <a:r>
              <a:rPr lang="en-US" sz="1400" dirty="0" err="1"/>
              <a:t>usage.html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636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Scapy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Mac: (included </a:t>
            </a:r>
            <a:r>
              <a:rPr lang="en-US" dirty="0" err="1" smtClean="0"/>
              <a:t>cuz</a:t>
            </a:r>
            <a:r>
              <a:rPr lang="en-US" dirty="0" smtClean="0"/>
              <a:t> its not easy! Trust me!)</a:t>
            </a:r>
          </a:p>
          <a:p>
            <a:pPr lvl="1"/>
            <a:r>
              <a:rPr lang="en-US" dirty="0" smtClean="0"/>
              <a:t>For lazy people (like me):</a:t>
            </a:r>
          </a:p>
          <a:p>
            <a:pPr lvl="2"/>
            <a:r>
              <a:rPr lang="en-US" dirty="0"/>
              <a:t>brew install --with-python </a:t>
            </a:r>
            <a:r>
              <a:rPr lang="en-US" dirty="0" err="1"/>
              <a:t>libdnet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pip </a:t>
            </a:r>
            <a:r>
              <a:rPr lang="en-US" dirty="0"/>
              <a:t>install </a:t>
            </a:r>
            <a:r>
              <a:rPr lang="en-US" dirty="0" err="1" smtClean="0"/>
              <a:t>pcapy</a:t>
            </a:r>
            <a:endParaRPr lang="en-US" dirty="0" smtClean="0"/>
          </a:p>
          <a:p>
            <a:pPr lvl="2"/>
            <a:r>
              <a:rPr lang="en-US" dirty="0" smtClean="0"/>
              <a:t>pip </a:t>
            </a:r>
            <a:r>
              <a:rPr lang="en-US" dirty="0"/>
              <a:t>install </a:t>
            </a:r>
            <a:r>
              <a:rPr lang="en-US" dirty="0" err="1" smtClean="0"/>
              <a:t>scapy</a:t>
            </a:r>
            <a:endParaRPr lang="en-US" dirty="0" smtClean="0"/>
          </a:p>
          <a:p>
            <a:r>
              <a:rPr lang="en-US" dirty="0" smtClean="0"/>
              <a:t>On Ubuntu or Windows: (</a:t>
            </a:r>
            <a:r>
              <a:rPr lang="en-US" dirty="0" err="1" smtClean="0"/>
              <a:t>cuz</a:t>
            </a:r>
            <a:r>
              <a:rPr lang="en-US" dirty="0" smtClean="0"/>
              <a:t> these are easy, and </a:t>
            </a:r>
            <a:r>
              <a:rPr lang="en-US" dirty="0" err="1" smtClean="0"/>
              <a:t>cuz</a:t>
            </a:r>
            <a:r>
              <a:rPr lang="en-US" dirty="0" smtClean="0"/>
              <a:t> I am lazy)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www.secdev.org</a:t>
            </a:r>
            <a:r>
              <a:rPr lang="en-US" dirty="0"/>
              <a:t>/projects/</a:t>
            </a:r>
            <a:r>
              <a:rPr lang="en-US" dirty="0" err="1"/>
              <a:t>scapy</a:t>
            </a:r>
            <a:r>
              <a:rPr lang="en-US" dirty="0"/>
              <a:t>/doc/</a:t>
            </a:r>
            <a:r>
              <a:rPr lang="en-US" dirty="0" err="1"/>
              <a:t>installation.html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59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</a:t>
            </a:r>
            <a:r>
              <a:rPr lang="en-US" dirty="0" err="1" smtClean="0"/>
              <a:t>Scapy</a:t>
            </a:r>
            <a:r>
              <a:rPr lang="en-US" dirty="0" smtClean="0"/>
              <a:t> into your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385005" cy="34163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For version 2, (installed on the submission system)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from</a:t>
            </a:r>
            <a:r>
              <a:rPr lang="en-US" dirty="0"/>
              <a:t> </a:t>
            </a:r>
            <a:r>
              <a:rPr lang="en-US" dirty="0" err="1"/>
              <a:t>scapy.all</a:t>
            </a:r>
            <a:r>
              <a:rPr lang="en-US" dirty="0"/>
              <a:t> import </a:t>
            </a:r>
            <a:r>
              <a:rPr lang="en-US" dirty="0" smtClean="0"/>
              <a:t>*.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For version 1,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from </a:t>
            </a:r>
            <a:r>
              <a:rPr lang="en-US" dirty="0" err="1"/>
              <a:t>scapy</a:t>
            </a:r>
            <a:r>
              <a:rPr lang="en-US" dirty="0"/>
              <a:t> import *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183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you will need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379" y="2603500"/>
            <a:ext cx="8825659" cy="3416300"/>
          </a:xfrm>
        </p:spPr>
        <p:txBody>
          <a:bodyPr/>
          <a:lstStyle/>
          <a:p>
            <a:r>
              <a:rPr lang="en-US" dirty="0" smtClean="0"/>
              <a:t>IP() - Constructs an IP Data Packet with the given parameters.</a:t>
            </a:r>
          </a:p>
          <a:p>
            <a:r>
              <a:rPr lang="en-US" dirty="0" smtClean="0"/>
              <a:t>TCP() - TCP Connection.</a:t>
            </a:r>
          </a:p>
          <a:p>
            <a:r>
              <a:rPr lang="en-US" dirty="0"/>
              <a:t>UDP() - </a:t>
            </a:r>
            <a:r>
              <a:rPr lang="en-US" dirty="0" smtClean="0"/>
              <a:t>UDP Connection.</a:t>
            </a:r>
            <a:endParaRPr lang="en-US" dirty="0" smtClean="0"/>
          </a:p>
          <a:p>
            <a:r>
              <a:rPr lang="en-US" dirty="0" smtClean="0"/>
              <a:t>ICMP() - Ping. ‘</a:t>
            </a:r>
            <a:r>
              <a:rPr lang="en-US" dirty="0" err="1" smtClean="0"/>
              <a:t>Nuff</a:t>
            </a:r>
            <a:r>
              <a:rPr lang="en-US" dirty="0" smtClean="0"/>
              <a:t> </a:t>
            </a:r>
            <a:r>
              <a:rPr lang="en-US" dirty="0"/>
              <a:t>said.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55636" y="1772734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 the assignment that is..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7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check if it worked?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</a:t>
            </a:r>
            <a:r>
              <a:rPr lang="uk-UA" dirty="0" smtClean="0"/>
              <a:t>’</a:t>
            </a:r>
            <a:r>
              <a:rPr lang="en-US" dirty="0" smtClean="0"/>
              <a:t>s where Wireshark comes in.</a:t>
            </a:r>
          </a:p>
          <a:p>
            <a:r>
              <a:rPr lang="en-US" dirty="0" smtClean="0"/>
              <a:t>Listen to the right interface.</a:t>
            </a:r>
            <a:endParaRPr lang="en-US" dirty="0" smtClean="0"/>
          </a:p>
          <a:p>
            <a:r>
              <a:rPr lang="en-US" dirty="0" smtClean="0"/>
              <a:t>Do yourselves a favor, and filter the IP.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84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644</TotalTime>
  <Words>484</Words>
  <Application>Microsoft Macintosh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Century Gothic</vt:lpstr>
      <vt:lpstr>Wingdings</vt:lpstr>
      <vt:lpstr>Wingdings 3</vt:lpstr>
      <vt:lpstr>Arial</vt:lpstr>
      <vt:lpstr>Ion Boardroom</vt:lpstr>
      <vt:lpstr>Class Discussion – 2/24/16 </vt:lpstr>
      <vt:lpstr>Disclaimer</vt:lpstr>
      <vt:lpstr>What do you need to follow this?</vt:lpstr>
      <vt:lpstr>Why Scapy?</vt:lpstr>
      <vt:lpstr>So what do I know about Scapy?</vt:lpstr>
      <vt:lpstr>Installing Scapy</vt:lpstr>
      <vt:lpstr>Importing Scapy into your script</vt:lpstr>
      <vt:lpstr>Methods you will need to know</vt:lpstr>
      <vt:lpstr>How do you check if it worked?</vt:lpstr>
      <vt:lpstr>TCP and ICMP work, UDP doesn’t!!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Discussion – 2/24/16 </dc:title>
  <dc:creator>Sai Prashanth Chandramouli (Student)</dc:creator>
  <cp:lastModifiedBy>Sai Prashanth Chandramouli (Student)</cp:lastModifiedBy>
  <cp:revision>37</cp:revision>
  <dcterms:created xsi:type="dcterms:W3CDTF">2016-02-24T06:37:11Z</dcterms:created>
  <dcterms:modified xsi:type="dcterms:W3CDTF">2016-02-24T17:21:44Z</dcterms:modified>
</cp:coreProperties>
</file>