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7"/>
  </p:notesMasterIdLst>
  <p:sldIdLst>
    <p:sldId id="259" r:id="rId5"/>
    <p:sldId id="258" r:id="rId6"/>
  </p:sldIdLst>
  <p:sldSz cx="9144000" cy="5715000" type="screen16x10"/>
  <p:notesSz cx="6858000" cy="9144000"/>
  <p:defaultTextStyle>
    <a:defPPr>
      <a:defRPr lang="en-US"/>
    </a:defPPr>
    <a:lvl1pPr marL="0" algn="l" defTabSz="713203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02" algn="l" defTabSz="713203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03" algn="l" defTabSz="713203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05" algn="l" defTabSz="713203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07" algn="l" defTabSz="713203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09" algn="l" defTabSz="713203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10" algn="l" defTabSz="713203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212" algn="l" defTabSz="713203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814" algn="l" defTabSz="713203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7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0B095-8FC6-4FFD-B1CE-5387BFA3F168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4BBB4-C3E6-4210-888D-95FC20400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4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03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02" algn="l" defTabSz="713203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03" algn="l" defTabSz="713203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05" algn="l" defTabSz="713203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07" algn="l" defTabSz="713203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09" algn="l" defTabSz="713203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10" algn="l" defTabSz="713203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212" algn="l" defTabSz="713203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814" algn="l" defTabSz="713203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5662" y="977507"/>
            <a:ext cx="6717323" cy="1442136"/>
          </a:xfrm>
        </p:spPr>
        <p:txBody>
          <a:bodyPr anchor="b"/>
          <a:lstStyle>
            <a:lvl1pPr algn="r">
              <a:defRPr sz="4500"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28868" y="2527822"/>
            <a:ext cx="4804116" cy="855458"/>
          </a:xfrm>
        </p:spPr>
        <p:txBody>
          <a:bodyPr>
            <a:normAutofit/>
          </a:bodyPr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416537"/>
            <a:ext cx="3086100" cy="304271"/>
          </a:xfrm>
        </p:spPr>
        <p:txBody>
          <a:bodyPr/>
          <a:lstStyle/>
          <a:p>
            <a:r>
              <a:rPr lang="en-US" smtClean="0"/>
              <a:t>Amazon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66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70304-5C60-458F-A6BB-3BBAB3B19EF6}" type="datetime1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CCF2-6008-4DE1-A65C-BCDCF780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89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8D0C-AA7E-414C-A835-AE605FA83C34}" type="datetime1">
              <a:rPr lang="en-US" smtClean="0"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CCF2-6008-4DE1-A65C-BCDCF780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89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0C34-0506-4CF7-B0D3-40606C2F5343}" type="datetime1">
              <a:rPr lang="en-US" smtClean="0"/>
              <a:t>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CCF2-6008-4DE1-A65C-BCDCF780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01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8A72-4218-413B-ABBD-61C5D4B5E06B}" type="datetime1">
              <a:rPr lang="en-US" smtClean="0"/>
              <a:t>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CCF2-6008-4DE1-A65C-BCDCF780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45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0D2D-F2B5-4242-A2EB-D3660A59FE3A}" type="datetime1">
              <a:rPr lang="en-US" smtClean="0"/>
              <a:t>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CCF2-6008-4DE1-A65C-BCDCF780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48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1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D1F3-B46E-4AD5-8B6C-406EE51E2536}" type="datetime1">
              <a:rPr lang="en-US" smtClean="0"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CCF2-6008-4DE1-A65C-BCDCF780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98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6CBE-FBB4-4940-AF78-71659E8A4DC4}" type="datetime1">
              <a:rPr lang="en-US" smtClean="0"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CCF2-6008-4DE1-A65C-BCDCF780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40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694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94092-3354-4929-B16E-4A566CB03891}" type="datetime1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Amazon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DCCF2-6008-4DE1-A65C-BCDCF780F6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31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5662" y="1187479"/>
            <a:ext cx="6717323" cy="1442136"/>
          </a:xfrm>
        </p:spPr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28868" y="2737794"/>
            <a:ext cx="4804116" cy="855458"/>
          </a:xfrm>
        </p:spPr>
        <p:txBody>
          <a:bodyPr/>
          <a:lstStyle/>
          <a:p>
            <a:r>
              <a:rPr lang="en-US" dirty="0" smtClean="0"/>
              <a:t>Speaker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43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CCF2-6008-4DE1-A65C-BCDCF780F6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1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2A566A76672D41BB96C7FE345BEBE2" ma:contentTypeVersion="0" ma:contentTypeDescription="Create a new document." ma:contentTypeScope="" ma:versionID="309e16490640d50733d8e0de4c131b5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2FFD7B5-4189-44AB-9DD2-A427100EC9B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873187-72AF-4B0A-86A6-9782E7CEE6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DC61994-827A-4CEB-A5EB-18309491D4FD}">
  <ds:schemaRefs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1171</TotalTime>
  <Words>7</Words>
  <Application>Microsoft Office PowerPoint</Application>
  <PresentationFormat>On-screen Show (16:10)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Title</vt:lpstr>
    </vt:vector>
  </TitlesOfParts>
  <Company>Amazon.com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Dreznes, Lisa</dc:creator>
  <cp:lastModifiedBy>Keddie, Jordan</cp:lastModifiedBy>
  <cp:revision>8</cp:revision>
  <dcterms:created xsi:type="dcterms:W3CDTF">2016-01-11T03:00:42Z</dcterms:created>
  <dcterms:modified xsi:type="dcterms:W3CDTF">2017-01-12T23:58:37Z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0x010100762A566A76672D41BB96C7FE345BEBE2</vt:lpwstr>
  </property>
</Properties>
</file>