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C4F3-A9BC-42D1-889E-EE8E43CC0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9DFB7-E1BD-4ED9-9610-CBA425FF6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344FC-9827-432A-AE20-CEE1ADA9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ABE7-2682-40AB-9F76-0F1A4D1FC69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620D-399E-4715-BDA1-349DC49B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D4E8-4207-4598-8B6F-76DB2204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5BE0-A9F8-443C-B7E4-9AFB814FE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2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5BA4-3E05-4614-93DB-DEE48A76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2486A-E621-4BA3-B2EC-9C619D279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B1E1F-E4C2-45C7-872D-268AED24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ABE7-2682-40AB-9F76-0F1A4D1FC69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0EFFF-4438-4F15-9C1E-62FF154E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66999-A062-4FE7-9B5B-6938C783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5BE0-A9F8-443C-B7E4-9AFB814FE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1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66FEE-CBAA-46B4-BCEE-D492C8B2A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10FB4-4ACD-4EB6-8744-2E7BE48E1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2C50C-6398-4298-8EFC-408B67F00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ABE7-2682-40AB-9F76-0F1A4D1FC69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6FC26-1FDB-4275-92E6-03EE7B0E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94AFE-D22A-41C9-84FE-A3FA63DA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5BE0-A9F8-443C-B7E4-9AFB814FE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0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C4BF-22FF-47CC-BCC6-3E552F9D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43E6-5F5D-41F5-A047-5516A027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69A9C-8CD1-4436-8131-822ACA3F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ABE7-2682-40AB-9F76-0F1A4D1FC69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8E656-8FF4-4562-B221-48040D23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0808-4896-48EF-A6E9-F384DDD2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5BE0-A9F8-443C-B7E4-9AFB814FE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6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F385-C07C-4E3A-B740-8FC43F55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CC74D-1F1D-4583-90AD-8A1B92006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C8E4D-14C8-40EC-9501-CEF55E1F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ABE7-2682-40AB-9F76-0F1A4D1FC69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C8646-B79F-49CA-B1FE-66BBD57F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E251-0F71-40DB-A430-5AE1EAF9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5BE0-A9F8-443C-B7E4-9AFB814FE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4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86A4-3951-48E5-96A6-37A1BBCD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00F6-7CE0-4850-99DE-F96A46873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A1658-27AC-4381-B819-3011A513E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414DA-D0F4-45DA-BC56-6C493167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ABE7-2682-40AB-9F76-0F1A4D1FC69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ECB06-9E51-40C0-8090-B9F59F73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F3D59-68C1-4BAC-8BFA-51EE2178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5BE0-A9F8-443C-B7E4-9AFB814FE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2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22B1-BCB5-43D7-93B6-48D608F1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1DB73-E115-40CF-95BE-1DF293963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E0ACB-B3B0-4DF8-849E-B76087254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94758-06FC-4A87-9615-37175D591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11434-68C4-4E1C-8B39-A71A85474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9ACBA-A180-4A72-A101-0DFC6D31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ABE7-2682-40AB-9F76-0F1A4D1FC69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49BEC-7703-4F03-8409-C6B78A54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0A9C3-1971-45A9-93E5-1AB3FACE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5BE0-A9F8-443C-B7E4-9AFB814FE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5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14D5-0194-4B43-883A-CDB5A54F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15972-B994-4E58-AD55-5416F6F5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ABE7-2682-40AB-9F76-0F1A4D1FC69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55136-115A-4A16-8BAE-35216C23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4C57C-39BB-463D-9E82-25359CAE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5BE0-A9F8-443C-B7E4-9AFB814FE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5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2E9AE-5F4C-49E1-914C-2A0162CD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ABE7-2682-40AB-9F76-0F1A4D1FC69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0ACA5-67C0-4C4E-9A4B-512ACD14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18B35-AFB9-47CA-B5C4-CEB1153F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5BE0-A9F8-443C-B7E4-9AFB814FE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3482-D710-4A28-ADA1-F963109B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4837-AE4A-46E9-B3C3-A56741CF4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FA908-4247-4E17-AED3-6EE5CFDA8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6E771-6171-4AD8-92B0-D35DBFEA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ABE7-2682-40AB-9F76-0F1A4D1FC69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87B75-C30B-4EDC-A013-8D3CB85B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D2D02-6946-47BA-AEE6-70C52226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5BE0-A9F8-443C-B7E4-9AFB814FE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5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4F95-CEE7-413A-9B29-181E20CC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700A92-8BFD-49FC-9D9C-58E015B77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F58EB-0321-4958-9CF1-0707A8610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88116-EE9D-4493-9789-C9AFA77B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ABE7-2682-40AB-9F76-0F1A4D1FC69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1F741-1FEA-4309-9E39-F23642C4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587E9-746D-42BA-A315-43A4EDED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5BE0-A9F8-443C-B7E4-9AFB814FE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8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4195E-6159-41BC-8797-1B8E9E7F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B0D15-9AFD-48AA-A933-A743440DC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82D1D-CADF-42CF-9491-419E4857B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0ABE7-2682-40AB-9F76-0F1A4D1FC69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CE1B3-1D2F-46A4-AD18-8073630E7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D075B-0F3A-4909-A368-DB2703EA2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5BE0-A9F8-443C-B7E4-9AFB814FE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4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dy0000000173">
            <a:extLst>
              <a:ext uri="{FF2B5EF4-FFF2-40B4-BE49-F238E27FC236}">
                <a16:creationId xmlns:a16="http://schemas.microsoft.com/office/drawing/2014/main" id="{6846F933-AB33-4BEB-8E4D-4E2DC689F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08" y="2535556"/>
            <a:ext cx="3334393" cy="4171218"/>
          </a:xfrm>
          <a:prstGeom prst="rect">
            <a:avLst/>
          </a:prstGeom>
          <a:solidFill>
            <a:srgbClr val="EFF6FB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IE" altLang="en-US" sz="1100" dirty="0"/>
              <a:t>Python Server – charGen2 Server Mode</a:t>
            </a:r>
            <a:endParaRPr lang="en-US" altLang="en-US" sz="1100" dirty="0"/>
          </a:p>
        </p:txBody>
      </p:sp>
      <p:sp>
        <p:nvSpPr>
          <p:cNvPr id="9" name="body0000000173">
            <a:extLst>
              <a:ext uri="{FF2B5EF4-FFF2-40B4-BE49-F238E27FC236}">
                <a16:creationId xmlns:a16="http://schemas.microsoft.com/office/drawing/2014/main" id="{37E7BAC8-1E8F-4BEE-93EA-3FB822B6D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8226" y="2535556"/>
            <a:ext cx="3243266" cy="4171218"/>
          </a:xfrm>
          <a:prstGeom prst="rect">
            <a:avLst/>
          </a:prstGeom>
          <a:solidFill>
            <a:srgbClr val="EFF6FB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IE" altLang="en-US" sz="1100" dirty="0"/>
              <a:t>Node JS Server – Web Server</a:t>
            </a:r>
            <a:endParaRPr lang="en-US" altLang="en-US" sz="1100" dirty="0"/>
          </a:p>
        </p:txBody>
      </p:sp>
      <p:sp>
        <p:nvSpPr>
          <p:cNvPr id="10" name="body0000000179">
            <a:extLst>
              <a:ext uri="{FF2B5EF4-FFF2-40B4-BE49-F238E27FC236}">
                <a16:creationId xmlns:a16="http://schemas.microsoft.com/office/drawing/2014/main" id="{A5552338-C62C-41BC-90E2-93D8CBA9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994" y="2931793"/>
            <a:ext cx="2594283" cy="286191"/>
          </a:xfrm>
          <a:prstGeom prst="roundRect">
            <a:avLst>
              <a:gd name="adj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IE" altLang="en-US" sz="1100" b="0" dirty="0">
                <a:cs typeface="Arial" panose="020B0604020202020204" pitchFamily="34" charset="0"/>
              </a:rPr>
              <a:t>Import Data from XML</a:t>
            </a:r>
            <a:endParaRPr lang="en-US" altLang="en-US" sz="1100" b="0" dirty="0">
              <a:cs typeface="Arial" panose="020B0604020202020204" pitchFamily="34" charset="0"/>
            </a:endParaRPr>
          </a:p>
        </p:txBody>
      </p:sp>
      <p:sp>
        <p:nvSpPr>
          <p:cNvPr id="11" name="body0000000179">
            <a:extLst>
              <a:ext uri="{FF2B5EF4-FFF2-40B4-BE49-F238E27FC236}">
                <a16:creationId xmlns:a16="http://schemas.microsoft.com/office/drawing/2014/main" id="{C2FEEDA4-08BC-49BA-A2C4-969A609A7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539" y="4159043"/>
            <a:ext cx="2594283" cy="286191"/>
          </a:xfrm>
          <a:prstGeom prst="roundRect">
            <a:avLst>
              <a:gd name="adj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IE" altLang="en-US" sz="1100" b="0" dirty="0">
                <a:cs typeface="Arial" panose="020B0604020202020204" pitchFamily="34" charset="0"/>
              </a:rPr>
              <a:t>Listen for </a:t>
            </a:r>
            <a:r>
              <a:rPr lang="en-IE" altLang="en-US" sz="1100" b="0" dirty="0" err="1">
                <a:cs typeface="Arial" panose="020B0604020202020204" pitchFamily="34" charset="0"/>
              </a:rPr>
              <a:t>charGet</a:t>
            </a:r>
            <a:r>
              <a:rPr lang="en-IE" altLang="en-US" sz="1100" b="0" dirty="0">
                <a:cs typeface="Arial" panose="020B0604020202020204" pitchFamily="34" charset="0"/>
              </a:rPr>
              <a:t> Request</a:t>
            </a:r>
            <a:endParaRPr lang="en-US" altLang="en-US" sz="1100" b="0" dirty="0">
              <a:cs typeface="Arial" panose="020B0604020202020204" pitchFamily="34" charset="0"/>
            </a:endParaRPr>
          </a:p>
        </p:txBody>
      </p:sp>
      <p:sp>
        <p:nvSpPr>
          <p:cNvPr id="12" name="body0000000179">
            <a:extLst>
              <a:ext uri="{FF2B5EF4-FFF2-40B4-BE49-F238E27FC236}">
                <a16:creationId xmlns:a16="http://schemas.microsoft.com/office/drawing/2014/main" id="{64CDA900-05A1-4B5A-AF20-193DAE52C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655" y="2931793"/>
            <a:ext cx="2594283" cy="286191"/>
          </a:xfrm>
          <a:prstGeom prst="roundRect">
            <a:avLst>
              <a:gd name="adj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IE" altLang="en-US" sz="1100" b="0" dirty="0">
                <a:cs typeface="Arial" panose="020B0604020202020204" pitchFamily="34" charset="0"/>
              </a:rPr>
              <a:t>Start Web Server</a:t>
            </a:r>
            <a:endParaRPr lang="en-US" altLang="en-US" sz="1100" b="0" dirty="0">
              <a:cs typeface="Arial" panose="020B0604020202020204" pitchFamily="34" charset="0"/>
            </a:endParaRPr>
          </a:p>
        </p:txBody>
      </p:sp>
      <p:sp>
        <p:nvSpPr>
          <p:cNvPr id="13" name="body0000000179">
            <a:extLst>
              <a:ext uri="{FF2B5EF4-FFF2-40B4-BE49-F238E27FC236}">
                <a16:creationId xmlns:a16="http://schemas.microsoft.com/office/drawing/2014/main" id="{59F15172-BEC4-4FD2-850D-4DDDCA900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539" y="3545418"/>
            <a:ext cx="2594283" cy="286191"/>
          </a:xfrm>
          <a:prstGeom prst="roundRect">
            <a:avLst>
              <a:gd name="adj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IE" altLang="en-US" sz="1100" b="0" dirty="0">
                <a:cs typeface="Arial" panose="020B0604020202020204" pitchFamily="34" charset="0"/>
              </a:rPr>
              <a:t>Test Imported Data</a:t>
            </a:r>
            <a:endParaRPr lang="en-US" altLang="en-US" sz="1100" b="0" dirty="0">
              <a:cs typeface="Arial" panose="020B0604020202020204" pitchFamily="34" charset="0"/>
            </a:endParaRPr>
          </a:p>
        </p:txBody>
      </p:sp>
      <p:sp>
        <p:nvSpPr>
          <p:cNvPr id="14" name="body0000000179">
            <a:extLst>
              <a:ext uri="{FF2B5EF4-FFF2-40B4-BE49-F238E27FC236}">
                <a16:creationId xmlns:a16="http://schemas.microsoft.com/office/drawing/2014/main" id="{7CFF31B7-A36A-45AC-98FE-41DB9548A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654" y="3545417"/>
            <a:ext cx="2594283" cy="286191"/>
          </a:xfrm>
          <a:prstGeom prst="roundRect">
            <a:avLst>
              <a:gd name="adj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IE" altLang="en-US" sz="1100" b="0" dirty="0">
                <a:cs typeface="Arial" panose="020B0604020202020204" pitchFamily="34" charset="0"/>
              </a:rPr>
              <a:t>Listen for </a:t>
            </a:r>
            <a:r>
              <a:rPr lang="en-IE" altLang="en-US" sz="1100" b="0" dirty="0" err="1">
                <a:cs typeface="Arial" panose="020B0604020202020204" pitchFamily="34" charset="0"/>
              </a:rPr>
              <a:t>getChar</a:t>
            </a:r>
            <a:r>
              <a:rPr lang="en-IE" altLang="en-US" sz="1100" b="0" dirty="0">
                <a:cs typeface="Arial" panose="020B0604020202020204" pitchFamily="34" charset="0"/>
              </a:rPr>
              <a:t> Request</a:t>
            </a:r>
            <a:endParaRPr lang="en-US" altLang="en-US" sz="1100" b="0" dirty="0"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4CCCEE-1ABE-4140-8F47-5FB838DDBAF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31246" y="3074889"/>
            <a:ext cx="1256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7A8BCE-D152-4631-822B-BDB5D0619C78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397681" y="3217984"/>
            <a:ext cx="0" cy="32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386889-6F11-40AA-9653-27FD805027A4}"/>
              </a:ext>
            </a:extLst>
          </p:cNvPr>
          <p:cNvCxnSpPr>
            <a:cxnSpLocks/>
          </p:cNvCxnSpPr>
          <p:nvPr/>
        </p:nvCxnSpPr>
        <p:spPr>
          <a:xfrm>
            <a:off x="3399692" y="3831609"/>
            <a:ext cx="0" cy="32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ody0000000179">
            <a:extLst>
              <a:ext uri="{FF2B5EF4-FFF2-40B4-BE49-F238E27FC236}">
                <a16:creationId xmlns:a16="http://schemas.microsoft.com/office/drawing/2014/main" id="{45E96ECF-1CD5-4048-8D7E-455A5185E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539" y="4772668"/>
            <a:ext cx="2594283" cy="286191"/>
          </a:xfrm>
          <a:prstGeom prst="roundRect">
            <a:avLst>
              <a:gd name="adj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IE" altLang="en-US" sz="1100" b="0" dirty="0">
                <a:cs typeface="Arial" panose="020B0604020202020204" pitchFamily="34" charset="0"/>
              </a:rPr>
              <a:t>Generate Character</a:t>
            </a:r>
            <a:endParaRPr lang="en-US" altLang="en-US" sz="1100" b="0" dirty="0"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EF12DA-8784-4EC1-9F4C-C070FCF1640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397681" y="4486477"/>
            <a:ext cx="0" cy="286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310A84-ADBC-4E04-9415-D9250991BB48}"/>
              </a:ext>
            </a:extLst>
          </p:cNvPr>
          <p:cNvCxnSpPr>
            <a:cxnSpLocks/>
          </p:cNvCxnSpPr>
          <p:nvPr/>
        </p:nvCxnSpPr>
        <p:spPr>
          <a:xfrm flipH="1">
            <a:off x="9823938" y="3074888"/>
            <a:ext cx="1008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D2D558-3C27-418F-A772-899EB9A0B426}"/>
              </a:ext>
            </a:extLst>
          </p:cNvPr>
          <p:cNvCxnSpPr>
            <a:cxnSpLocks/>
          </p:cNvCxnSpPr>
          <p:nvPr/>
        </p:nvCxnSpPr>
        <p:spPr>
          <a:xfrm>
            <a:off x="8551430" y="3235709"/>
            <a:ext cx="0" cy="29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ody0000000179">
            <a:extLst>
              <a:ext uri="{FF2B5EF4-FFF2-40B4-BE49-F238E27FC236}">
                <a16:creationId xmlns:a16="http://schemas.microsoft.com/office/drawing/2014/main" id="{008EDEB6-E940-4F12-B438-893DC77A2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653" y="4159041"/>
            <a:ext cx="2594283" cy="286191"/>
          </a:xfrm>
          <a:prstGeom prst="roundRect">
            <a:avLst>
              <a:gd name="adj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IE" altLang="en-US" sz="1100" b="0" dirty="0">
                <a:cs typeface="Arial" panose="020B0604020202020204" pitchFamily="34" charset="0"/>
              </a:rPr>
              <a:t>Send </a:t>
            </a:r>
            <a:r>
              <a:rPr lang="en-IE" altLang="en-US" sz="1100" b="0" dirty="0" err="1">
                <a:cs typeface="Arial" panose="020B0604020202020204" pitchFamily="34" charset="0"/>
              </a:rPr>
              <a:t>getChar</a:t>
            </a:r>
            <a:r>
              <a:rPr lang="en-IE" altLang="en-US" sz="1100" b="0" dirty="0">
                <a:cs typeface="Arial" panose="020B0604020202020204" pitchFamily="34" charset="0"/>
              </a:rPr>
              <a:t> to generator</a:t>
            </a:r>
            <a:endParaRPr lang="en-US" altLang="en-US" sz="1100" b="0" dirty="0">
              <a:cs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17FC68-A164-4B4C-933B-9B3D7CFDDB8D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4694822" y="4302137"/>
            <a:ext cx="2534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ody0000000179">
            <a:extLst>
              <a:ext uri="{FF2B5EF4-FFF2-40B4-BE49-F238E27FC236}">
                <a16:creationId xmlns:a16="http://schemas.microsoft.com/office/drawing/2014/main" id="{49CA2494-3493-4EAD-93E3-3E2A73F63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652" y="5386293"/>
            <a:ext cx="2594283" cy="286191"/>
          </a:xfrm>
          <a:prstGeom prst="roundRect">
            <a:avLst>
              <a:gd name="adj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US" sz="1100" b="0" dirty="0">
                <a:cs typeface="Arial" panose="020B0604020202020204" pitchFamily="34" charset="0"/>
              </a:rPr>
              <a:t>Reply to request with JSON</a:t>
            </a:r>
          </a:p>
        </p:txBody>
      </p:sp>
      <p:sp>
        <p:nvSpPr>
          <p:cNvPr id="46" name="body0000000179">
            <a:extLst>
              <a:ext uri="{FF2B5EF4-FFF2-40B4-BE49-F238E27FC236}">
                <a16:creationId xmlns:a16="http://schemas.microsoft.com/office/drawing/2014/main" id="{FCAAEED9-08F7-44B9-ABC6-0C9C64E0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539" y="5386293"/>
            <a:ext cx="2594283" cy="286191"/>
          </a:xfrm>
          <a:prstGeom prst="roundRect">
            <a:avLst>
              <a:gd name="adj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IE" altLang="en-US" sz="1100" b="0" dirty="0">
                <a:cs typeface="Arial" panose="020B0604020202020204" pitchFamily="34" charset="0"/>
              </a:rPr>
              <a:t>Export to JSON</a:t>
            </a:r>
            <a:endParaRPr lang="en-US" altLang="en-US" sz="1100" b="0" dirty="0">
              <a:cs typeface="Arial" panose="020B0604020202020204" pitchFamily="34" charset="0"/>
            </a:endParaRPr>
          </a:p>
        </p:txBody>
      </p:sp>
      <p:sp>
        <p:nvSpPr>
          <p:cNvPr id="47" name="body0000000173">
            <a:extLst>
              <a:ext uri="{FF2B5EF4-FFF2-40B4-BE49-F238E27FC236}">
                <a16:creationId xmlns:a16="http://schemas.microsoft.com/office/drawing/2014/main" id="{7C4AA9A3-469C-438B-A228-1492D4A7B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08" y="1062176"/>
            <a:ext cx="8475784" cy="1126313"/>
          </a:xfrm>
          <a:prstGeom prst="rect">
            <a:avLst/>
          </a:prstGeom>
          <a:solidFill>
            <a:srgbClr val="EFF6FB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IE" altLang="en-US" sz="1100" dirty="0"/>
              <a:t>RESTful Web Page – charGen2 Web Interface</a:t>
            </a:r>
            <a:endParaRPr lang="en-US" altLang="en-US" sz="1100" dirty="0"/>
          </a:p>
        </p:txBody>
      </p:sp>
      <p:sp>
        <p:nvSpPr>
          <p:cNvPr id="51" name="body0000000179">
            <a:extLst>
              <a:ext uri="{FF2B5EF4-FFF2-40B4-BE49-F238E27FC236}">
                <a16:creationId xmlns:a16="http://schemas.microsoft.com/office/drawing/2014/main" id="{457AC682-115D-4076-B220-399EB6DB6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01" y="1594497"/>
            <a:ext cx="1742522" cy="286191"/>
          </a:xfrm>
          <a:prstGeom prst="roundRect">
            <a:avLst>
              <a:gd name="adj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IE" altLang="en-US" sz="1100" b="0" dirty="0">
                <a:cs typeface="Arial" panose="020B0604020202020204" pitchFamily="34" charset="0"/>
              </a:rPr>
              <a:t>Send </a:t>
            </a:r>
            <a:r>
              <a:rPr lang="en-IE" altLang="en-US" sz="1100" b="0" dirty="0" err="1">
                <a:cs typeface="Arial" panose="020B0604020202020204" pitchFamily="34" charset="0"/>
              </a:rPr>
              <a:t>getChar</a:t>
            </a:r>
            <a:r>
              <a:rPr lang="en-IE" altLang="en-US" sz="1100" b="0" dirty="0">
                <a:cs typeface="Arial" panose="020B0604020202020204" pitchFamily="34" charset="0"/>
              </a:rPr>
              <a:t> Request</a:t>
            </a:r>
            <a:endParaRPr lang="en-US" altLang="en-US" sz="1100" b="0" dirty="0">
              <a:cs typeface="Arial" panose="020B0604020202020204" pitchFamily="34" charset="0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D171E299-ADF1-470B-ADD7-353F7FA09348}"/>
              </a:ext>
            </a:extLst>
          </p:cNvPr>
          <p:cNvSpPr txBox="1">
            <a:spLocks/>
          </p:cNvSpPr>
          <p:nvPr/>
        </p:nvSpPr>
        <p:spPr bwMode="gray">
          <a:xfrm>
            <a:off x="323400" y="77863"/>
            <a:ext cx="11545200" cy="75617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1088776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Character Generation – Server Mode</a:t>
            </a:r>
          </a:p>
        </p:txBody>
      </p:sp>
      <p:sp>
        <p:nvSpPr>
          <p:cNvPr id="54" name="body0000000179">
            <a:extLst>
              <a:ext uri="{FF2B5EF4-FFF2-40B4-BE49-F238E27FC236}">
                <a16:creationId xmlns:a16="http://schemas.microsoft.com/office/drawing/2014/main" id="{E0BCE907-4E04-4962-8C3F-6421CC00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799" y="1594497"/>
            <a:ext cx="1742522" cy="286191"/>
          </a:xfrm>
          <a:prstGeom prst="roundRect">
            <a:avLst>
              <a:gd name="adj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IE" altLang="en-US" sz="1100" b="0" dirty="0">
                <a:cs typeface="Arial" panose="020B0604020202020204" pitchFamily="34" charset="0"/>
              </a:rPr>
              <a:t>Login to Game</a:t>
            </a:r>
            <a:endParaRPr lang="en-US" altLang="en-US" sz="1100" b="0" dirty="0">
              <a:cs typeface="Arial" panose="020B0604020202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40572BC-5389-419E-8732-57B976F5EE36}"/>
              </a:ext>
            </a:extLst>
          </p:cNvPr>
          <p:cNvCxnSpPr>
            <a:cxnSpLocks/>
          </p:cNvCxnSpPr>
          <p:nvPr/>
        </p:nvCxnSpPr>
        <p:spPr>
          <a:xfrm>
            <a:off x="913212" y="1737592"/>
            <a:ext cx="1256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EBC1D51-CA3B-4D6C-8F47-2B5C0BD0CDE4}"/>
              </a:ext>
            </a:extLst>
          </p:cNvPr>
          <p:cNvCxnSpPr>
            <a:cxnSpLocks/>
            <a:stCxn id="54" idx="3"/>
            <a:endCxn id="51" idx="1"/>
          </p:cNvCxnSpPr>
          <p:nvPr/>
        </p:nvCxnSpPr>
        <p:spPr>
          <a:xfrm>
            <a:off x="3902321" y="1737593"/>
            <a:ext cx="1137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body0000000179">
            <a:extLst>
              <a:ext uri="{FF2B5EF4-FFF2-40B4-BE49-F238E27FC236}">
                <a16:creationId xmlns:a16="http://schemas.microsoft.com/office/drawing/2014/main" id="{E2180428-E6C2-4EA7-ABFC-D89757E78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600" y="1590348"/>
            <a:ext cx="1742522" cy="286191"/>
          </a:xfrm>
          <a:prstGeom prst="roundRect">
            <a:avLst>
              <a:gd name="adj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IE" altLang="en-US" sz="1100" b="0" dirty="0">
                <a:cs typeface="Arial" panose="020B0604020202020204" pitchFamily="34" charset="0"/>
              </a:rPr>
              <a:t>Render Char Sheet</a:t>
            </a:r>
            <a:endParaRPr lang="en-US" altLang="en-US" sz="1100" b="0" dirty="0">
              <a:cs typeface="Arial" panose="020B06040202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6A50AFC-7DDA-4030-82EE-E59BDD78F667}"/>
              </a:ext>
            </a:extLst>
          </p:cNvPr>
          <p:cNvCxnSpPr>
            <a:endCxn id="14" idx="1"/>
          </p:cNvCxnSpPr>
          <p:nvPr/>
        </p:nvCxnSpPr>
        <p:spPr>
          <a:xfrm rot="16200000" flipH="1">
            <a:off x="5504794" y="1963653"/>
            <a:ext cx="1811974" cy="1637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C1E731D-1EDC-45FF-93C6-B0FC506DF194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3397681" y="5058653"/>
            <a:ext cx="0" cy="327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79D7453-C509-4786-85D6-80757F2D8A0D}"/>
              </a:ext>
            </a:extLst>
          </p:cNvPr>
          <p:cNvCxnSpPr/>
          <p:nvPr/>
        </p:nvCxnSpPr>
        <p:spPr>
          <a:xfrm>
            <a:off x="4694822" y="5529388"/>
            <a:ext cx="2534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3E5C833-D724-4825-9C12-DE76E2470CA4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V="1">
            <a:off x="5627454" y="2486952"/>
            <a:ext cx="3492030" cy="2306651"/>
          </a:xfrm>
          <a:prstGeom prst="bentConnector3">
            <a:avLst>
              <a:gd name="adj1" fmla="val 61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A6A5E7A-35DC-4658-AA80-439998EFAFE1}"/>
              </a:ext>
            </a:extLst>
          </p:cNvPr>
          <p:cNvCxnSpPr>
            <a:stCxn id="51" idx="3"/>
            <a:endCxn id="62" idx="1"/>
          </p:cNvCxnSpPr>
          <p:nvPr/>
        </p:nvCxnSpPr>
        <p:spPr>
          <a:xfrm flipV="1">
            <a:off x="6782623" y="1733444"/>
            <a:ext cx="899977" cy="4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6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Ousey, Christopher</dc:creator>
  <cp:lastModifiedBy>Ousey, Christopher</cp:lastModifiedBy>
  <cp:revision>4</cp:revision>
  <dcterms:created xsi:type="dcterms:W3CDTF">2018-09-28T18:44:29Z</dcterms:created>
  <dcterms:modified xsi:type="dcterms:W3CDTF">2018-09-28T19:08:42Z</dcterms:modified>
</cp:coreProperties>
</file>