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9609F-DBC0-491B-BBFB-C2416FB2CF4E}" v="107" dt="2021-06-29T06:04:20.652"/>
    <p1510:client id="{3724C02F-E5CA-44F4-B0D7-0E38FC8AAAE8}" v="637" dt="2021-06-25T14:08:59.331"/>
    <p1510:client id="{96DCEA22-00D9-4C6C-B516-FB727287AB98}" v="154" dt="2021-06-28T07:16:16.123"/>
    <p1510:client id="{B5AACCA8-BF59-24D8-BA19-5D4A697F3EF0}" v="452" dt="2021-06-28T20:50:20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84000" b="-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outdoor, blue, ocean floor&#10;&#10;Description automatically generated">
            <a:extLst>
              <a:ext uri="{FF2B5EF4-FFF2-40B4-BE49-F238E27FC236}">
                <a16:creationId xmlns:a16="http://schemas.microsoft.com/office/drawing/2014/main" id="{C386E5CF-DB12-4AC0-AF19-9AC0C2650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932" y="-46937"/>
            <a:ext cx="12858833" cy="7241016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469467-1861-4B48-9BB3-B9EFC0979DE7}"/>
              </a:ext>
            </a:extLst>
          </p:cNvPr>
          <p:cNvSpPr txBox="1"/>
          <p:nvPr/>
        </p:nvSpPr>
        <p:spPr>
          <a:xfrm>
            <a:off x="3285067" y="287866"/>
            <a:ext cx="495511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 err="1">
                <a:solidFill>
                  <a:srgbClr val="FFFFFF"/>
                </a:solidFill>
                <a:latin typeface="Baskerville Old Face"/>
                <a:cs typeface="Calibri"/>
              </a:rPr>
              <a:t>Aquaology</a:t>
            </a:r>
            <a:endParaRPr lang="en-US" sz="5000" dirty="0" err="1">
              <a:latin typeface="Baskerville Old Face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6269BE-09B8-4584-9145-7B8C1C6BD12F}"/>
              </a:ext>
            </a:extLst>
          </p:cNvPr>
          <p:cNvCxnSpPr/>
          <p:nvPr/>
        </p:nvCxnSpPr>
        <p:spPr>
          <a:xfrm>
            <a:off x="2904067" y="1200151"/>
            <a:ext cx="5503332" cy="21165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E2875D-9D90-4AAA-8A2C-60A03607D569}"/>
              </a:ext>
            </a:extLst>
          </p:cNvPr>
          <p:cNvCxnSpPr>
            <a:cxnSpLocks/>
          </p:cNvCxnSpPr>
          <p:nvPr/>
        </p:nvCxnSpPr>
        <p:spPr>
          <a:xfrm>
            <a:off x="2818341" y="98425"/>
            <a:ext cx="5503332" cy="21165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868B9F2-C237-4A58-A8E7-9903DEACB379}"/>
              </a:ext>
            </a:extLst>
          </p:cNvPr>
          <p:cNvSpPr/>
          <p:nvPr/>
        </p:nvSpPr>
        <p:spPr>
          <a:xfrm>
            <a:off x="9267825" y="2495550"/>
            <a:ext cx="2314575" cy="2085975"/>
          </a:xfrm>
          <a:prstGeom prst="ellipse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200" dirty="0">
                <a:cs typeface="Calibri"/>
              </a:rPr>
              <a:t>What are we planning for the features?</a:t>
            </a:r>
            <a:endParaRPr lang="en-US" sz="2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988C0C-82C7-4092-B382-F1AFA49B7592}"/>
              </a:ext>
            </a:extLst>
          </p:cNvPr>
          <p:cNvSpPr/>
          <p:nvPr/>
        </p:nvSpPr>
        <p:spPr>
          <a:xfrm>
            <a:off x="6724650" y="4105275"/>
            <a:ext cx="2305050" cy="2190750"/>
          </a:xfrm>
          <a:prstGeom prst="ellipse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200" dirty="0">
                <a:cs typeface="Calibri"/>
              </a:rPr>
              <a:t>The technologies we use are</a:t>
            </a:r>
            <a:endParaRPr lang="en-US" sz="2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210B5D-16BB-4C84-910C-3E91EE699A83}"/>
              </a:ext>
            </a:extLst>
          </p:cNvPr>
          <p:cNvSpPr/>
          <p:nvPr/>
        </p:nvSpPr>
        <p:spPr>
          <a:xfrm>
            <a:off x="3705225" y="3619500"/>
            <a:ext cx="2333625" cy="2143125"/>
          </a:xfrm>
          <a:prstGeom prst="ellipse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cs typeface="Calibri"/>
              </a:rPr>
              <a:t>Our goals</a:t>
            </a:r>
            <a:endParaRPr lang="en-US" sz="2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E8F422-019B-4E0D-ADB1-677AF71BDCC9}"/>
              </a:ext>
            </a:extLst>
          </p:cNvPr>
          <p:cNvSpPr/>
          <p:nvPr/>
        </p:nvSpPr>
        <p:spPr>
          <a:xfrm>
            <a:off x="942975" y="4733925"/>
            <a:ext cx="2343150" cy="2124075"/>
          </a:xfrm>
          <a:prstGeom prst="ellipse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cs typeface="Calibri"/>
              </a:rPr>
              <a:t>Team slide</a:t>
            </a:r>
            <a:endParaRPr lang="en-US" sz="2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77350E-DBB9-4493-9D8E-23A3A128BFE5}"/>
              </a:ext>
            </a:extLst>
          </p:cNvPr>
          <p:cNvCxnSpPr/>
          <p:nvPr/>
        </p:nvCxnSpPr>
        <p:spPr>
          <a:xfrm flipV="1">
            <a:off x="8724900" y="3962400"/>
            <a:ext cx="676275" cy="53340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3BBAB2-48F9-4455-A6FB-E55803E2AEC4}"/>
              </a:ext>
            </a:extLst>
          </p:cNvPr>
          <p:cNvCxnSpPr/>
          <p:nvPr/>
        </p:nvCxnSpPr>
        <p:spPr>
          <a:xfrm>
            <a:off x="6019800" y="4895850"/>
            <a:ext cx="723900" cy="34290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4114EE-456A-4898-AF24-DBD9B027E39B}"/>
              </a:ext>
            </a:extLst>
          </p:cNvPr>
          <p:cNvCxnSpPr/>
          <p:nvPr/>
        </p:nvCxnSpPr>
        <p:spPr>
          <a:xfrm flipV="1">
            <a:off x="3200400" y="4991100"/>
            <a:ext cx="571500" cy="40957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" name="Picture 7" descr="Text, whiteboard&#10;&#10;Description automatically generated">
            <a:extLst>
              <a:ext uri="{FF2B5EF4-FFF2-40B4-BE49-F238E27FC236}">
                <a16:creationId xmlns:a16="http://schemas.microsoft.com/office/drawing/2014/main" id="{0067911D-A2AD-4345-B827-B3B8C505A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0"/>
            <a:ext cx="1905000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6D862-8EBC-434B-A208-5D95308C6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endParaRPr lang="en-US" i="1" dirty="0">
              <a:solidFill>
                <a:srgbClr val="FFFFFF"/>
              </a:solidFill>
              <a:latin typeface="Comic Sans MS"/>
              <a:cs typeface="Calibri" panose="020F0502020204030204"/>
            </a:endParaRPr>
          </a:p>
          <a:p>
            <a:pPr>
              <a:lnSpc>
                <a:spcPct val="170000"/>
              </a:lnSpc>
              <a:buFont typeface="Courier New"/>
              <a:buChar char="o"/>
            </a:pPr>
            <a:endParaRPr lang="en-US" i="1">
              <a:solidFill>
                <a:srgbClr val="FFFFFF"/>
              </a:solidFill>
              <a:latin typeface="Comic Sans MS"/>
              <a:ea typeface="+mn-lt"/>
              <a:cs typeface="+mn-lt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86FBC50F-819A-4E9F-A640-B1FFCE35BC4A}"/>
              </a:ext>
            </a:extLst>
          </p:cNvPr>
          <p:cNvSpPr/>
          <p:nvPr/>
        </p:nvSpPr>
        <p:spPr>
          <a:xfrm>
            <a:off x="-3430" y="338708"/>
            <a:ext cx="6400800" cy="57150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Baskerville Old Face"/>
                <a:cs typeface="Calibri"/>
              </a:rPr>
              <a:t>Team slide</a:t>
            </a:r>
            <a:endParaRPr lang="en-US"/>
          </a:p>
        </p:txBody>
      </p:sp>
      <p:pic>
        <p:nvPicPr>
          <p:cNvPr id="2" name="Picture 4" descr="A picture containing wall, indoor, person, hairpiece&#10;&#10;Description automatically generated">
            <a:extLst>
              <a:ext uri="{FF2B5EF4-FFF2-40B4-BE49-F238E27FC236}">
                <a16:creationId xmlns:a16="http://schemas.microsoft.com/office/drawing/2014/main" id="{B3657EE9-C8E3-42CF-909B-F56913493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63" y="1443278"/>
            <a:ext cx="1968878" cy="19890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C36569B-2884-4F73-9B0F-B890B5AF2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157" y="4703553"/>
            <a:ext cx="1866900" cy="18669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9" descr="A person taking a selfie&#10;&#10;Description automatically generated">
            <a:extLst>
              <a:ext uri="{FF2B5EF4-FFF2-40B4-BE49-F238E27FC236}">
                <a16:creationId xmlns:a16="http://schemas.microsoft.com/office/drawing/2014/main" id="{A9F2D5A9-9E8C-442B-B9D7-1E2CD73B2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0830" y="336899"/>
            <a:ext cx="1963083" cy="28188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0E52A8F6-3050-4996-B3D4-17D307DED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589" y="3775906"/>
            <a:ext cx="2118784" cy="257469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B3253141-7BA3-4C33-9CD6-3CEE7F73B5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902" y="3890433"/>
            <a:ext cx="1395698" cy="26966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FB3341F1-C704-4C09-9DC9-9310882DD8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3550" y="1500717"/>
            <a:ext cx="1866900" cy="18880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5" descr="Text, whiteboard&#10;&#10;Description automatically generated">
            <a:extLst>
              <a:ext uri="{FF2B5EF4-FFF2-40B4-BE49-F238E27FC236}">
                <a16:creationId xmlns:a16="http://schemas.microsoft.com/office/drawing/2014/main" id="{BCFDF5E6-84F1-4154-99BB-FA4C4BE310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525" y="1038225"/>
            <a:ext cx="1695450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397370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E647-F949-496F-8E3C-2185C9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" y="307975"/>
            <a:ext cx="2876550" cy="1335088"/>
          </a:xfrm>
        </p:spPr>
        <p:txBody>
          <a:bodyPr/>
          <a:lstStyle/>
          <a:p>
            <a:r>
              <a:rPr lang="en-US" dirty="0">
                <a:latin typeface="Baskerville Old Face"/>
                <a:cs typeface="Calibri Light"/>
              </a:rPr>
              <a:t>Our goals:</a:t>
            </a:r>
            <a:endParaRPr lang="en-US" dirty="0">
              <a:latin typeface="Baskerville Old Face"/>
            </a:endParaRPr>
          </a:p>
        </p:txBody>
      </p:sp>
      <p:pic>
        <p:nvPicPr>
          <p:cNvPr id="5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763BC499-208A-4C38-B25A-D5D4470E1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3" y="1915583"/>
            <a:ext cx="4656666" cy="46355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C838B25-830B-4DE2-99B0-F293343B5144}"/>
              </a:ext>
            </a:extLst>
          </p:cNvPr>
          <p:cNvSpPr/>
          <p:nvPr/>
        </p:nvSpPr>
        <p:spPr>
          <a:xfrm>
            <a:off x="6813550" y="537633"/>
            <a:ext cx="2391832" cy="2211916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92FD7E-560D-41B7-BEC9-1C787C777D82}"/>
              </a:ext>
            </a:extLst>
          </p:cNvPr>
          <p:cNvSpPr/>
          <p:nvPr/>
        </p:nvSpPr>
        <p:spPr>
          <a:xfrm>
            <a:off x="6813549" y="4432299"/>
            <a:ext cx="2391832" cy="2211916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25B18B-DDAB-4BF3-9AEB-C5243C6CCD3D}"/>
              </a:ext>
            </a:extLst>
          </p:cNvPr>
          <p:cNvSpPr/>
          <p:nvPr/>
        </p:nvSpPr>
        <p:spPr>
          <a:xfrm>
            <a:off x="9205383" y="2484966"/>
            <a:ext cx="2391832" cy="2211916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396F1C-C35F-43EB-80AC-9BF19DCD503E}"/>
              </a:ext>
            </a:extLst>
          </p:cNvPr>
          <p:cNvCxnSpPr/>
          <p:nvPr/>
        </p:nvCxnSpPr>
        <p:spPr>
          <a:xfrm>
            <a:off x="8935508" y="2299759"/>
            <a:ext cx="539750" cy="63500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814E19-8D01-4AC9-BD83-9A4F9C12E2D6}"/>
              </a:ext>
            </a:extLst>
          </p:cNvPr>
          <p:cNvCxnSpPr/>
          <p:nvPr/>
        </p:nvCxnSpPr>
        <p:spPr>
          <a:xfrm flipH="1">
            <a:off x="8877300" y="4262967"/>
            <a:ext cx="592667" cy="69850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2F542C-937B-48CB-860C-76D206B12C14}"/>
              </a:ext>
            </a:extLst>
          </p:cNvPr>
          <p:cNvSpPr txBox="1"/>
          <p:nvPr/>
        </p:nvSpPr>
        <p:spPr>
          <a:xfrm>
            <a:off x="6943725" y="638175"/>
            <a:ext cx="212407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br>
              <a:rPr lang="en-US" dirty="0">
                <a:latin typeface="Consolas"/>
              </a:rPr>
            </a:br>
            <a:r>
              <a:rPr lang="en" dirty="0">
                <a:latin typeface="Consolas"/>
                <a:ea typeface="+mn-lt"/>
                <a:cs typeface="+mn-lt"/>
              </a:rPr>
              <a:t>To create a site that motivates people to protect water</a:t>
            </a:r>
            <a:endParaRPr lang="en-US" dirty="0"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1C050-0C03-4BC0-B6A0-6DD8E4E073D8}"/>
              </a:ext>
            </a:extLst>
          </p:cNvPr>
          <p:cNvSpPr txBox="1"/>
          <p:nvPr/>
        </p:nvSpPr>
        <p:spPr>
          <a:xfrm>
            <a:off x="9248775" y="2324100"/>
            <a:ext cx="24003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br>
              <a:rPr lang="en-US" dirty="0">
                <a:latin typeface="Consolas"/>
              </a:rPr>
            </a:br>
            <a:r>
              <a:rPr lang="en" dirty="0">
                <a:latin typeface="Consolas"/>
                <a:ea typeface="+mn-lt"/>
                <a:cs typeface="+mn-lt"/>
              </a:rPr>
              <a:t>To create an application that provides information about the moat how water can be protected</a:t>
            </a:r>
            <a:endParaRPr lang="en-US" dirty="0">
              <a:latin typeface="Consola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3344EB-BFDC-42EB-8434-920E122BD54A}"/>
              </a:ext>
            </a:extLst>
          </p:cNvPr>
          <p:cNvSpPr txBox="1"/>
          <p:nvPr/>
        </p:nvSpPr>
        <p:spPr>
          <a:xfrm>
            <a:off x="6638925" y="4629150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br>
              <a:rPr lang="en-US" dirty="0"/>
            </a:br>
            <a:r>
              <a:rPr lang="en" dirty="0">
                <a:latin typeface="Consolas"/>
                <a:ea typeface="+mn-lt"/>
                <a:cs typeface="+mn-lt"/>
              </a:rPr>
              <a:t>To show you that being friends with nature is not difficult at all</a:t>
            </a:r>
            <a:endParaRPr lang="en-US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3" name="Picture 5" descr="Text, whiteboard&#10;&#10;Description automatically generated">
            <a:extLst>
              <a:ext uri="{FF2B5EF4-FFF2-40B4-BE49-F238E27FC236}">
                <a16:creationId xmlns:a16="http://schemas.microsoft.com/office/drawing/2014/main" id="{BDE68C88-F53F-4573-92FC-6CC60721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300" y="5086350"/>
            <a:ext cx="1695450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3843215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D0E3-2B69-4166-BB54-DDB1E4E7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" y="-5292"/>
            <a:ext cx="10515600" cy="1325563"/>
          </a:xfrm>
        </p:spPr>
        <p:txBody>
          <a:bodyPr/>
          <a:lstStyle/>
          <a:p>
            <a:r>
              <a:rPr lang="en" dirty="0">
                <a:latin typeface="Baskerville Old Face"/>
              </a:rPr>
              <a:t>The technologies we use are:</a:t>
            </a:r>
            <a:endParaRPr lang="en-US" dirty="0">
              <a:latin typeface="Baskerville Old Face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B2D5EF67-4FDC-4763-9BFF-C4EA0F0F7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0831" y="2746375"/>
            <a:ext cx="2488672" cy="2488672"/>
          </a:xfr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0C3EC6AD-1FA6-4D93-9141-5ED5070AC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984" y="1073150"/>
            <a:ext cx="2351616" cy="2351616"/>
          </a:xfrm>
          <a:prstGeom prst="rect">
            <a:avLst/>
          </a:prstGeom>
        </p:spPr>
      </p:pic>
      <p:pic>
        <p:nvPicPr>
          <p:cNvPr id="7" name="Picture 7" descr="Logo, icon&#10;&#10;Description automatically generated">
            <a:extLst>
              <a:ext uri="{FF2B5EF4-FFF2-40B4-BE49-F238E27FC236}">
                <a16:creationId xmlns:a16="http://schemas.microsoft.com/office/drawing/2014/main" id="{819F06FC-E295-4ACB-9711-24CC77FE3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984" y="4428066"/>
            <a:ext cx="2192867" cy="2182283"/>
          </a:xfrm>
          <a:prstGeom prst="rect">
            <a:avLst/>
          </a:prstGeom>
        </p:spPr>
      </p:pic>
      <p:pic>
        <p:nvPicPr>
          <p:cNvPr id="8" name="Picture 8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64930347-E5F6-4D38-8DF7-89ABCD4D2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83" y="2068068"/>
            <a:ext cx="2743200" cy="3083814"/>
          </a:xfrm>
          <a:prstGeom prst="rect">
            <a:avLst/>
          </a:prstGeom>
        </p:spPr>
      </p:pic>
      <p:pic>
        <p:nvPicPr>
          <p:cNvPr id="3" name="Picture 5" descr="Text, whiteboard&#10;&#10;Description automatically generated">
            <a:extLst>
              <a:ext uri="{FF2B5EF4-FFF2-40B4-BE49-F238E27FC236}">
                <a16:creationId xmlns:a16="http://schemas.microsoft.com/office/drawing/2014/main" id="{C0F40FE7-CB16-420E-9853-C55F0A81EF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1461" y="5150937"/>
            <a:ext cx="1695450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896187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3594-6FCE-4EAE-9C9A-79B16FE6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" y="386292"/>
            <a:ext cx="10515600" cy="1325563"/>
          </a:xfrm>
        </p:spPr>
        <p:txBody>
          <a:bodyPr/>
          <a:lstStyle/>
          <a:p>
            <a:r>
              <a:rPr lang="en-US" dirty="0">
                <a:latin typeface="Baskerville Old Face"/>
                <a:cs typeface="Calibri Light"/>
              </a:rPr>
              <a:t>What are we planning for the feature?</a:t>
            </a:r>
            <a:endParaRPr lang="en-US" dirty="0">
              <a:latin typeface="Baskerville Old Face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287257D-5554-4EC1-8265-ADA57D32F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37" y="3433131"/>
            <a:ext cx="4725037" cy="23054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6B6804C-5892-4535-B493-125B2DEA5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150" y="-97367"/>
            <a:ext cx="1981200" cy="1485900"/>
          </a:xfrm>
          <a:prstGeom prst="rect">
            <a:avLst/>
          </a:prstGeom>
        </p:spPr>
      </p:pic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18B370A-E097-41EB-B383-611BA5C7C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900" y="5123392"/>
            <a:ext cx="2743200" cy="1543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5" descr="Text, whiteboard&#10;&#10;Description automatically generated">
            <a:extLst>
              <a:ext uri="{FF2B5EF4-FFF2-40B4-BE49-F238E27FC236}">
                <a16:creationId xmlns:a16="http://schemas.microsoft.com/office/drawing/2014/main" id="{C72D5C72-6336-4BDC-911B-A59DE0071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1462" y="-47364"/>
            <a:ext cx="1695450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54E64B-E10B-43D6-9448-CBDD75FA1F92}"/>
              </a:ext>
            </a:extLst>
          </p:cNvPr>
          <p:cNvSpPr txBox="1"/>
          <p:nvPr/>
        </p:nvSpPr>
        <p:spPr>
          <a:xfrm>
            <a:off x="0" y="1714500"/>
            <a:ext cx="46863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" dirty="0">
                <a:latin typeface="Consolas"/>
                <a:cs typeface="Calibri"/>
              </a:rPr>
              <a:t>Let's add a working register form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" dirty="0">
                <a:latin typeface="Consolas"/>
                <a:cs typeface="Calibri"/>
              </a:rPr>
              <a:t>To improve the application, which is made with C ++</a:t>
            </a:r>
            <a:endParaRPr lang="en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" dirty="0">
                <a:latin typeface="Consolas"/>
                <a:cs typeface="Calibri"/>
              </a:rPr>
              <a:t>To improve the quality of the project by eliminating errors</a:t>
            </a:r>
            <a:endParaRPr lang="en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62794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6740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Our goals:</vt:lpstr>
      <vt:lpstr>The technologies we use are:</vt:lpstr>
      <vt:lpstr>What are we planning for the feature?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258</cp:revision>
  <dcterms:created xsi:type="dcterms:W3CDTF">2021-06-25T13:01:22Z</dcterms:created>
  <dcterms:modified xsi:type="dcterms:W3CDTF">2021-06-29T06:08:28Z</dcterms:modified>
</cp:coreProperties>
</file>