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D025-D8B4-4CE8-B726-074E048D984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B67D-D6CC-4C63-B33C-1284132F4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95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D025-D8B4-4CE8-B726-074E048D984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B67D-D6CC-4C63-B33C-1284132F4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02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D025-D8B4-4CE8-B726-074E048D984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B67D-D6CC-4C63-B33C-1284132F4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0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D025-D8B4-4CE8-B726-074E048D984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B67D-D6CC-4C63-B33C-1284132F4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D025-D8B4-4CE8-B726-074E048D984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B67D-D6CC-4C63-B33C-1284132F4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52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D025-D8B4-4CE8-B726-074E048D984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B67D-D6CC-4C63-B33C-1284132F4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0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D025-D8B4-4CE8-B726-074E048D984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B67D-D6CC-4C63-B33C-1284132F4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D025-D8B4-4CE8-B726-074E048D984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B67D-D6CC-4C63-B33C-1284132F4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9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D025-D8B4-4CE8-B726-074E048D984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B67D-D6CC-4C63-B33C-1284132F4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7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D025-D8B4-4CE8-B726-074E048D984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B67D-D6CC-4C63-B33C-1284132F4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D025-D8B4-4CE8-B726-074E048D984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B67D-D6CC-4C63-B33C-1284132F4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6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D025-D8B4-4CE8-B726-074E048D9849}" type="datetimeFigureOut">
              <a:rPr lang="en-GB" smtClean="0"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B67D-D6CC-4C63-B33C-1284132F4B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3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Machine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smtClean="0"/>
              <a:t>and </a:t>
            </a:r>
            <a:r>
              <a:rPr lang="en-GB" dirty="0" smtClean="0"/>
              <a:t>Online </a:t>
            </a:r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064896" cy="1752600"/>
          </a:xfrm>
        </p:spPr>
        <p:txBody>
          <a:bodyPr>
            <a:normAutofit fontScale="85000" lnSpcReduction="10000"/>
          </a:bodyPr>
          <a:lstStyle/>
          <a:p>
            <a:r>
              <a:rPr lang="en-GB" sz="2400" dirty="0" smtClean="0"/>
              <a:t>Definitions:</a:t>
            </a:r>
          </a:p>
          <a:p>
            <a:r>
              <a:rPr lang="en-GB" sz="2400" b="1" dirty="0" smtClean="0"/>
              <a:t>Virtual Machine</a:t>
            </a:r>
            <a:r>
              <a:rPr lang="en-GB" sz="2400" dirty="0" smtClean="0"/>
              <a:t>: Refers to a copy of control system of VELA-CLARA which that is not connected to the actual machine(s).</a:t>
            </a:r>
          </a:p>
          <a:p>
            <a:r>
              <a:rPr lang="en-GB" sz="2400" b="1" dirty="0" smtClean="0"/>
              <a:t>Online Model: </a:t>
            </a:r>
            <a:r>
              <a:rPr lang="en-GB" sz="2400" dirty="0" smtClean="0"/>
              <a:t>The simulation (guts) that computes ‘realistic’ values the </a:t>
            </a:r>
            <a:r>
              <a:rPr lang="en-GB" sz="2400" dirty="0"/>
              <a:t>V</a:t>
            </a:r>
            <a:r>
              <a:rPr lang="en-GB" sz="2400" dirty="0" smtClean="0"/>
              <a:t>irtual Machine. It replace the physical machine for the Virtual Machine.</a:t>
            </a:r>
          </a:p>
          <a:p>
            <a:endParaRPr lang="en-GB" sz="2400" b="1" dirty="0" smtClean="0"/>
          </a:p>
          <a:p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78943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 smtClean="0"/>
              <a:t>write coded procedures for VELA-CLARA so we can automate certain tasks.</a:t>
            </a:r>
          </a:p>
          <a:p>
            <a:r>
              <a:rPr lang="en-GB" dirty="0"/>
              <a:t>T</a:t>
            </a:r>
            <a:r>
              <a:rPr lang="en-GB" dirty="0" smtClean="0"/>
              <a:t>o </a:t>
            </a:r>
            <a:r>
              <a:rPr lang="en-GB" dirty="0" smtClean="0"/>
              <a:t>test </a:t>
            </a:r>
            <a:r>
              <a:rPr lang="en-GB" dirty="0" smtClean="0"/>
              <a:t>production code offline in a safe environment </a:t>
            </a:r>
          </a:p>
          <a:p>
            <a:r>
              <a:rPr lang="en-GB" dirty="0" smtClean="0"/>
              <a:t>Develop and simulate </a:t>
            </a:r>
            <a:r>
              <a:rPr lang="en-GB" dirty="0"/>
              <a:t>e</a:t>
            </a:r>
            <a:r>
              <a:rPr lang="en-GB" dirty="0" smtClean="0"/>
              <a:t>xperimental processes before using them on </a:t>
            </a:r>
            <a:r>
              <a:rPr lang="en-GB" dirty="0" smtClean="0"/>
              <a:t>real Machine.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7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24744"/>
            <a:ext cx="839626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13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(TIM)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we are: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Version </a:t>
            </a:r>
            <a:r>
              <a:rPr lang="en-GB" dirty="0" smtClean="0"/>
              <a:t>1 and updates are completed </a:t>
            </a:r>
            <a:r>
              <a:rPr lang="en-GB" dirty="0" smtClean="0"/>
              <a:t>and distributed.</a:t>
            </a:r>
          </a:p>
          <a:p>
            <a:r>
              <a:rPr lang="en-GB" dirty="0" smtClean="0"/>
              <a:t>Several users have </a:t>
            </a:r>
            <a:r>
              <a:rPr lang="en-GB" dirty="0" smtClean="0"/>
              <a:t>it installed and are using </a:t>
            </a:r>
            <a:r>
              <a:rPr lang="en-GB" dirty="0" smtClean="0"/>
              <a:t>it to develop code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an simulate</a:t>
            </a:r>
            <a:r>
              <a:rPr lang="en-GB" dirty="0" smtClean="0"/>
              <a:t> </a:t>
            </a:r>
            <a:r>
              <a:rPr lang="en-GB" dirty="0" smtClean="0"/>
              <a:t>to</a:t>
            </a:r>
            <a:r>
              <a:rPr lang="en-GB" dirty="0" smtClean="0"/>
              <a:t> </a:t>
            </a:r>
            <a:r>
              <a:rPr lang="en-GB" dirty="0" smtClean="0"/>
              <a:t>20m down VELA INJ line. </a:t>
            </a:r>
            <a:endParaRPr lang="en-GB" dirty="0" smtClean="0"/>
          </a:p>
          <a:p>
            <a:r>
              <a:rPr lang="en-GB" dirty="0" smtClean="0"/>
              <a:t>Can </a:t>
            </a:r>
            <a:r>
              <a:rPr lang="en-GB" dirty="0" smtClean="0"/>
              <a:t>control </a:t>
            </a:r>
            <a:r>
              <a:rPr lang="en-GB" dirty="0" smtClean="0"/>
              <a:t>a number of magnets </a:t>
            </a:r>
            <a:r>
              <a:rPr lang="en-GB" dirty="0" smtClean="0"/>
              <a:t>and </a:t>
            </a:r>
            <a:r>
              <a:rPr lang="en-GB" dirty="0" smtClean="0"/>
              <a:t>gun parameters</a:t>
            </a:r>
            <a:endParaRPr lang="en-GB" dirty="0" smtClean="0"/>
          </a:p>
          <a:p>
            <a:r>
              <a:rPr lang="en-GB" dirty="0" smtClean="0"/>
              <a:t>Can observe </a:t>
            </a:r>
            <a:r>
              <a:rPr lang="en-GB" dirty="0" smtClean="0"/>
              <a:t>simulated particles on </a:t>
            </a:r>
            <a:r>
              <a:rPr lang="en-GB" dirty="0" smtClean="0"/>
              <a:t>YAG screens and </a:t>
            </a:r>
            <a:r>
              <a:rPr lang="en-GB" dirty="0" smtClean="0"/>
              <a:t>BPMs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58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(Version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More Controls: </a:t>
            </a:r>
            <a:r>
              <a:rPr lang="en-GB" dirty="0" smtClean="0"/>
              <a:t>Incorporate CLARA PH1 controls into Virtual </a:t>
            </a:r>
            <a:r>
              <a:rPr lang="en-GB" dirty="0" smtClean="0"/>
              <a:t>Machine</a:t>
            </a:r>
            <a:endParaRPr lang="en-GB" dirty="0"/>
          </a:p>
          <a:p>
            <a:r>
              <a:rPr lang="en-GB" dirty="0" smtClean="0"/>
              <a:t>Add more VELA screens</a:t>
            </a:r>
            <a:r>
              <a:rPr lang="en-GB" dirty="0"/>
              <a:t> </a:t>
            </a:r>
            <a:r>
              <a:rPr lang="en-GB" dirty="0" smtClean="0"/>
              <a:t>and</a:t>
            </a:r>
            <a:r>
              <a:rPr lang="en-GB" dirty="0" smtClean="0"/>
              <a:t> </a:t>
            </a:r>
            <a:r>
              <a:rPr lang="en-GB" dirty="0" smtClean="0"/>
              <a:t>Dipoles </a:t>
            </a:r>
            <a:r>
              <a:rPr lang="en-GB" dirty="0" smtClean="0"/>
              <a:t>correctors</a:t>
            </a:r>
            <a:endParaRPr lang="en-GB" dirty="0" smtClean="0"/>
          </a:p>
          <a:p>
            <a:r>
              <a:rPr lang="en-GB" b="1" dirty="0" smtClean="0"/>
              <a:t>Make Flexible: </a:t>
            </a:r>
            <a:r>
              <a:rPr lang="en-GB" dirty="0" smtClean="0"/>
              <a:t>Re-work the ‘Virtual Manager’ so can flexibly and easily run different simulations of selected sections to the beam line. </a:t>
            </a:r>
            <a:r>
              <a:rPr lang="en-GB" dirty="0" smtClean="0"/>
              <a:t>The user can </a:t>
            </a:r>
            <a:r>
              <a:rPr lang="en-GB" dirty="0" smtClean="0"/>
              <a:t>decided what to </a:t>
            </a:r>
            <a:r>
              <a:rPr lang="en-GB" dirty="0" smtClean="0"/>
              <a:t>include</a:t>
            </a:r>
            <a:endParaRPr lang="en-GB" dirty="0" smtClean="0"/>
          </a:p>
          <a:p>
            <a:r>
              <a:rPr lang="en-GB" b="1" dirty="0" smtClean="0"/>
              <a:t>Speed:</a:t>
            </a:r>
            <a:r>
              <a:rPr lang="en-GB" dirty="0" smtClean="0"/>
              <a:t> </a:t>
            </a:r>
            <a:r>
              <a:rPr lang="en-GB" dirty="0" smtClean="0"/>
              <a:t>Optimise</a:t>
            </a:r>
            <a:r>
              <a:rPr lang="en-GB" dirty="0" smtClean="0"/>
              <a:t> </a:t>
            </a:r>
            <a:r>
              <a:rPr lang="en-GB" dirty="0" smtClean="0"/>
              <a:t>simulations where we </a:t>
            </a:r>
            <a:r>
              <a:rPr lang="en-GB" dirty="0" smtClean="0"/>
              <a:t>can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6974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208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Virtual Machine  and Online Model</vt:lpstr>
      <vt:lpstr>Goals: </vt:lpstr>
      <vt:lpstr>Structure</vt:lpstr>
      <vt:lpstr>Demonstration</vt:lpstr>
      <vt:lpstr>Where we are:</vt:lpstr>
      <vt:lpstr>Goals (Version 2)</vt:lpstr>
    </vt:vector>
  </TitlesOfParts>
  <Company>Daresbury Laboratory (STFC)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  (and Online Model)</dc:title>
  <dc:creator>user</dc:creator>
  <cp:lastModifiedBy>user</cp:lastModifiedBy>
  <cp:revision>6</cp:revision>
  <dcterms:created xsi:type="dcterms:W3CDTF">2017-02-20T13:37:12Z</dcterms:created>
  <dcterms:modified xsi:type="dcterms:W3CDTF">2017-02-21T11:14:37Z</dcterms:modified>
</cp:coreProperties>
</file>