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51206400" cy="28803600"/>
  <p:notesSz cx="7102475" cy="93884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1" userDrawn="1">
          <p15:clr>
            <a:srgbClr val="A4A3A4"/>
          </p15:clr>
        </p15:guide>
        <p15:guide id="2" orient="horz" pos="17672" userDrawn="1">
          <p15:clr>
            <a:srgbClr val="A4A3A4"/>
          </p15:clr>
        </p15:guide>
        <p15:guide id="3" orient="horz" pos="1880" userDrawn="1">
          <p15:clr>
            <a:srgbClr val="A4A3A4"/>
          </p15:clr>
        </p15:guide>
        <p15:guide id="4" pos="1612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EA523C-5E63-C46A-D5F7-A33CDE5A20EF}" name="Claire N. Umstead" initials="CNU" userId="S::DC49CUD@tn.gov::071ebd8a-0446-410e-bced-37ddc523e6f3" providerId="AD"/>
  <p188:author id="{CE2DC2C7-68D5-9B94-734F-F7FC948EB8EF}" name="Katie Garman" initials="KG" userId="S::DC49171@tn.gov::45a0b180-f130-426b-bc44-28d17daacd7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Garman" initials="KG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64"/>
    <a:srgbClr val="A7C4FF"/>
    <a:srgbClr val="EAEAEA"/>
    <a:srgbClr val="C0C0C0"/>
    <a:srgbClr val="E6B028"/>
    <a:srgbClr val="E9BF25"/>
    <a:srgbClr val="0046D2"/>
    <a:srgbClr val="FF0000"/>
    <a:srgbClr val="698ED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5B20D-8B85-407B-AE50-3BDB2016B864}" v="6" dt="2025-06-18T20:05:50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762" y="78"/>
      </p:cViewPr>
      <p:guideLst>
        <p:guide orient="horz" pos="4231"/>
        <p:guide orient="horz" pos="17672"/>
        <p:guide orient="horz" pos="188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Patel" userId="S::dc49caa@tn.gov::7f92b004-9b99-4295-8904-7e39b15fd0f6" providerId="AD" clId="Web-{8B17AE0A-F80E-C580-6B33-961375EBA857}"/>
    <pc:docChg chg="addSld modSld">
      <pc:chgData name="Hardik Patel" userId="S::dc49caa@tn.gov::7f92b004-9b99-4295-8904-7e39b15fd0f6" providerId="AD" clId="Web-{8B17AE0A-F80E-C580-6B33-961375EBA857}" dt="2025-06-16T18:41:45.830" v="99" actId="14100"/>
      <pc:docMkLst>
        <pc:docMk/>
      </pc:docMkLst>
      <pc:sldChg chg="modSp">
        <pc:chgData name="Hardik Patel" userId="S::dc49caa@tn.gov::7f92b004-9b99-4295-8904-7e39b15fd0f6" providerId="AD" clId="Web-{8B17AE0A-F80E-C580-6B33-961375EBA857}" dt="2025-06-16T18:24:42.323" v="1" actId="1076"/>
        <pc:sldMkLst>
          <pc:docMk/>
          <pc:sldMk cId="0" sldId="256"/>
        </pc:sldMkLst>
        <pc:spChg chg="mod">
          <ac:chgData name="Hardik Patel" userId="S::dc49caa@tn.gov::7f92b004-9b99-4295-8904-7e39b15fd0f6" providerId="AD" clId="Web-{8B17AE0A-F80E-C580-6B33-961375EBA857}" dt="2025-06-16T18:24:42.323" v="1" actId="1076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add">
        <pc:chgData name="Hardik Patel" userId="S::dc49caa@tn.gov::7f92b004-9b99-4295-8904-7e39b15fd0f6" providerId="AD" clId="Web-{8B17AE0A-F80E-C580-6B33-961375EBA857}" dt="2025-06-16T18:41:45.830" v="99" actId="14100"/>
        <pc:sldMkLst>
          <pc:docMk/>
          <pc:sldMk cId="1227103563" sldId="257"/>
        </pc:sldMkLst>
        <pc:spChg chg="mod">
          <ac:chgData name="Hardik Patel" userId="S::dc49caa@tn.gov::7f92b004-9b99-4295-8904-7e39b15fd0f6" providerId="AD" clId="Web-{8B17AE0A-F80E-C580-6B33-961375EBA857}" dt="2025-06-16T18:32:33.732" v="46" actId="14100"/>
          <ac:spMkLst>
            <pc:docMk/>
            <pc:sldMk cId="1227103563" sldId="257"/>
            <ac:spMk id="5" creationId="{8C3ECD29-5230-4C98-9935-7BE02347242E}"/>
          </ac:spMkLst>
        </pc:spChg>
        <pc:spChg chg="mod">
          <ac:chgData name="Hardik Patel" userId="S::dc49caa@tn.gov::7f92b004-9b99-4295-8904-7e39b15fd0f6" providerId="AD" clId="Web-{8B17AE0A-F80E-C580-6B33-961375EBA857}" dt="2025-06-16T18:41:37.345" v="98" actId="1076"/>
          <ac:spMkLst>
            <pc:docMk/>
            <pc:sldMk cId="1227103563" sldId="257"/>
            <ac:spMk id="18" creationId="{9A1C8103-DB0E-B7B9-6AFC-96AB0FD1DCAC}"/>
          </ac:spMkLst>
        </pc:spChg>
        <pc:spChg chg="mod">
          <ac:chgData name="Hardik Patel" userId="S::dc49caa@tn.gov::7f92b004-9b99-4295-8904-7e39b15fd0f6" providerId="AD" clId="Web-{8B17AE0A-F80E-C580-6B33-961375EBA857}" dt="2025-06-16T18:33:43.873" v="53" actId="14100"/>
          <ac:spMkLst>
            <pc:docMk/>
            <pc:sldMk cId="1227103563" sldId="257"/>
            <ac:spMk id="21" creationId="{00000000-0000-0000-0000-000000000000}"/>
          </ac:spMkLst>
        </pc:spChg>
        <pc:spChg chg="mod">
          <ac:chgData name="Hardik Patel" userId="S::dc49caa@tn.gov::7f92b004-9b99-4295-8904-7e39b15fd0f6" providerId="AD" clId="Web-{8B17AE0A-F80E-C580-6B33-961375EBA857}" dt="2025-06-16T18:35:28.249" v="75" actId="14100"/>
          <ac:spMkLst>
            <pc:docMk/>
            <pc:sldMk cId="1227103563" sldId="257"/>
            <ac:spMk id="23" creationId="{00000000-0000-0000-0000-000000000000}"/>
          </ac:spMkLst>
        </pc:spChg>
        <pc:spChg chg="mod">
          <ac:chgData name="Hardik Patel" userId="S::dc49caa@tn.gov::7f92b004-9b99-4295-8904-7e39b15fd0f6" providerId="AD" clId="Web-{8B17AE0A-F80E-C580-6B33-961375EBA857}" dt="2025-06-16T18:34:28.139" v="65" actId="1076"/>
          <ac:spMkLst>
            <pc:docMk/>
            <pc:sldMk cId="1227103563" sldId="257"/>
            <ac:spMk id="24" creationId="{1B370806-84D3-7F72-379A-4360A99D7106}"/>
          </ac:spMkLst>
        </pc:spChg>
        <pc:spChg chg="del mod">
          <ac:chgData name="Hardik Patel" userId="S::dc49caa@tn.gov::7f92b004-9b99-4295-8904-7e39b15fd0f6" providerId="AD" clId="Web-{8B17AE0A-F80E-C580-6B33-961375EBA857}" dt="2025-06-16T18:34:08.639" v="58"/>
          <ac:spMkLst>
            <pc:docMk/>
            <pc:sldMk cId="1227103563" sldId="257"/>
            <ac:spMk id="27" creationId="{BE470903-E6FA-DE16-E907-866CCECBECE2}"/>
          </ac:spMkLst>
        </pc:spChg>
        <pc:spChg chg="mod">
          <ac:chgData name="Hardik Patel" userId="S::dc49caa@tn.gov::7f92b004-9b99-4295-8904-7e39b15fd0f6" providerId="AD" clId="Web-{8B17AE0A-F80E-C580-6B33-961375EBA857}" dt="2025-06-16T18:35:08.686" v="71" actId="14100"/>
          <ac:spMkLst>
            <pc:docMk/>
            <pc:sldMk cId="1227103563" sldId="257"/>
            <ac:spMk id="29" creationId="{00000000-0000-0000-0000-000000000000}"/>
          </ac:spMkLst>
        </pc:spChg>
        <pc:spChg chg="mod">
          <ac:chgData name="Hardik Patel" userId="S::dc49caa@tn.gov::7f92b004-9b99-4295-8904-7e39b15fd0f6" providerId="AD" clId="Web-{8B17AE0A-F80E-C580-6B33-961375EBA857}" dt="2025-06-16T18:35:36.030" v="77" actId="14100"/>
          <ac:spMkLst>
            <pc:docMk/>
            <pc:sldMk cId="1227103563" sldId="257"/>
            <ac:spMk id="30" creationId="{00000000-0000-0000-0000-000000000000}"/>
          </ac:spMkLst>
        </pc:spChg>
        <pc:spChg chg="mod">
          <ac:chgData name="Hardik Patel" userId="S::dc49caa@tn.gov::7f92b004-9b99-4295-8904-7e39b15fd0f6" providerId="AD" clId="Web-{8B17AE0A-F80E-C580-6B33-961375EBA857}" dt="2025-06-16T18:34:31.811" v="66" actId="1076"/>
          <ac:spMkLst>
            <pc:docMk/>
            <pc:sldMk cId="1227103563" sldId="257"/>
            <ac:spMk id="38" creationId="{3120D4AC-79FB-9CB3-C333-1BCE277BF5B2}"/>
          </ac:spMkLst>
        </pc:spChg>
        <pc:spChg chg="mod">
          <ac:chgData name="Hardik Patel" userId="S::dc49caa@tn.gov::7f92b004-9b99-4295-8904-7e39b15fd0f6" providerId="AD" clId="Web-{8B17AE0A-F80E-C580-6B33-961375EBA857}" dt="2025-06-16T18:36:05.249" v="80" actId="1076"/>
          <ac:spMkLst>
            <pc:docMk/>
            <pc:sldMk cId="1227103563" sldId="257"/>
            <ac:spMk id="58" creationId="{00000000-0000-0000-0000-000000000000}"/>
          </ac:spMkLst>
        </pc:spChg>
        <pc:spChg chg="mod">
          <ac:chgData name="Hardik Patel" userId="S::dc49caa@tn.gov::7f92b004-9b99-4295-8904-7e39b15fd0f6" providerId="AD" clId="Web-{8B17AE0A-F80E-C580-6B33-961375EBA857}" dt="2025-06-16T18:36:14.952" v="82" actId="14100"/>
          <ac:spMkLst>
            <pc:docMk/>
            <pc:sldMk cId="1227103563" sldId="257"/>
            <ac:spMk id="61" creationId="{00000000-0000-0000-0000-000000000000}"/>
          </ac:spMkLst>
        </pc:spChg>
        <pc:spChg chg="mod">
          <ac:chgData name="Hardik Patel" userId="S::dc49caa@tn.gov::7f92b004-9b99-4295-8904-7e39b15fd0f6" providerId="AD" clId="Web-{8B17AE0A-F80E-C580-6B33-961375EBA857}" dt="2025-06-16T18:36:38.390" v="84" actId="14100"/>
          <ac:spMkLst>
            <pc:docMk/>
            <pc:sldMk cId="1227103563" sldId="257"/>
            <ac:spMk id="66" creationId="{00000000-0000-0000-0000-000000000000}"/>
          </ac:spMkLst>
        </pc:spChg>
        <pc:spChg chg="mod">
          <ac:chgData name="Hardik Patel" userId="S::dc49caa@tn.gov::7f92b004-9b99-4295-8904-7e39b15fd0f6" providerId="AD" clId="Web-{8B17AE0A-F80E-C580-6B33-961375EBA857}" dt="2025-06-16T18:33:48.170" v="54" actId="14100"/>
          <ac:spMkLst>
            <pc:docMk/>
            <pc:sldMk cId="1227103563" sldId="257"/>
            <ac:spMk id="67" creationId="{00000000-0000-0000-0000-000000000000}"/>
          </ac:spMkLst>
        </pc:spChg>
        <pc:spChg chg="del">
          <ac:chgData name="Hardik Patel" userId="S::dc49caa@tn.gov::7f92b004-9b99-4295-8904-7e39b15fd0f6" providerId="AD" clId="Web-{8B17AE0A-F80E-C580-6B33-961375EBA857}" dt="2025-06-16T18:36:31.453" v="83"/>
          <ac:spMkLst>
            <pc:docMk/>
            <pc:sldMk cId="1227103563" sldId="257"/>
            <ac:spMk id="2131" creationId="{FCDDA7EC-6280-20E8-13B4-7F125E5DA912}"/>
          </ac:spMkLst>
        </pc:spChg>
        <pc:spChg chg="mod">
          <ac:chgData name="Hardik Patel" userId="S::dc49caa@tn.gov::7f92b004-9b99-4295-8904-7e39b15fd0f6" providerId="AD" clId="Web-{8B17AE0A-F80E-C580-6B33-961375EBA857}" dt="2025-06-16T18:35:31.858" v="76" actId="14100"/>
          <ac:spMkLst>
            <pc:docMk/>
            <pc:sldMk cId="1227103563" sldId="257"/>
            <ac:spMk id="2231" creationId="{0C92C7BC-8331-BBA9-3128-CD9B5E668C43}"/>
          </ac:spMkLst>
        </pc:spChg>
        <pc:spChg chg="mod">
          <ac:chgData name="Hardik Patel" userId="S::dc49caa@tn.gov::7f92b004-9b99-4295-8904-7e39b15fd0f6" providerId="AD" clId="Web-{8B17AE0A-F80E-C580-6B33-961375EBA857}" dt="2025-06-16T18:36:07.702" v="81" actId="1076"/>
          <ac:spMkLst>
            <pc:docMk/>
            <pc:sldMk cId="1227103563" sldId="257"/>
            <ac:spMk id="2232" creationId="{DA509BB9-DEB3-CA0F-F1AA-7DECCDD02E7B}"/>
          </ac:spMkLst>
        </pc:spChg>
        <pc:picChg chg="add mod">
          <ac:chgData name="Hardik Patel" userId="S::dc49caa@tn.gov::7f92b004-9b99-4295-8904-7e39b15fd0f6" providerId="AD" clId="Web-{8B17AE0A-F80E-C580-6B33-961375EBA857}" dt="2025-06-16T18:41:45.830" v="99" actId="14100"/>
          <ac:picMkLst>
            <pc:docMk/>
            <pc:sldMk cId="1227103563" sldId="257"/>
            <ac:picMk id="2" creationId="{8A1CCA1B-4127-A163-4E94-F1C2A037D88F}"/>
          </ac:picMkLst>
        </pc:picChg>
        <pc:picChg chg="mod">
          <ac:chgData name="Hardik Patel" userId="S::dc49caa@tn.gov::7f92b004-9b99-4295-8904-7e39b15fd0f6" providerId="AD" clId="Web-{8B17AE0A-F80E-C580-6B33-961375EBA857}" dt="2025-06-16T18:34:49.124" v="70" actId="14100"/>
          <ac:picMkLst>
            <pc:docMk/>
            <pc:sldMk cId="1227103563" sldId="257"/>
            <ac:picMk id="25" creationId="{5F2D8BF3-5BDD-729E-702B-DC55DCEBAA19}"/>
          </ac:picMkLst>
        </pc:picChg>
        <pc:picChg chg="del mod">
          <ac:chgData name="Hardik Patel" userId="S::dc49caa@tn.gov::7f92b004-9b99-4295-8904-7e39b15fd0f6" providerId="AD" clId="Web-{8B17AE0A-F80E-C580-6B33-961375EBA857}" dt="2025-06-16T18:40:54.845" v="86"/>
          <ac:picMkLst>
            <pc:docMk/>
            <pc:sldMk cId="1227103563" sldId="257"/>
            <ac:picMk id="26" creationId="{561B3636-6120-513A-23EA-887A80459E96}"/>
          </ac:picMkLst>
        </pc:picChg>
        <pc:picChg chg="mod">
          <ac:chgData name="Hardik Patel" userId="S::dc49caa@tn.gov::7f92b004-9b99-4295-8904-7e39b15fd0f6" providerId="AD" clId="Web-{8B17AE0A-F80E-C580-6B33-961375EBA857}" dt="2025-06-16T18:34:34.858" v="67" actId="1076"/>
          <ac:picMkLst>
            <pc:docMk/>
            <pc:sldMk cId="1227103563" sldId="257"/>
            <ac:picMk id="37" creationId="{8151F505-E5CA-D165-515F-DEFAE4F99294}"/>
          </ac:picMkLst>
        </pc:picChg>
      </pc:sldChg>
    </pc:docChg>
  </pc:docChgLst>
  <pc:docChgLst>
    <pc:chgData name="Nathan W Williams" userId="S::dc49cap@tn.gov::bea1851e-7e45-43b1-b469-b5a5a367d2b4" providerId="AD" clId="Web-{B565A59C-07BD-88E5-E042-4711BEF65D2E}"/>
    <pc:docChg chg="modSld">
      <pc:chgData name="Nathan W Williams" userId="S::dc49cap@tn.gov::bea1851e-7e45-43b1-b469-b5a5a367d2b4" providerId="AD" clId="Web-{B565A59C-07BD-88E5-E042-4711BEF65D2E}" dt="2025-06-16T18:43:41.243" v="250" actId="1076"/>
      <pc:docMkLst>
        <pc:docMk/>
      </pc:docMkLst>
      <pc:sldChg chg="modSp">
        <pc:chgData name="Nathan W Williams" userId="S::dc49cap@tn.gov::bea1851e-7e45-43b1-b469-b5a5a367d2b4" providerId="AD" clId="Web-{B565A59C-07BD-88E5-E042-4711BEF65D2E}" dt="2025-06-16T18:28:22.683" v="112" actId="1076"/>
        <pc:sldMkLst>
          <pc:docMk/>
          <pc:sldMk cId="0" sldId="256"/>
        </pc:sldMkLst>
        <pc:spChg chg="mod">
          <ac:chgData name="Nathan W Williams" userId="S::dc49cap@tn.gov::bea1851e-7e45-43b1-b469-b5a5a367d2b4" providerId="AD" clId="Web-{B565A59C-07BD-88E5-E042-4711BEF65D2E}" dt="2025-06-16T18:28:21.027" v="98" actId="1076"/>
          <ac:spMkLst>
            <pc:docMk/>
            <pc:sldMk cId="0" sldId="256"/>
            <ac:spMk id="5" creationId="{8C3ECD29-5230-4C98-9935-7BE02347242E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07" actId="1076"/>
          <ac:spMkLst>
            <pc:docMk/>
            <pc:sldMk cId="0" sldId="256"/>
            <ac:spMk id="18" creationId="{9A1C8103-DB0E-B7B9-6AFC-96AB0FD1DCAC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12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06" actId="1076"/>
          <ac:spMkLst>
            <pc:docMk/>
            <pc:sldMk cId="0" sldId="256"/>
            <ac:spMk id="24" creationId="{1B370806-84D3-7F72-379A-4360A99D7106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03" actId="1076"/>
          <ac:spMkLst>
            <pc:docMk/>
            <pc:sldMk cId="0" sldId="256"/>
            <ac:spMk id="27" creationId="{BE470903-E6FA-DE16-E907-866CCECBECE2}"/>
          </ac:spMkLst>
        </pc:spChg>
        <pc:spChg chg="mod">
          <ac:chgData name="Nathan W Williams" userId="S::dc49cap@tn.gov::bea1851e-7e45-43b1-b469-b5a5a367d2b4" providerId="AD" clId="Web-{B565A59C-07BD-88E5-E042-4711BEF65D2E}" dt="2025-06-16T18:28:21.027" v="100" actId="1076"/>
          <ac:spMkLst>
            <pc:docMk/>
            <pc:sldMk cId="0" sldId="256"/>
            <ac:spMk id="29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01" actId="1076"/>
          <ac:spMkLst>
            <pc:docMk/>
            <pc:sldMk cId="0" sldId="256"/>
            <ac:spMk id="38" creationId="{3120D4AC-79FB-9CB3-C333-1BCE277BF5B2}"/>
          </ac:spMkLst>
        </pc:spChg>
        <pc:spChg chg="mod">
          <ac:chgData name="Nathan W Williams" userId="S::dc49cap@tn.gov::bea1851e-7e45-43b1-b469-b5a5a367d2b4" providerId="AD" clId="Web-{B565A59C-07BD-88E5-E042-4711BEF65D2E}" dt="2025-06-16T18:28:21.027" v="99" actId="1076"/>
          <ac:spMkLst>
            <pc:docMk/>
            <pc:sldMk cId="0" sldId="256"/>
            <ac:spMk id="66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11" actId="107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10" actId="1076"/>
          <ac:spMkLst>
            <pc:docMk/>
            <pc:sldMk cId="0" sldId="256"/>
            <ac:spMk id="2130" creationId="{C3281D02-9D26-1DB7-33E9-F6A79392B21A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09" actId="1076"/>
          <ac:spMkLst>
            <pc:docMk/>
            <pc:sldMk cId="0" sldId="256"/>
            <ac:spMk id="2131" creationId="{FCDDA7EC-6280-20E8-13B4-7F125E5DA912}"/>
          </ac:spMkLst>
        </pc:spChg>
        <pc:spChg chg="mod">
          <ac:chgData name="Nathan W Williams" userId="S::dc49cap@tn.gov::bea1851e-7e45-43b1-b469-b5a5a367d2b4" providerId="AD" clId="Web-{B565A59C-07BD-88E5-E042-4711BEF65D2E}" dt="2025-06-16T18:28:22.683" v="108" actId="1076"/>
          <ac:spMkLst>
            <pc:docMk/>
            <pc:sldMk cId="0" sldId="256"/>
            <ac:spMk id="2227" creationId="{5D20E5A0-A734-7285-8D98-3BED58A83E86}"/>
          </ac:spMkLst>
        </pc:spChg>
        <pc:spChg chg="mod">
          <ac:chgData name="Nathan W Williams" userId="S::dc49cap@tn.gov::bea1851e-7e45-43b1-b469-b5a5a367d2b4" providerId="AD" clId="Web-{B565A59C-07BD-88E5-E042-4711BEF65D2E}" dt="2025-06-16T18:24:37.227" v="5" actId="1076"/>
          <ac:spMkLst>
            <pc:docMk/>
            <pc:sldMk cId="0" sldId="256"/>
            <ac:spMk id="2231" creationId="{0C92C7BC-8331-BBA9-3128-CD9B5E668C43}"/>
          </ac:spMkLst>
        </pc:spChg>
        <pc:picChg chg="mod">
          <ac:chgData name="Nathan W Williams" userId="S::dc49cap@tn.gov::bea1851e-7e45-43b1-b469-b5a5a367d2b4" providerId="AD" clId="Web-{B565A59C-07BD-88E5-E042-4711BEF65D2E}" dt="2025-06-16T18:28:22.683" v="105" actId="1076"/>
          <ac:picMkLst>
            <pc:docMk/>
            <pc:sldMk cId="0" sldId="256"/>
            <ac:picMk id="25" creationId="{5F2D8BF3-5BDD-729E-702B-DC55DCEBAA19}"/>
          </ac:picMkLst>
        </pc:picChg>
        <pc:picChg chg="mod">
          <ac:chgData name="Nathan W Williams" userId="S::dc49cap@tn.gov::bea1851e-7e45-43b1-b469-b5a5a367d2b4" providerId="AD" clId="Web-{B565A59C-07BD-88E5-E042-4711BEF65D2E}" dt="2025-06-16T18:28:22.683" v="104" actId="1076"/>
          <ac:picMkLst>
            <pc:docMk/>
            <pc:sldMk cId="0" sldId="256"/>
            <ac:picMk id="26" creationId="{561B3636-6120-513A-23EA-887A80459E96}"/>
          </ac:picMkLst>
        </pc:picChg>
        <pc:picChg chg="mod">
          <ac:chgData name="Nathan W Williams" userId="S::dc49cap@tn.gov::bea1851e-7e45-43b1-b469-b5a5a367d2b4" providerId="AD" clId="Web-{B565A59C-07BD-88E5-E042-4711BEF65D2E}" dt="2025-06-16T18:28:22.683" v="102" actId="1076"/>
          <ac:picMkLst>
            <pc:docMk/>
            <pc:sldMk cId="0" sldId="256"/>
            <ac:picMk id="37" creationId="{8151F505-E5CA-D165-515F-DEFAE4F99294}"/>
          </ac:picMkLst>
        </pc:picChg>
      </pc:sldChg>
      <pc:sldChg chg="delSp modSp">
        <pc:chgData name="Nathan W Williams" userId="S::dc49cap@tn.gov::bea1851e-7e45-43b1-b469-b5a5a367d2b4" providerId="AD" clId="Web-{B565A59C-07BD-88E5-E042-4711BEF65D2E}" dt="2025-06-16T18:43:41.243" v="250" actId="1076"/>
        <pc:sldMkLst>
          <pc:docMk/>
          <pc:sldMk cId="1227103563" sldId="257"/>
        </pc:sldMkLst>
        <pc:spChg chg="mod">
          <ac:chgData name="Nathan W Williams" userId="S::dc49cap@tn.gov::bea1851e-7e45-43b1-b469-b5a5a367d2b4" providerId="AD" clId="Web-{B565A59C-07BD-88E5-E042-4711BEF65D2E}" dt="2025-06-16T18:39:29.271" v="169" actId="14100"/>
          <ac:spMkLst>
            <pc:docMk/>
            <pc:sldMk cId="1227103563" sldId="257"/>
            <ac:spMk id="5" creationId="{8C3ECD29-5230-4C98-9935-7BE02347242E}"/>
          </ac:spMkLst>
        </pc:spChg>
        <pc:spChg chg="mod">
          <ac:chgData name="Nathan W Williams" userId="S::dc49cap@tn.gov::bea1851e-7e45-43b1-b469-b5a5a367d2b4" providerId="AD" clId="Web-{B565A59C-07BD-88E5-E042-4711BEF65D2E}" dt="2025-06-16T18:43:41.243" v="250" actId="1076"/>
          <ac:spMkLst>
            <pc:docMk/>
            <pc:sldMk cId="1227103563" sldId="257"/>
            <ac:spMk id="17" creationId="{3EE542DC-8922-1786-33E3-B24579357A53}"/>
          </ac:spMkLst>
        </pc:spChg>
        <pc:spChg chg="mod">
          <ac:chgData name="Nathan W Williams" userId="S::dc49cap@tn.gov::bea1851e-7e45-43b1-b469-b5a5a367d2b4" providerId="AD" clId="Web-{B565A59C-07BD-88E5-E042-4711BEF65D2E}" dt="2025-06-16T18:42:43.945" v="238" actId="14100"/>
          <ac:spMkLst>
            <pc:docMk/>
            <pc:sldMk cId="1227103563" sldId="257"/>
            <ac:spMk id="20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41:21.475" v="226" actId="1076"/>
          <ac:spMkLst>
            <pc:docMk/>
            <pc:sldMk cId="1227103563" sldId="257"/>
            <ac:spMk id="21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39:06.411" v="163" actId="14100"/>
          <ac:spMkLst>
            <pc:docMk/>
            <pc:sldMk cId="1227103563" sldId="257"/>
            <ac:spMk id="23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42:26.335" v="236" actId="1076"/>
          <ac:spMkLst>
            <pc:docMk/>
            <pc:sldMk cId="1227103563" sldId="257"/>
            <ac:spMk id="24" creationId="{1B370806-84D3-7F72-379A-4360A99D7106}"/>
          </ac:spMkLst>
        </pc:spChg>
        <pc:spChg chg="mod">
          <ac:chgData name="Nathan W Williams" userId="S::dc49cap@tn.gov::bea1851e-7e45-43b1-b469-b5a5a367d2b4" providerId="AD" clId="Web-{B565A59C-07BD-88E5-E042-4711BEF65D2E}" dt="2025-06-16T18:39:26.442" v="168" actId="14100"/>
          <ac:spMkLst>
            <pc:docMk/>
            <pc:sldMk cId="1227103563" sldId="257"/>
            <ac:spMk id="29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38:51.504" v="159" actId="14100"/>
          <ac:spMkLst>
            <pc:docMk/>
            <pc:sldMk cId="1227103563" sldId="257"/>
            <ac:spMk id="30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42:44.023" v="240" actId="14100"/>
          <ac:spMkLst>
            <pc:docMk/>
            <pc:sldMk cId="1227103563" sldId="257"/>
            <ac:spMk id="33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42:44.070" v="241" actId="14100"/>
          <ac:spMkLst>
            <pc:docMk/>
            <pc:sldMk cId="1227103563" sldId="257"/>
            <ac:spMk id="36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42:31.570" v="237" actId="1076"/>
          <ac:spMkLst>
            <pc:docMk/>
            <pc:sldMk cId="1227103563" sldId="257"/>
            <ac:spMk id="38" creationId="{3120D4AC-79FB-9CB3-C333-1BCE277BF5B2}"/>
          </ac:spMkLst>
        </pc:spChg>
        <pc:spChg chg="mod">
          <ac:chgData name="Nathan W Williams" userId="S::dc49cap@tn.gov::bea1851e-7e45-43b1-b469-b5a5a367d2b4" providerId="AD" clId="Web-{B565A59C-07BD-88E5-E042-4711BEF65D2E}" dt="2025-06-16T18:43:41.133" v="247" actId="1076"/>
          <ac:spMkLst>
            <pc:docMk/>
            <pc:sldMk cId="1227103563" sldId="257"/>
            <ac:spMk id="44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43:41.180" v="248" actId="1076"/>
          <ac:spMkLst>
            <pc:docMk/>
            <pc:sldMk cId="1227103563" sldId="257"/>
            <ac:spMk id="45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39:15.708" v="166" actId="14100"/>
          <ac:spMkLst>
            <pc:docMk/>
            <pc:sldMk cId="1227103563" sldId="257"/>
            <ac:spMk id="58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39:08.395" v="164" actId="14100"/>
          <ac:spMkLst>
            <pc:docMk/>
            <pc:sldMk cId="1227103563" sldId="257"/>
            <ac:spMk id="61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38:21.895" v="155" actId="14100"/>
          <ac:spMkLst>
            <pc:docMk/>
            <pc:sldMk cId="1227103563" sldId="257"/>
            <ac:spMk id="66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41:21.475" v="225" actId="1076"/>
          <ac:spMkLst>
            <pc:docMk/>
            <pc:sldMk cId="1227103563" sldId="257"/>
            <ac:spMk id="67" creationId="{00000000-0000-0000-0000-000000000000}"/>
          </ac:spMkLst>
        </pc:spChg>
        <pc:spChg chg="mod">
          <ac:chgData name="Nathan W Williams" userId="S::dc49cap@tn.gov::bea1851e-7e45-43b1-b469-b5a5a367d2b4" providerId="AD" clId="Web-{B565A59C-07BD-88E5-E042-4711BEF65D2E}" dt="2025-06-16T18:42:44.195" v="244" actId="14100"/>
          <ac:spMkLst>
            <pc:docMk/>
            <pc:sldMk cId="1227103563" sldId="257"/>
            <ac:spMk id="77" creationId="{195151AC-CB22-409B-8553-36FD530F4D51}"/>
          </ac:spMkLst>
        </pc:spChg>
        <pc:spChg chg="mod">
          <ac:chgData name="Nathan W Williams" userId="S::dc49cap@tn.gov::bea1851e-7e45-43b1-b469-b5a5a367d2b4" providerId="AD" clId="Web-{B565A59C-07BD-88E5-E042-4711BEF65D2E}" dt="2025-06-16T18:42:43.992" v="239" actId="14100"/>
          <ac:spMkLst>
            <pc:docMk/>
            <pc:sldMk cId="1227103563" sldId="257"/>
            <ac:spMk id="2059" creationId="{00000000-0000-0000-0000-000000000000}"/>
          </ac:spMkLst>
        </pc:spChg>
        <pc:spChg chg="del">
          <ac:chgData name="Nathan W Williams" userId="S::dc49cap@tn.gov::bea1851e-7e45-43b1-b469-b5a5a367d2b4" providerId="AD" clId="Web-{B565A59C-07BD-88E5-E042-4711BEF65D2E}" dt="2025-06-16T18:37:39.347" v="151"/>
          <ac:spMkLst>
            <pc:docMk/>
            <pc:sldMk cId="1227103563" sldId="257"/>
            <ac:spMk id="2130" creationId="{C3281D02-9D26-1DB7-33E9-F6A79392B21A}"/>
          </ac:spMkLst>
        </pc:spChg>
        <pc:spChg chg="del">
          <ac:chgData name="Nathan W Williams" userId="S::dc49cap@tn.gov::bea1851e-7e45-43b1-b469-b5a5a367d2b4" providerId="AD" clId="Web-{B565A59C-07BD-88E5-E042-4711BEF65D2E}" dt="2025-06-16T18:37:21.425" v="146"/>
          <ac:spMkLst>
            <pc:docMk/>
            <pc:sldMk cId="1227103563" sldId="257"/>
            <ac:spMk id="2227" creationId="{5D20E5A0-A734-7285-8D98-3BED58A83E86}"/>
          </ac:spMkLst>
        </pc:spChg>
        <pc:spChg chg="mod">
          <ac:chgData name="Nathan W Williams" userId="S::dc49cap@tn.gov::bea1851e-7e45-43b1-b469-b5a5a367d2b4" providerId="AD" clId="Web-{B565A59C-07BD-88E5-E042-4711BEF65D2E}" dt="2025-06-16T18:39:03.661" v="162" actId="14100"/>
          <ac:spMkLst>
            <pc:docMk/>
            <pc:sldMk cId="1227103563" sldId="257"/>
            <ac:spMk id="2231" creationId="{0C92C7BC-8331-BBA9-3128-CD9B5E668C43}"/>
          </ac:spMkLst>
        </pc:spChg>
        <pc:spChg chg="mod">
          <ac:chgData name="Nathan W Williams" userId="S::dc49cap@tn.gov::bea1851e-7e45-43b1-b469-b5a5a367d2b4" providerId="AD" clId="Web-{B565A59C-07BD-88E5-E042-4711BEF65D2E}" dt="2025-06-16T18:42:44.258" v="245" actId="14100"/>
          <ac:spMkLst>
            <pc:docMk/>
            <pc:sldMk cId="1227103563" sldId="257"/>
            <ac:spMk id="2234" creationId="{90E79F30-0C0F-DDEE-A446-1F6B388F059C}"/>
          </ac:spMkLst>
        </pc:spChg>
        <pc:picChg chg="mod">
          <ac:chgData name="Nathan W Williams" userId="S::dc49cap@tn.gov::bea1851e-7e45-43b1-b469-b5a5a367d2b4" providerId="AD" clId="Web-{B565A59C-07BD-88E5-E042-4711BEF65D2E}" dt="2025-06-16T18:43:41.212" v="249" actId="1076"/>
          <ac:picMkLst>
            <pc:docMk/>
            <pc:sldMk cId="1227103563" sldId="257"/>
            <ac:picMk id="8" creationId="{00000000-0000-0000-0000-000000000000}"/>
          </ac:picMkLst>
        </pc:picChg>
        <pc:picChg chg="mod ord">
          <ac:chgData name="Nathan W Williams" userId="S::dc49cap@tn.gov::bea1851e-7e45-43b1-b469-b5a5a367d2b4" providerId="AD" clId="Web-{B565A59C-07BD-88E5-E042-4711BEF65D2E}" dt="2025-06-16T18:42:14.663" v="235"/>
          <ac:picMkLst>
            <pc:docMk/>
            <pc:sldMk cId="1227103563" sldId="257"/>
            <ac:picMk id="25" creationId="{5F2D8BF3-5BDD-729E-702B-DC55DCEBAA19}"/>
          </ac:picMkLst>
        </pc:picChg>
        <pc:picChg chg="mod">
          <ac:chgData name="Nathan W Williams" userId="S::dc49cap@tn.gov::bea1851e-7e45-43b1-b469-b5a5a367d2b4" providerId="AD" clId="Web-{B565A59C-07BD-88E5-E042-4711BEF65D2E}" dt="2025-06-16T18:41:47.022" v="230" actId="1076"/>
          <ac:picMkLst>
            <pc:docMk/>
            <pc:sldMk cId="1227103563" sldId="257"/>
            <ac:picMk id="37" creationId="{8151F505-E5CA-D165-515F-DEFAE4F99294}"/>
          </ac:picMkLst>
        </pc:picChg>
      </pc:sldChg>
    </pc:docChg>
  </pc:docChgLst>
  <pc:docChgLst>
    <pc:chgData name="Nathan W Williams" userId="bea1851e-7e45-43b1-b469-b5a5a367d2b4" providerId="ADAL" clId="{0915B20D-8B85-407B-AE50-3BDB2016B864}"/>
    <pc:docChg chg="undo custSel delSld modSld">
      <pc:chgData name="Nathan W Williams" userId="bea1851e-7e45-43b1-b469-b5a5a367d2b4" providerId="ADAL" clId="{0915B20D-8B85-407B-AE50-3BDB2016B864}" dt="2025-06-20T13:43:37.399" v="5225" actId="1036"/>
      <pc:docMkLst>
        <pc:docMk/>
      </pc:docMkLst>
      <pc:sldChg chg="addSp delSp modSp del mod">
        <pc:chgData name="Nathan W Williams" userId="bea1851e-7e45-43b1-b469-b5a5a367d2b4" providerId="ADAL" clId="{0915B20D-8B85-407B-AE50-3BDB2016B864}" dt="2025-06-20T13:43:04.093" v="5194" actId="2696"/>
        <pc:sldMkLst>
          <pc:docMk/>
          <pc:sldMk cId="0" sldId="256"/>
        </pc:sldMkLst>
        <pc:spChg chg="del mod">
          <ac:chgData name="Nathan W Williams" userId="bea1851e-7e45-43b1-b469-b5a5a367d2b4" providerId="ADAL" clId="{0915B20D-8B85-407B-AE50-3BDB2016B864}" dt="2025-06-16T15:57:21.337" v="5072" actId="478"/>
          <ac:spMkLst>
            <pc:docMk/>
            <pc:sldMk cId="0" sldId="256"/>
            <ac:spMk id="2" creationId="{A871E97F-B47F-BAA5-458A-3E42283102A4}"/>
          </ac:spMkLst>
        </pc:spChg>
        <pc:spChg chg="mod">
          <ac:chgData name="Nathan W Williams" userId="bea1851e-7e45-43b1-b469-b5a5a367d2b4" providerId="ADAL" clId="{0915B20D-8B85-407B-AE50-3BDB2016B864}" dt="2025-06-16T15:53:09.961" v="4853" actId="20577"/>
          <ac:spMkLst>
            <pc:docMk/>
            <pc:sldMk cId="0" sldId="256"/>
            <ac:spMk id="5" creationId="{8C3ECD29-5230-4C98-9935-7BE02347242E}"/>
          </ac:spMkLst>
        </pc:spChg>
        <pc:spChg chg="mod">
          <ac:chgData name="Nathan W Williams" userId="bea1851e-7e45-43b1-b469-b5a5a367d2b4" providerId="ADAL" clId="{0915B20D-8B85-407B-AE50-3BDB2016B864}" dt="2025-06-16T14:54:48.717" v="174" actId="20577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Nathan W Williams" userId="bea1851e-7e45-43b1-b469-b5a5a367d2b4" providerId="ADAL" clId="{0915B20D-8B85-407B-AE50-3BDB2016B864}" dt="2025-06-16T15:04:41.087" v="1330" actId="22"/>
          <ac:spMkLst>
            <pc:docMk/>
            <pc:sldMk cId="0" sldId="256"/>
            <ac:spMk id="12" creationId="{B988683E-8A4C-4F19-E4CE-5B657CA2B476}"/>
          </ac:spMkLst>
        </pc:spChg>
        <pc:spChg chg="del mod">
          <ac:chgData name="Nathan W Williams" userId="bea1851e-7e45-43b1-b469-b5a5a367d2b4" providerId="ADAL" clId="{0915B20D-8B85-407B-AE50-3BDB2016B864}" dt="2025-06-16T15:38:48" v="3711" actId="478"/>
          <ac:spMkLst>
            <pc:docMk/>
            <pc:sldMk cId="0" sldId="256"/>
            <ac:spMk id="15" creationId="{9CF78342-0092-FA09-7BCE-6CAFB45D2B0F}"/>
          </ac:spMkLst>
        </pc:spChg>
        <pc:spChg chg="del mod">
          <ac:chgData name="Nathan W Williams" userId="bea1851e-7e45-43b1-b469-b5a5a367d2b4" providerId="ADAL" clId="{0915B20D-8B85-407B-AE50-3BDB2016B864}" dt="2025-06-16T15:38:44.902" v="3708" actId="478"/>
          <ac:spMkLst>
            <pc:docMk/>
            <pc:sldMk cId="0" sldId="256"/>
            <ac:spMk id="16" creationId="{BC9DF985-66AD-56E9-E4A6-BB31BA3C169E}"/>
          </ac:spMkLst>
        </pc:spChg>
        <pc:spChg chg="add mod">
          <ac:chgData name="Nathan W Williams" userId="bea1851e-7e45-43b1-b469-b5a5a367d2b4" providerId="ADAL" clId="{0915B20D-8B85-407B-AE50-3BDB2016B864}" dt="2025-06-16T15:09:01.620" v="1628" actId="1076"/>
          <ac:spMkLst>
            <pc:docMk/>
            <pc:sldMk cId="0" sldId="256"/>
            <ac:spMk id="17" creationId="{3EE542DC-8922-1786-33E3-B24579357A53}"/>
          </ac:spMkLst>
        </pc:spChg>
        <pc:spChg chg="mod">
          <ac:chgData name="Nathan W Williams" userId="bea1851e-7e45-43b1-b469-b5a5a367d2b4" providerId="ADAL" clId="{0915B20D-8B85-407B-AE50-3BDB2016B864}" dt="2025-06-16T15:44:48.163" v="4091" actId="1076"/>
          <ac:spMkLst>
            <pc:docMk/>
            <pc:sldMk cId="0" sldId="256"/>
            <ac:spMk id="18" creationId="{9A1C8103-DB0E-B7B9-6AFC-96AB0FD1DCAC}"/>
          </ac:spMkLst>
        </pc:spChg>
        <pc:spChg chg="del mod">
          <ac:chgData name="Nathan W Williams" userId="bea1851e-7e45-43b1-b469-b5a5a367d2b4" providerId="ADAL" clId="{0915B20D-8B85-407B-AE50-3BDB2016B864}" dt="2025-06-16T15:38:50.385" v="3713" actId="478"/>
          <ac:spMkLst>
            <pc:docMk/>
            <pc:sldMk cId="0" sldId="256"/>
            <ac:spMk id="19" creationId="{011E289F-40E3-6505-423A-EABD6AAF7A30}"/>
          </ac:spMkLst>
        </pc:spChg>
        <pc:spChg chg="mod">
          <ac:chgData name="Nathan W Williams" userId="bea1851e-7e45-43b1-b469-b5a5a367d2b4" providerId="ADAL" clId="{0915B20D-8B85-407B-AE50-3BDB2016B864}" dt="2025-06-16T15:52:10.889" v="4831" actId="14100"/>
          <ac:spMkLst>
            <pc:docMk/>
            <pc:sldMk cId="0" sldId="256"/>
            <ac:spMk id="20" creationId="{00000000-0000-0000-0000-000000000000}"/>
          </ac:spMkLst>
        </pc:spChg>
        <pc:spChg chg="add del mod">
          <ac:chgData name="Nathan W Williams" userId="bea1851e-7e45-43b1-b469-b5a5a367d2b4" providerId="ADAL" clId="{0915B20D-8B85-407B-AE50-3BDB2016B864}" dt="2025-06-16T15:55:55.681" v="5069" actId="1076"/>
          <ac:spMkLst>
            <pc:docMk/>
            <pc:sldMk cId="0" sldId="256"/>
            <ac:spMk id="21" creationId="{00000000-0000-0000-0000-000000000000}"/>
          </ac:spMkLst>
        </pc:spChg>
        <pc:spChg chg="del mod">
          <ac:chgData name="Nathan W Williams" userId="bea1851e-7e45-43b1-b469-b5a5a367d2b4" providerId="ADAL" clId="{0915B20D-8B85-407B-AE50-3BDB2016B864}" dt="2025-06-16T15:38:39.990" v="3705" actId="21"/>
          <ac:spMkLst>
            <pc:docMk/>
            <pc:sldMk cId="0" sldId="256"/>
            <ac:spMk id="22" creationId="{C5CC2502-2710-D8B3-97F6-0B7CFC8526B1}"/>
          </ac:spMkLst>
        </pc:spChg>
        <pc:spChg chg="mod">
          <ac:chgData name="Nathan W Williams" userId="bea1851e-7e45-43b1-b469-b5a5a367d2b4" providerId="ADAL" clId="{0915B20D-8B85-407B-AE50-3BDB2016B864}" dt="2025-06-16T15:54:23.809" v="4862" actId="1076"/>
          <ac:spMkLst>
            <pc:docMk/>
            <pc:sldMk cId="0" sldId="256"/>
            <ac:spMk id="24" creationId="{1B370806-84D3-7F72-379A-4360A99D7106}"/>
          </ac:spMkLst>
        </pc:spChg>
        <pc:spChg chg="add mod">
          <ac:chgData name="Nathan W Williams" userId="bea1851e-7e45-43b1-b469-b5a5a367d2b4" providerId="ADAL" clId="{0915B20D-8B85-407B-AE50-3BDB2016B864}" dt="2025-06-16T15:52:42.053" v="4847" actId="1076"/>
          <ac:spMkLst>
            <pc:docMk/>
            <pc:sldMk cId="0" sldId="256"/>
            <ac:spMk id="27" creationId="{BE470903-E6FA-DE16-E907-866CCECBECE2}"/>
          </ac:spMkLst>
        </pc:spChg>
        <pc:spChg chg="del">
          <ac:chgData name="Nathan W Williams" userId="bea1851e-7e45-43b1-b469-b5a5a367d2b4" providerId="ADAL" clId="{0915B20D-8B85-407B-AE50-3BDB2016B864}" dt="2025-06-16T15:39:41.565" v="3754" actId="478"/>
          <ac:spMkLst>
            <pc:docMk/>
            <pc:sldMk cId="0" sldId="256"/>
            <ac:spMk id="28" creationId="{52663C5A-7F7E-2D36-A586-48028BF40B18}"/>
          </ac:spMkLst>
        </pc:spChg>
        <pc:spChg chg="del mod">
          <ac:chgData name="Nathan W Williams" userId="bea1851e-7e45-43b1-b469-b5a5a367d2b4" providerId="ADAL" clId="{0915B20D-8B85-407B-AE50-3BDB2016B864}" dt="2025-06-16T15:57:22.649" v="5073" actId="478"/>
          <ac:spMkLst>
            <pc:docMk/>
            <pc:sldMk cId="0" sldId="256"/>
            <ac:spMk id="31" creationId="{00000000-0000-0000-0000-000000000000}"/>
          </ac:spMkLst>
        </pc:spChg>
        <pc:spChg chg="del mod">
          <ac:chgData name="Nathan W Williams" userId="bea1851e-7e45-43b1-b469-b5a5a367d2b4" providerId="ADAL" clId="{0915B20D-8B85-407B-AE50-3BDB2016B864}" dt="2025-06-16T15:57:21.337" v="5072" actId="478"/>
          <ac:spMkLst>
            <pc:docMk/>
            <pc:sldMk cId="0" sldId="256"/>
            <ac:spMk id="32" creationId="{00000000-0000-0000-0000-000000000000}"/>
          </ac:spMkLst>
        </pc:spChg>
        <pc:spChg chg="del">
          <ac:chgData name="Nathan W Williams" userId="bea1851e-7e45-43b1-b469-b5a5a367d2b4" providerId="ADAL" clId="{0915B20D-8B85-407B-AE50-3BDB2016B864}" dt="2025-06-16T15:39:30.218" v="3745" actId="478"/>
          <ac:spMkLst>
            <pc:docMk/>
            <pc:sldMk cId="0" sldId="256"/>
            <ac:spMk id="34" creationId="{1E4591FF-76F4-CE97-E1CB-0273520CA980}"/>
          </ac:spMkLst>
        </pc:spChg>
        <pc:spChg chg="add del mod">
          <ac:chgData name="Nathan W Williams" userId="bea1851e-7e45-43b1-b469-b5a5a367d2b4" providerId="ADAL" clId="{0915B20D-8B85-407B-AE50-3BDB2016B864}" dt="2025-06-16T15:53:19.554" v="4856"/>
          <ac:spMkLst>
            <pc:docMk/>
            <pc:sldMk cId="0" sldId="256"/>
            <ac:spMk id="35" creationId="{14DADE1E-07E9-DF61-16E8-99075A17DF3A}"/>
          </ac:spMkLst>
        </pc:spChg>
        <pc:spChg chg="add del mod">
          <ac:chgData name="Nathan W Williams" userId="bea1851e-7e45-43b1-b469-b5a5a367d2b4" providerId="ADAL" clId="{0915B20D-8B85-407B-AE50-3BDB2016B864}" dt="2025-06-16T15:57:09.735" v="5071" actId="1076"/>
          <ac:spMkLst>
            <pc:docMk/>
            <pc:sldMk cId="0" sldId="256"/>
            <ac:spMk id="38" creationId="{3120D4AC-79FB-9CB3-C333-1BCE277BF5B2}"/>
          </ac:spMkLst>
        </pc:spChg>
        <pc:spChg chg="del">
          <ac:chgData name="Nathan W Williams" userId="bea1851e-7e45-43b1-b469-b5a5a367d2b4" providerId="ADAL" clId="{0915B20D-8B85-407B-AE50-3BDB2016B864}" dt="2025-06-16T15:39:22.959" v="3738" actId="478"/>
          <ac:spMkLst>
            <pc:docMk/>
            <pc:sldMk cId="0" sldId="256"/>
            <ac:spMk id="43" creationId="{575BB27D-ACDB-F44F-1378-DD9BF7DB78EE}"/>
          </ac:spMkLst>
        </pc:spChg>
        <pc:spChg chg="del">
          <ac:chgData name="Nathan W Williams" userId="bea1851e-7e45-43b1-b469-b5a5a367d2b4" providerId="ADAL" clId="{0915B20D-8B85-407B-AE50-3BDB2016B864}" dt="2025-06-16T15:39:18.447" v="3735" actId="478"/>
          <ac:spMkLst>
            <pc:docMk/>
            <pc:sldMk cId="0" sldId="256"/>
            <ac:spMk id="46" creationId="{9C5FC9B7-BA90-3C49-60F8-C5259AD19AED}"/>
          </ac:spMkLst>
        </pc:spChg>
        <pc:spChg chg="del mod">
          <ac:chgData name="Nathan W Williams" userId="bea1851e-7e45-43b1-b469-b5a5a367d2b4" providerId="ADAL" clId="{0915B20D-8B85-407B-AE50-3BDB2016B864}" dt="2025-06-16T15:39:39.324" v="3752" actId="478"/>
          <ac:spMkLst>
            <pc:docMk/>
            <pc:sldMk cId="0" sldId="256"/>
            <ac:spMk id="47" creationId="{BC2099DC-D359-F781-0CBB-9A8374338F5F}"/>
          </ac:spMkLst>
        </pc:spChg>
        <pc:spChg chg="del">
          <ac:chgData name="Nathan W Williams" userId="bea1851e-7e45-43b1-b469-b5a5a367d2b4" providerId="ADAL" clId="{0915B20D-8B85-407B-AE50-3BDB2016B864}" dt="2025-06-16T15:39:28.230" v="3743" actId="478"/>
          <ac:spMkLst>
            <pc:docMk/>
            <pc:sldMk cId="0" sldId="256"/>
            <ac:spMk id="48" creationId="{11527772-0955-DD7D-F7D6-584FC39B24FD}"/>
          </ac:spMkLst>
        </pc:spChg>
        <pc:spChg chg="del">
          <ac:chgData name="Nathan W Williams" userId="bea1851e-7e45-43b1-b469-b5a5a367d2b4" providerId="ADAL" clId="{0915B20D-8B85-407B-AE50-3BDB2016B864}" dt="2025-06-16T15:39:03.979" v="3725" actId="478"/>
          <ac:spMkLst>
            <pc:docMk/>
            <pc:sldMk cId="0" sldId="256"/>
            <ac:spMk id="56" creationId="{24608781-37FE-676F-3241-A6E393C327EF}"/>
          </ac:spMkLst>
        </pc:spChg>
        <pc:spChg chg="mod">
          <ac:chgData name="Nathan W Williams" userId="bea1851e-7e45-43b1-b469-b5a5a367d2b4" providerId="ADAL" clId="{0915B20D-8B85-407B-AE50-3BDB2016B864}" dt="2025-06-16T15:53:18.451" v="4854" actId="2710"/>
          <ac:spMkLst>
            <pc:docMk/>
            <pc:sldMk cId="0" sldId="256"/>
            <ac:spMk id="77" creationId="{195151AC-CB22-409B-8553-36FD530F4D51}"/>
          </ac:spMkLst>
        </pc:spChg>
        <pc:spChg chg="del mod">
          <ac:chgData name="Nathan W Williams" userId="bea1851e-7e45-43b1-b469-b5a5a367d2b4" providerId="ADAL" clId="{0915B20D-8B85-407B-AE50-3BDB2016B864}" dt="2025-06-16T15:08:39.411" v="1621" actId="478"/>
          <ac:spMkLst>
            <pc:docMk/>
            <pc:sldMk cId="0" sldId="256"/>
            <ac:spMk id="78" creationId="{F5AFB106-49D2-4BE3-8F2D-313A96E87B2C}"/>
          </ac:spMkLst>
        </pc:spChg>
        <pc:spChg chg="mod">
          <ac:chgData name="Nathan W Williams" userId="bea1851e-7e45-43b1-b469-b5a5a367d2b4" providerId="ADAL" clId="{0915B20D-8B85-407B-AE50-3BDB2016B864}" dt="2025-06-16T14:53:52.280" v="60" actId="20577"/>
          <ac:spMkLst>
            <pc:docMk/>
            <pc:sldMk cId="0" sldId="256"/>
            <ac:spMk id="2062" creationId="{00000000-0000-0000-0000-000000000000}"/>
          </ac:spMkLst>
        </pc:spChg>
        <pc:spChg chg="del mod">
          <ac:chgData name="Nathan W Williams" userId="bea1851e-7e45-43b1-b469-b5a5a367d2b4" providerId="ADAL" clId="{0915B20D-8B85-407B-AE50-3BDB2016B864}" dt="2025-06-16T15:41:13.403" v="3884" actId="478"/>
          <ac:spMkLst>
            <pc:docMk/>
            <pc:sldMk cId="0" sldId="256"/>
            <ac:spMk id="2069" creationId="{5E0065A4-75F1-0EE6-621F-EC89F36A17F8}"/>
          </ac:spMkLst>
        </pc:spChg>
        <pc:spChg chg="del">
          <ac:chgData name="Nathan W Williams" userId="bea1851e-7e45-43b1-b469-b5a5a367d2b4" providerId="ADAL" clId="{0915B20D-8B85-407B-AE50-3BDB2016B864}" dt="2025-06-16T15:39:42.942" v="3755" actId="478"/>
          <ac:spMkLst>
            <pc:docMk/>
            <pc:sldMk cId="0" sldId="256"/>
            <ac:spMk id="2104" creationId="{64BD7469-ED93-D3A3-6E6A-508BE2E8E5FE}"/>
          </ac:spMkLst>
        </pc:spChg>
        <pc:spChg chg="del">
          <ac:chgData name="Nathan W Williams" userId="bea1851e-7e45-43b1-b469-b5a5a367d2b4" providerId="ADAL" clId="{0915B20D-8B85-407B-AE50-3BDB2016B864}" dt="2025-06-16T15:39:32.144" v="3747" actId="478"/>
          <ac:spMkLst>
            <pc:docMk/>
            <pc:sldMk cId="0" sldId="256"/>
            <ac:spMk id="2105" creationId="{B586B185-340F-5EAE-C98B-7290C0F05C7B}"/>
          </ac:spMkLst>
        </pc:spChg>
        <pc:spChg chg="del">
          <ac:chgData name="Nathan W Williams" userId="bea1851e-7e45-43b1-b469-b5a5a367d2b4" providerId="ADAL" clId="{0915B20D-8B85-407B-AE50-3BDB2016B864}" dt="2025-06-16T15:39:35.406" v="3749" actId="478"/>
          <ac:spMkLst>
            <pc:docMk/>
            <pc:sldMk cId="0" sldId="256"/>
            <ac:spMk id="2106" creationId="{F6BF9B4D-9A44-6D71-D8FC-220113CC29B0}"/>
          </ac:spMkLst>
        </pc:spChg>
        <pc:spChg chg="del">
          <ac:chgData name="Nathan W Williams" userId="bea1851e-7e45-43b1-b469-b5a5a367d2b4" providerId="ADAL" clId="{0915B20D-8B85-407B-AE50-3BDB2016B864}" dt="2025-06-16T15:39:26.967" v="3742" actId="478"/>
          <ac:spMkLst>
            <pc:docMk/>
            <pc:sldMk cId="0" sldId="256"/>
            <ac:spMk id="2107" creationId="{0914C9C5-6BA3-4658-27A4-340EE91848DC}"/>
          </ac:spMkLst>
        </pc:spChg>
        <pc:spChg chg="del">
          <ac:chgData name="Nathan W Williams" userId="bea1851e-7e45-43b1-b469-b5a5a367d2b4" providerId="ADAL" clId="{0915B20D-8B85-407B-AE50-3BDB2016B864}" dt="2025-06-16T15:39:33.943" v="3748" actId="478"/>
          <ac:spMkLst>
            <pc:docMk/>
            <pc:sldMk cId="0" sldId="256"/>
            <ac:spMk id="2108" creationId="{6F1975AC-A44D-711A-0C0D-F0AE9CB6C5A4}"/>
          </ac:spMkLst>
        </pc:spChg>
        <pc:spChg chg="del">
          <ac:chgData name="Nathan W Williams" userId="bea1851e-7e45-43b1-b469-b5a5a367d2b4" providerId="ADAL" clId="{0915B20D-8B85-407B-AE50-3BDB2016B864}" dt="2025-06-16T15:39:23.620" v="3739" actId="478"/>
          <ac:spMkLst>
            <pc:docMk/>
            <pc:sldMk cId="0" sldId="256"/>
            <ac:spMk id="2109" creationId="{BC4BA4D8-F906-0E53-7A14-A8472F741632}"/>
          </ac:spMkLst>
        </pc:spChg>
        <pc:spChg chg="del">
          <ac:chgData name="Nathan W Williams" userId="bea1851e-7e45-43b1-b469-b5a5a367d2b4" providerId="ADAL" clId="{0915B20D-8B85-407B-AE50-3BDB2016B864}" dt="2025-06-16T15:39:20.606" v="3736" actId="478"/>
          <ac:spMkLst>
            <pc:docMk/>
            <pc:sldMk cId="0" sldId="256"/>
            <ac:spMk id="2115" creationId="{73A90537-66AE-F552-074F-18EF408D77ED}"/>
          </ac:spMkLst>
        </pc:spChg>
        <pc:spChg chg="del mod">
          <ac:chgData name="Nathan W Williams" userId="bea1851e-7e45-43b1-b469-b5a5a367d2b4" providerId="ADAL" clId="{0915B20D-8B85-407B-AE50-3BDB2016B864}" dt="2025-06-16T15:38:56.929" v="3718" actId="478"/>
          <ac:spMkLst>
            <pc:docMk/>
            <pc:sldMk cId="0" sldId="256"/>
            <ac:spMk id="2117" creationId="{0B08827E-CB6F-3018-5B5E-C2F1EB8E757C}"/>
          </ac:spMkLst>
        </pc:spChg>
        <pc:spChg chg="del">
          <ac:chgData name="Nathan W Williams" userId="bea1851e-7e45-43b1-b469-b5a5a367d2b4" providerId="ADAL" clId="{0915B20D-8B85-407B-AE50-3BDB2016B864}" dt="2025-06-16T15:39:02.574" v="3724" actId="478"/>
          <ac:spMkLst>
            <pc:docMk/>
            <pc:sldMk cId="0" sldId="256"/>
            <ac:spMk id="2118" creationId="{47C82DFC-B9C8-36AA-D6E5-F3C1E6E4D00E}"/>
          </ac:spMkLst>
        </pc:spChg>
        <pc:spChg chg="del">
          <ac:chgData name="Nathan W Williams" userId="bea1851e-7e45-43b1-b469-b5a5a367d2b4" providerId="ADAL" clId="{0915B20D-8B85-407B-AE50-3BDB2016B864}" dt="2025-06-16T15:39:10.254" v="3729" actId="478"/>
          <ac:spMkLst>
            <pc:docMk/>
            <pc:sldMk cId="0" sldId="256"/>
            <ac:spMk id="2119" creationId="{ADE09396-4160-3D78-794F-5AD321006282}"/>
          </ac:spMkLst>
        </pc:spChg>
        <pc:spChg chg="del">
          <ac:chgData name="Nathan W Williams" userId="bea1851e-7e45-43b1-b469-b5a5a367d2b4" providerId="ADAL" clId="{0915B20D-8B85-407B-AE50-3BDB2016B864}" dt="2025-06-16T15:38:51.491" v="3714" actId="478"/>
          <ac:spMkLst>
            <pc:docMk/>
            <pc:sldMk cId="0" sldId="256"/>
            <ac:spMk id="2120" creationId="{15CA2FC0-EEDF-1069-0130-72DD32D6FC93}"/>
          </ac:spMkLst>
        </pc:spChg>
        <pc:spChg chg="del">
          <ac:chgData name="Nathan W Williams" userId="bea1851e-7e45-43b1-b469-b5a5a367d2b4" providerId="ADAL" clId="{0915B20D-8B85-407B-AE50-3BDB2016B864}" dt="2025-06-16T15:38:28.832" v="3702" actId="478"/>
          <ac:spMkLst>
            <pc:docMk/>
            <pc:sldMk cId="0" sldId="256"/>
            <ac:spMk id="2221" creationId="{610C84F9-7B77-6ECE-9E3A-3F0698D1F1EC}"/>
          </ac:spMkLst>
        </pc:spChg>
        <pc:spChg chg="del mod">
          <ac:chgData name="Nathan W Williams" userId="bea1851e-7e45-43b1-b469-b5a5a367d2b4" providerId="ADAL" clId="{0915B20D-8B85-407B-AE50-3BDB2016B864}" dt="2025-06-16T15:38:27.701" v="3701" actId="478"/>
          <ac:spMkLst>
            <pc:docMk/>
            <pc:sldMk cId="0" sldId="256"/>
            <ac:spMk id="2222" creationId="{A336920B-B867-59D3-B266-3B09CC8D2AA4}"/>
          </ac:spMkLst>
        </pc:spChg>
        <pc:spChg chg="mod">
          <ac:chgData name="Nathan W Williams" userId="bea1851e-7e45-43b1-b469-b5a5a367d2b4" providerId="ADAL" clId="{0915B20D-8B85-407B-AE50-3BDB2016B864}" dt="2025-06-16T15:40:29.183" v="3863" actId="21"/>
          <ac:spMkLst>
            <pc:docMk/>
            <pc:sldMk cId="0" sldId="256"/>
            <ac:spMk id="2227" creationId="{5D20E5A0-A734-7285-8D98-3BED58A83E86}"/>
          </ac:spMkLst>
        </pc:spChg>
        <pc:spChg chg="mod">
          <ac:chgData name="Nathan W Williams" userId="bea1851e-7e45-43b1-b469-b5a5a367d2b4" providerId="ADAL" clId="{0915B20D-8B85-407B-AE50-3BDB2016B864}" dt="2025-06-16T15:02:56.459" v="1327" actId="313"/>
          <ac:spMkLst>
            <pc:docMk/>
            <pc:sldMk cId="0" sldId="256"/>
            <ac:spMk id="2231" creationId="{0C92C7BC-8331-BBA9-3128-CD9B5E668C43}"/>
          </ac:spMkLst>
        </pc:spChg>
        <pc:spChg chg="mod">
          <ac:chgData name="Nathan W Williams" userId="bea1851e-7e45-43b1-b469-b5a5a367d2b4" providerId="ADAL" clId="{0915B20D-8B85-407B-AE50-3BDB2016B864}" dt="2025-06-16T15:52:53.985" v="4849" actId="1076"/>
          <ac:spMkLst>
            <pc:docMk/>
            <pc:sldMk cId="0" sldId="256"/>
            <ac:spMk id="2232" creationId="{DA509BB9-DEB3-CA0F-F1AA-7DECCDD02E7B}"/>
          </ac:spMkLst>
        </pc:spChg>
        <pc:spChg chg="mod">
          <ac:chgData name="Nathan W Williams" userId="bea1851e-7e45-43b1-b469-b5a5a367d2b4" providerId="ADAL" clId="{0915B20D-8B85-407B-AE50-3BDB2016B864}" dt="2025-06-16T15:52:27.751" v="4845" actId="20577"/>
          <ac:spMkLst>
            <pc:docMk/>
            <pc:sldMk cId="0" sldId="256"/>
            <ac:spMk id="2234" creationId="{90E79F30-0C0F-DDEE-A446-1F6B388F059C}"/>
          </ac:spMkLst>
        </pc:spChg>
        <pc:grpChg chg="del">
          <ac:chgData name="Nathan W Williams" userId="bea1851e-7e45-43b1-b469-b5a5a367d2b4" providerId="ADAL" clId="{0915B20D-8B85-407B-AE50-3BDB2016B864}" dt="2025-06-16T15:37:49.910" v="3688" actId="478"/>
          <ac:grpSpMkLst>
            <pc:docMk/>
            <pc:sldMk cId="0" sldId="256"/>
            <ac:grpSpMk id="52" creationId="{2B00B1D9-DBBE-13AB-D4A5-BFFFE0138234}"/>
          </ac:grpSpMkLst>
        </pc:grpChg>
        <pc:graphicFrameChg chg="del">
          <ac:chgData name="Nathan W Williams" userId="bea1851e-7e45-43b1-b469-b5a5a367d2b4" providerId="ADAL" clId="{0915B20D-8B85-407B-AE50-3BDB2016B864}" dt="2025-06-16T15:38:46.610" v="3709" actId="478"/>
          <ac:graphicFrameMkLst>
            <pc:docMk/>
            <pc:sldMk cId="0" sldId="256"/>
            <ac:graphicFrameMk id="6" creationId="{D25A2BFB-D4CF-BF35-4983-C0E387C4B87E}"/>
          </ac:graphicFrameMkLst>
        </pc:graphicFrameChg>
        <pc:graphicFrameChg chg="del">
          <ac:chgData name="Nathan W Williams" userId="bea1851e-7e45-43b1-b469-b5a5a367d2b4" providerId="ADAL" clId="{0915B20D-8B85-407B-AE50-3BDB2016B864}" dt="2025-06-16T15:38:43.195" v="3706" actId="478"/>
          <ac:graphicFrameMkLst>
            <pc:docMk/>
            <pc:sldMk cId="0" sldId="256"/>
            <ac:graphicFrameMk id="9" creationId="{AEB56F29-D1AD-F804-2EC6-911AB76BE28D}"/>
          </ac:graphicFrameMkLst>
        </pc:graphicFrameChg>
        <pc:graphicFrameChg chg="del mod">
          <ac:chgData name="Nathan W Williams" userId="bea1851e-7e45-43b1-b469-b5a5a367d2b4" providerId="ADAL" clId="{0915B20D-8B85-407B-AE50-3BDB2016B864}" dt="2025-06-16T15:38:21.216" v="3697" actId="478"/>
          <ac:graphicFrameMkLst>
            <pc:docMk/>
            <pc:sldMk cId="0" sldId="256"/>
            <ac:graphicFrameMk id="2220" creationId="{BC92818C-ACC3-780D-971C-37E307F3C46C}"/>
          </ac:graphicFrameMkLst>
        </pc:graphicFrameChg>
        <pc:picChg chg="mod">
          <ac:chgData name="Nathan W Williams" userId="bea1851e-7e45-43b1-b469-b5a5a367d2b4" providerId="ADAL" clId="{0915B20D-8B85-407B-AE50-3BDB2016B864}" dt="2025-06-16T15:57:27.822" v="5074" actId="14100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Nathan W Williams" userId="bea1851e-7e45-43b1-b469-b5a5a367d2b4" providerId="ADAL" clId="{0915B20D-8B85-407B-AE50-3BDB2016B864}" dt="2025-06-16T15:04:39.822" v="1328" actId="478"/>
          <ac:picMkLst>
            <pc:docMk/>
            <pc:sldMk cId="0" sldId="256"/>
            <ac:picMk id="7" creationId="{00000000-0000-0000-0000-000000000000}"/>
          </ac:picMkLst>
        </pc:picChg>
        <pc:picChg chg="add mod">
          <ac:chgData name="Nathan W Williams" userId="bea1851e-7e45-43b1-b469-b5a5a367d2b4" providerId="ADAL" clId="{0915B20D-8B85-407B-AE50-3BDB2016B864}" dt="2025-06-16T15:57:36.601" v="5075" actId="14100"/>
          <ac:picMkLst>
            <pc:docMk/>
            <pc:sldMk cId="0" sldId="256"/>
            <ac:picMk id="14" creationId="{B21ECAB9-7CD6-8F1D-6193-769459586F17}"/>
          </ac:picMkLst>
        </pc:picChg>
        <pc:picChg chg="add mod">
          <ac:chgData name="Nathan W Williams" userId="bea1851e-7e45-43b1-b469-b5a5a367d2b4" providerId="ADAL" clId="{0915B20D-8B85-407B-AE50-3BDB2016B864}" dt="2025-06-16T15:54:17.455" v="4859" actId="1076"/>
          <ac:picMkLst>
            <pc:docMk/>
            <pc:sldMk cId="0" sldId="256"/>
            <ac:picMk id="25" creationId="{5F2D8BF3-5BDD-729E-702B-DC55DCEBAA19}"/>
          </ac:picMkLst>
        </pc:picChg>
        <pc:picChg chg="add mod modCrop">
          <ac:chgData name="Nathan W Williams" userId="bea1851e-7e45-43b1-b469-b5a5a367d2b4" providerId="ADAL" clId="{0915B20D-8B85-407B-AE50-3BDB2016B864}" dt="2025-06-16T15:44:43.604" v="4090" actId="1076"/>
          <ac:picMkLst>
            <pc:docMk/>
            <pc:sldMk cId="0" sldId="256"/>
            <ac:picMk id="26" creationId="{561B3636-6120-513A-23EA-887A80459E96}"/>
          </ac:picMkLst>
        </pc:picChg>
        <pc:picChg chg="add mod">
          <ac:chgData name="Nathan W Williams" userId="bea1851e-7e45-43b1-b469-b5a5a367d2b4" providerId="ADAL" clId="{0915B20D-8B85-407B-AE50-3BDB2016B864}" dt="2025-06-16T15:57:09.735" v="5071" actId="1076"/>
          <ac:picMkLst>
            <pc:docMk/>
            <pc:sldMk cId="0" sldId="256"/>
            <ac:picMk id="37" creationId="{8151F505-E5CA-D165-515F-DEFAE4F99294}"/>
          </ac:picMkLst>
        </pc:picChg>
        <pc:picChg chg="del mod">
          <ac:chgData name="Nathan W Williams" userId="bea1851e-7e45-43b1-b469-b5a5a367d2b4" providerId="ADAL" clId="{0915B20D-8B85-407B-AE50-3BDB2016B864}" dt="2025-06-16T15:37:48.002" v="3687" actId="478"/>
          <ac:picMkLst>
            <pc:docMk/>
            <pc:sldMk cId="0" sldId="256"/>
            <ac:picMk id="53" creationId="{C5CFFF95-3E51-5330-DC4C-E6A41D56EDAA}"/>
          </ac:picMkLst>
        </pc:picChg>
        <pc:cxnChg chg="del mod">
          <ac:chgData name="Nathan W Williams" userId="bea1851e-7e45-43b1-b469-b5a5a367d2b4" providerId="ADAL" clId="{0915B20D-8B85-407B-AE50-3BDB2016B864}" dt="2025-06-16T15:39:40.237" v="3753" actId="478"/>
          <ac:cxnSpMkLst>
            <pc:docMk/>
            <pc:sldMk cId="0" sldId="256"/>
            <ac:cxnSpMk id="2138" creationId="{BDB84C21-7D6E-8688-CD11-AE5EC0EBDBFC}"/>
          </ac:cxnSpMkLst>
        </pc:cxnChg>
        <pc:cxnChg chg="del">
          <ac:chgData name="Nathan W Williams" userId="bea1851e-7e45-43b1-b469-b5a5a367d2b4" providerId="ADAL" clId="{0915B20D-8B85-407B-AE50-3BDB2016B864}" dt="2025-06-16T15:39:31.244" v="3746" actId="478"/>
          <ac:cxnSpMkLst>
            <pc:docMk/>
            <pc:sldMk cId="0" sldId="256"/>
            <ac:cxnSpMk id="2140" creationId="{DFB0BAE1-DD98-7888-FA26-9E4E82C4DFEE}"/>
          </ac:cxnSpMkLst>
        </pc:cxnChg>
        <pc:cxnChg chg="del mod">
          <ac:chgData name="Nathan W Williams" userId="bea1851e-7e45-43b1-b469-b5a5a367d2b4" providerId="ADAL" clId="{0915B20D-8B85-407B-AE50-3BDB2016B864}" dt="2025-06-16T15:39:22.121" v="3737" actId="478"/>
          <ac:cxnSpMkLst>
            <pc:docMk/>
            <pc:sldMk cId="0" sldId="256"/>
            <ac:cxnSpMk id="2153" creationId="{B937393C-7076-90F6-89FC-647065D3BDFD}"/>
          </ac:cxnSpMkLst>
        </pc:cxnChg>
        <pc:cxnChg chg="del mod">
          <ac:chgData name="Nathan W Williams" userId="bea1851e-7e45-43b1-b469-b5a5a367d2b4" providerId="ADAL" clId="{0915B20D-8B85-407B-AE50-3BDB2016B864}" dt="2025-06-16T15:39:11.491" v="3730" actId="478"/>
          <ac:cxnSpMkLst>
            <pc:docMk/>
            <pc:sldMk cId="0" sldId="256"/>
            <ac:cxnSpMk id="2156" creationId="{5069146E-0E5E-29F6-5082-C22EE6187F35}"/>
          </ac:cxnSpMkLst>
        </pc:cxnChg>
        <pc:cxnChg chg="del mod">
          <ac:chgData name="Nathan W Williams" userId="bea1851e-7e45-43b1-b469-b5a5a367d2b4" providerId="ADAL" clId="{0915B20D-8B85-407B-AE50-3BDB2016B864}" dt="2025-06-16T15:39:14.787" v="3732" actId="478"/>
          <ac:cxnSpMkLst>
            <pc:docMk/>
            <pc:sldMk cId="0" sldId="256"/>
            <ac:cxnSpMk id="2157" creationId="{071677BF-6D67-4BAE-143D-D395858647B7}"/>
          </ac:cxnSpMkLst>
        </pc:cxnChg>
        <pc:cxnChg chg="del mod">
          <ac:chgData name="Nathan W Williams" userId="bea1851e-7e45-43b1-b469-b5a5a367d2b4" providerId="ADAL" clId="{0915B20D-8B85-407B-AE50-3BDB2016B864}" dt="2025-06-16T15:39:08.069" v="3728" actId="478"/>
          <ac:cxnSpMkLst>
            <pc:docMk/>
            <pc:sldMk cId="0" sldId="256"/>
            <ac:cxnSpMk id="2164" creationId="{8C6662C9-3FD1-301E-98E5-92C0B1594BB5}"/>
          </ac:cxnSpMkLst>
        </pc:cxnChg>
        <pc:cxnChg chg="del mod">
          <ac:chgData name="Nathan W Williams" userId="bea1851e-7e45-43b1-b469-b5a5a367d2b4" providerId="ADAL" clId="{0915B20D-8B85-407B-AE50-3BDB2016B864}" dt="2025-06-16T15:39:38.420" v="3751" actId="478"/>
          <ac:cxnSpMkLst>
            <pc:docMk/>
            <pc:sldMk cId="0" sldId="256"/>
            <ac:cxnSpMk id="2165" creationId="{238A97E8-8F0D-E5F8-93D8-9BDA0ED1B4BB}"/>
          </ac:cxnSpMkLst>
        </pc:cxnChg>
        <pc:cxnChg chg="del mod">
          <ac:chgData name="Nathan W Williams" userId="bea1851e-7e45-43b1-b469-b5a5a367d2b4" providerId="ADAL" clId="{0915B20D-8B85-407B-AE50-3BDB2016B864}" dt="2025-06-16T15:39:36.580" v="3750" actId="478"/>
          <ac:cxnSpMkLst>
            <pc:docMk/>
            <pc:sldMk cId="0" sldId="256"/>
            <ac:cxnSpMk id="2167" creationId="{11BFA9E8-0625-B95F-0EB1-FEEFD61BD537}"/>
          </ac:cxnSpMkLst>
        </pc:cxnChg>
        <pc:cxnChg chg="del mod">
          <ac:chgData name="Nathan W Williams" userId="bea1851e-7e45-43b1-b469-b5a5a367d2b4" providerId="ADAL" clId="{0915B20D-8B85-407B-AE50-3BDB2016B864}" dt="2025-06-16T15:39:29.396" v="3744" actId="478"/>
          <ac:cxnSpMkLst>
            <pc:docMk/>
            <pc:sldMk cId="0" sldId="256"/>
            <ac:cxnSpMk id="2169" creationId="{F0851486-9F5E-76A9-6E4A-FCB0873EFFB0}"/>
          </ac:cxnSpMkLst>
        </pc:cxnChg>
        <pc:cxnChg chg="del mod">
          <ac:chgData name="Nathan W Williams" userId="bea1851e-7e45-43b1-b469-b5a5a367d2b4" providerId="ADAL" clId="{0915B20D-8B85-407B-AE50-3BDB2016B864}" dt="2025-06-16T15:38:58.908" v="3721" actId="478"/>
          <ac:cxnSpMkLst>
            <pc:docMk/>
            <pc:sldMk cId="0" sldId="256"/>
            <ac:cxnSpMk id="2171" creationId="{FCC0CFCF-EA33-3165-F926-0D48FB7F2E42}"/>
          </ac:cxnSpMkLst>
        </pc:cxnChg>
        <pc:cxnChg chg="del mod">
          <ac:chgData name="Nathan W Williams" userId="bea1851e-7e45-43b1-b469-b5a5a367d2b4" providerId="ADAL" clId="{0915B20D-8B85-407B-AE50-3BDB2016B864}" dt="2025-06-16T15:38:58.073" v="3720" actId="478"/>
          <ac:cxnSpMkLst>
            <pc:docMk/>
            <pc:sldMk cId="0" sldId="256"/>
            <ac:cxnSpMk id="2174" creationId="{692FC482-A2BD-50A9-F27F-5EC71ECC65FA}"/>
          </ac:cxnSpMkLst>
        </pc:cxnChg>
        <pc:cxnChg chg="del mod">
          <ac:chgData name="Nathan W Williams" userId="bea1851e-7e45-43b1-b469-b5a5a367d2b4" providerId="ADAL" clId="{0915B20D-8B85-407B-AE50-3BDB2016B864}" dt="2025-06-16T15:38:57.422" v="3719" actId="478"/>
          <ac:cxnSpMkLst>
            <pc:docMk/>
            <pc:sldMk cId="0" sldId="256"/>
            <ac:cxnSpMk id="2182" creationId="{E2B750E6-23B5-74F1-B3C2-781DA7D20174}"/>
          </ac:cxnSpMkLst>
        </pc:cxnChg>
        <pc:cxnChg chg="del mod">
          <ac:chgData name="Nathan W Williams" userId="bea1851e-7e45-43b1-b469-b5a5a367d2b4" providerId="ADAL" clId="{0915B20D-8B85-407B-AE50-3BDB2016B864}" dt="2025-06-16T15:39:12.583" v="3731" actId="478"/>
          <ac:cxnSpMkLst>
            <pc:docMk/>
            <pc:sldMk cId="0" sldId="256"/>
            <ac:cxnSpMk id="2196" creationId="{4671BD9D-61F9-39E6-BD88-66A732CC4EE4}"/>
          </ac:cxnSpMkLst>
        </pc:cxnChg>
      </pc:sldChg>
      <pc:sldChg chg="addSp delSp modSp mod">
        <pc:chgData name="Nathan W Williams" userId="bea1851e-7e45-43b1-b469-b5a5a367d2b4" providerId="ADAL" clId="{0915B20D-8B85-407B-AE50-3BDB2016B864}" dt="2025-06-20T13:43:37.399" v="5225" actId="1036"/>
        <pc:sldMkLst>
          <pc:docMk/>
          <pc:sldMk cId="1227103563" sldId="257"/>
        </pc:sldMkLst>
        <pc:spChg chg="mod">
          <ac:chgData name="Nathan W Williams" userId="bea1851e-7e45-43b1-b469-b5a5a367d2b4" providerId="ADAL" clId="{0915B20D-8B85-407B-AE50-3BDB2016B864}" dt="2025-06-20T13:43:32.307" v="5218" actId="20577"/>
          <ac:spMkLst>
            <pc:docMk/>
            <pc:sldMk cId="1227103563" sldId="257"/>
            <ac:spMk id="5" creationId="{8C3ECD29-5230-4C98-9935-7BE02347242E}"/>
          </ac:spMkLst>
        </pc:spChg>
        <pc:spChg chg="mod">
          <ac:chgData name="Nathan W Williams" userId="bea1851e-7e45-43b1-b469-b5a5a367d2b4" providerId="ADAL" clId="{0915B20D-8B85-407B-AE50-3BDB2016B864}" dt="2025-06-18T20:05:27.698" v="5192" actId="20577"/>
          <ac:spMkLst>
            <pc:docMk/>
            <pc:sldMk cId="1227103563" sldId="257"/>
            <ac:spMk id="17" creationId="{3EE542DC-8922-1786-33E3-B24579357A53}"/>
          </ac:spMkLst>
        </pc:spChg>
        <pc:spChg chg="mod">
          <ac:chgData name="Nathan W Williams" userId="bea1851e-7e45-43b1-b469-b5a5a367d2b4" providerId="ADAL" clId="{0915B20D-8B85-407B-AE50-3BDB2016B864}" dt="2025-06-20T13:43:26.662" v="5217" actId="1037"/>
          <ac:spMkLst>
            <pc:docMk/>
            <pc:sldMk cId="1227103563" sldId="257"/>
            <ac:spMk id="18" creationId="{9A1C8103-DB0E-B7B9-6AFC-96AB0FD1DCAC}"/>
          </ac:spMkLst>
        </pc:spChg>
        <pc:spChg chg="mod">
          <ac:chgData name="Nathan W Williams" userId="bea1851e-7e45-43b1-b469-b5a5a367d2b4" providerId="ADAL" clId="{0915B20D-8B85-407B-AE50-3BDB2016B864}" dt="2025-06-16T19:22:15.023" v="5088" actId="1076"/>
          <ac:spMkLst>
            <pc:docMk/>
            <pc:sldMk cId="1227103563" sldId="257"/>
            <ac:spMk id="38" creationId="{3120D4AC-79FB-9CB3-C333-1BCE277BF5B2}"/>
          </ac:spMkLst>
        </pc:spChg>
        <pc:spChg chg="mod">
          <ac:chgData name="Nathan W Williams" userId="bea1851e-7e45-43b1-b469-b5a5a367d2b4" providerId="ADAL" clId="{0915B20D-8B85-407B-AE50-3BDB2016B864}" dt="2025-06-18T20:05:50.188" v="5193" actId="14100"/>
          <ac:spMkLst>
            <pc:docMk/>
            <pc:sldMk cId="1227103563" sldId="257"/>
            <ac:spMk id="66" creationId="{00000000-0000-0000-0000-000000000000}"/>
          </ac:spMkLst>
        </pc:spChg>
        <pc:picChg chg="mod">
          <ac:chgData name="Nathan W Williams" userId="bea1851e-7e45-43b1-b469-b5a5a367d2b4" providerId="ADAL" clId="{0915B20D-8B85-407B-AE50-3BDB2016B864}" dt="2025-06-20T13:43:37.399" v="5225" actId="1036"/>
          <ac:picMkLst>
            <pc:docMk/>
            <pc:sldMk cId="1227103563" sldId="257"/>
            <ac:picMk id="2" creationId="{8A1CCA1B-4127-A163-4E94-F1C2A037D88F}"/>
          </ac:picMkLst>
        </pc:picChg>
        <pc:picChg chg="add mod">
          <ac:chgData name="Nathan W Williams" userId="bea1851e-7e45-43b1-b469-b5a5a367d2b4" providerId="ADAL" clId="{0915B20D-8B85-407B-AE50-3BDB2016B864}" dt="2025-06-16T19:22:20.777" v="5089" actId="14100"/>
          <ac:picMkLst>
            <pc:docMk/>
            <pc:sldMk cId="1227103563" sldId="257"/>
            <ac:picMk id="7" creationId="{8D04C8E3-384E-1732-3279-2C53A559B02B}"/>
          </ac:picMkLst>
        </pc:picChg>
        <pc:picChg chg="del">
          <ac:chgData name="Nathan W Williams" userId="bea1851e-7e45-43b1-b469-b5a5a367d2b4" providerId="ADAL" clId="{0915B20D-8B85-407B-AE50-3BDB2016B864}" dt="2025-06-16T19:21:49.249" v="5081" actId="478"/>
          <ac:picMkLst>
            <pc:docMk/>
            <pc:sldMk cId="1227103563" sldId="257"/>
            <ac:picMk id="37" creationId="{8151F505-E5CA-D165-515F-DEFAE4F99294}"/>
          </ac:picMkLst>
        </pc:picChg>
      </pc:sldChg>
    </pc:docChg>
  </pc:docChgLst>
  <pc:docChgLst>
    <pc:chgData name="Hardik Patel" userId="S::dc49caa@tn.gov::7f92b004-9b99-4295-8904-7e39b15fd0f6" providerId="AD" clId="Web-{6D9B91D9-B127-3013-1863-86C7FAF1E1AF}"/>
    <pc:docChg chg="modSld">
      <pc:chgData name="Hardik Patel" userId="S::dc49caa@tn.gov::7f92b004-9b99-4295-8904-7e39b15fd0f6" providerId="AD" clId="Web-{6D9B91D9-B127-3013-1863-86C7FAF1E1AF}" dt="2025-06-18T20:09:13.183" v="28" actId="1076"/>
      <pc:docMkLst>
        <pc:docMk/>
      </pc:docMkLst>
      <pc:sldChg chg="addSp delSp modSp">
        <pc:chgData name="Hardik Patel" userId="S::dc49caa@tn.gov::7f92b004-9b99-4295-8904-7e39b15fd0f6" providerId="AD" clId="Web-{6D9B91D9-B127-3013-1863-86C7FAF1E1AF}" dt="2025-06-18T20:09:13.183" v="28" actId="1076"/>
        <pc:sldMkLst>
          <pc:docMk/>
          <pc:sldMk cId="1227103563" sldId="257"/>
        </pc:sldMkLst>
        <pc:spChg chg="mod">
          <ac:chgData name="Hardik Patel" userId="S::dc49caa@tn.gov::7f92b004-9b99-4295-8904-7e39b15fd0f6" providerId="AD" clId="Web-{6D9B91D9-B127-3013-1863-86C7FAF1E1AF}" dt="2025-06-18T20:06:33.792" v="4" actId="20577"/>
          <ac:spMkLst>
            <pc:docMk/>
            <pc:sldMk cId="1227103563" sldId="257"/>
            <ac:spMk id="5" creationId="{8C3ECD29-5230-4C98-9935-7BE02347242E}"/>
          </ac:spMkLst>
        </pc:spChg>
        <pc:spChg chg="mod">
          <ac:chgData name="Hardik Patel" userId="S::dc49caa@tn.gov::7f92b004-9b99-4295-8904-7e39b15fd0f6" providerId="AD" clId="Web-{6D9B91D9-B127-3013-1863-86C7FAF1E1AF}" dt="2025-06-18T20:09:13.183" v="28" actId="1076"/>
          <ac:spMkLst>
            <pc:docMk/>
            <pc:sldMk cId="1227103563" sldId="257"/>
            <ac:spMk id="38" creationId="{3120D4AC-79FB-9CB3-C333-1BCE277BF5B2}"/>
          </ac:spMkLst>
        </pc:spChg>
        <pc:spChg chg="add del mod">
          <ac:chgData name="Hardik Patel" userId="S::dc49caa@tn.gov::7f92b004-9b99-4295-8904-7e39b15fd0f6" providerId="AD" clId="Web-{6D9B91D9-B127-3013-1863-86C7FAF1E1AF}" dt="2025-06-18T20:08:35.152" v="22" actId="20577"/>
          <ac:spMkLst>
            <pc:docMk/>
            <pc:sldMk cId="1227103563" sldId="257"/>
            <ac:spMk id="2062" creationId="{00000000-0000-0000-0000-000000000000}"/>
          </ac:spMkLst>
        </pc:spChg>
        <pc:spChg chg="mod">
          <ac:chgData name="Hardik Patel" userId="S::dc49caa@tn.gov::7f92b004-9b99-4295-8904-7e39b15fd0f6" providerId="AD" clId="Web-{6D9B91D9-B127-3013-1863-86C7FAF1E1AF}" dt="2025-06-18T20:08:44.871" v="25" actId="14100"/>
          <ac:spMkLst>
            <pc:docMk/>
            <pc:sldMk cId="1227103563" sldId="257"/>
            <ac:spMk id="2231" creationId="{0C92C7BC-8331-BBA9-3128-CD9B5E668C43}"/>
          </ac:spMkLst>
        </pc:spChg>
        <pc:spChg chg="mod">
          <ac:chgData name="Hardik Patel" userId="S::dc49caa@tn.gov::7f92b004-9b99-4295-8904-7e39b15fd0f6" providerId="AD" clId="Web-{6D9B91D9-B127-3013-1863-86C7FAF1E1AF}" dt="2025-06-18T20:08:37.605" v="24" actId="20577"/>
          <ac:spMkLst>
            <pc:docMk/>
            <pc:sldMk cId="1227103563" sldId="257"/>
            <ac:spMk id="2232" creationId="{DA509BB9-DEB3-CA0F-F1AA-7DECCDD02E7B}"/>
          </ac:spMkLst>
        </pc:spChg>
        <pc:picChg chg="mod">
          <ac:chgData name="Hardik Patel" userId="S::dc49caa@tn.gov::7f92b004-9b99-4295-8904-7e39b15fd0f6" providerId="AD" clId="Web-{6D9B91D9-B127-3013-1863-86C7FAF1E1AF}" dt="2025-06-18T20:06:40.167" v="5" actId="14100"/>
          <ac:picMkLst>
            <pc:docMk/>
            <pc:sldMk cId="1227103563" sldId="257"/>
            <ac:picMk id="2" creationId="{8A1CCA1B-4127-A163-4E94-F1C2A037D88F}"/>
          </ac:picMkLst>
        </pc:picChg>
        <pc:picChg chg="mod">
          <ac:chgData name="Hardik Patel" userId="S::dc49caa@tn.gov::7f92b004-9b99-4295-8904-7e39b15fd0f6" providerId="AD" clId="Web-{6D9B91D9-B127-3013-1863-86C7FAF1E1AF}" dt="2025-06-18T20:09:07.902" v="27" actId="1076"/>
          <ac:picMkLst>
            <pc:docMk/>
            <pc:sldMk cId="1227103563" sldId="257"/>
            <ac:picMk id="7" creationId="{8D04C8E3-384E-1732-3279-2C53A559B02B}"/>
          </ac:picMkLst>
        </pc:picChg>
        <pc:picChg chg="mod">
          <ac:chgData name="Hardik Patel" userId="S::dc49caa@tn.gov::7f92b004-9b99-4295-8904-7e39b15fd0f6" providerId="AD" clId="Web-{6D9B91D9-B127-3013-1863-86C7FAF1E1AF}" dt="2025-06-18T20:07:45.652" v="9" actId="14100"/>
          <ac:picMkLst>
            <pc:docMk/>
            <pc:sldMk cId="1227103563" sldId="257"/>
            <ac:picMk id="25" creationId="{5F2D8BF3-5BDD-729E-702B-DC55DCEBAA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57" y="0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3263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460332"/>
            <a:ext cx="5681980" cy="422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7439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57" y="8917439"/>
            <a:ext cx="3077739" cy="4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64" tIns="47232" rIns="94464" bIns="4723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3263"/>
            <a:ext cx="6259513" cy="3521075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41799862" y="28346187"/>
            <a:ext cx="4832085" cy="18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46779596" y="28270202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2pPr>
      <a:lvl3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3pPr>
      <a:lvl4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4pPr>
      <a:lvl5pPr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5pPr>
      <a:lvl6pPr marL="457206"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6pPr>
      <a:lvl7pPr marL="914411"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7pPr>
      <a:lvl8pPr marL="1371617"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8pPr>
      <a:lvl9pPr marL="1828823" algn="ctr" defTabSz="4389493" rtl="0" fontAlgn="base">
        <a:spcBef>
          <a:spcPct val="0"/>
        </a:spcBef>
        <a:spcAft>
          <a:spcPct val="0"/>
        </a:spcAft>
        <a:defRPr sz="21101">
          <a:solidFill>
            <a:schemeClr val="tx2"/>
          </a:solidFill>
          <a:latin typeface="Arial" charset="0"/>
        </a:defRPr>
      </a:lvl9pPr>
    </p:titleStyle>
    <p:bodyStyle>
      <a:lvl1pPr marL="1646259" indent="-1646259" algn="l" defTabSz="4389493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70" indent="-1371617" algn="l" defTabSz="4389493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69" indent="-1096976" algn="l" defTabSz="4389493" rtl="0" fontAlgn="base">
        <a:spcBef>
          <a:spcPct val="20000"/>
        </a:spcBef>
        <a:spcAft>
          <a:spcPct val="0"/>
        </a:spcAft>
        <a:buChar char="•"/>
        <a:defRPr sz="11501">
          <a:solidFill>
            <a:schemeClr val="tx1"/>
          </a:solidFill>
          <a:latin typeface="+mn-lt"/>
        </a:defRPr>
      </a:lvl3pPr>
      <a:lvl4pPr marL="7680421" indent="-1096976" algn="l" defTabSz="4389493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962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167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373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579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785" indent="-1096976" algn="l" defTabSz="4389493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02CB4-3071-4E1B-AECE-FC32DE94BC74}"/>
              </a:ext>
            </a:extLst>
          </p:cNvPr>
          <p:cNvSpPr/>
          <p:nvPr/>
        </p:nvSpPr>
        <p:spPr bwMode="auto">
          <a:xfrm>
            <a:off x="1" y="4893"/>
            <a:ext cx="51206400" cy="4117821"/>
          </a:xfrm>
          <a:prstGeom prst="rect">
            <a:avLst/>
          </a:prstGeom>
          <a:solidFill>
            <a:srgbClr val="0030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5680618" y="4458201"/>
            <a:ext cx="15184767" cy="16082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17895717" y="5370326"/>
            <a:ext cx="17072377" cy="23071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48641" y="4458201"/>
            <a:ext cx="16909555" cy="48433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5688064" y="4466968"/>
            <a:ext cx="15184767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898263" y="320683"/>
            <a:ext cx="4940987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Arial"/>
                <a:cs typeface="Arial"/>
              </a:rPr>
              <a:t>When Field Epis Don’t Have Access to Data, Build a Datamart!</a:t>
            </a:r>
            <a:endParaRPr lang="en-US" sz="6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51100" y="12874104"/>
            <a:ext cx="16889910" cy="155717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8800"/>
          </a:p>
        </p:txBody>
      </p:sp>
      <p:sp>
        <p:nvSpPr>
          <p:cNvPr id="33" name="AutoShape 30"/>
          <p:cNvSpPr>
            <a:spLocks noChangeArrowheads="1"/>
          </p:cNvSpPr>
          <p:nvPr/>
        </p:nvSpPr>
        <p:spPr bwMode="auto">
          <a:xfrm>
            <a:off x="35688032" y="21251759"/>
            <a:ext cx="15150650" cy="40062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5688034" y="21251759"/>
            <a:ext cx="15150648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Acknowledgements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44595" y="1780982"/>
            <a:ext cx="371701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H. Patel, N. Williams</a:t>
            </a:r>
            <a:endParaRPr lang="en-US" sz="5400" b="1" baseline="30000">
              <a:solidFill>
                <a:schemeClr val="bg1"/>
              </a:solidFill>
            </a:endParaRPr>
          </a:p>
          <a:p>
            <a:endParaRPr lang="en-US" sz="3600" b="1" baseline="30000">
              <a:solidFill>
                <a:schemeClr val="bg1"/>
              </a:solidFill>
            </a:endParaRPr>
          </a:p>
          <a:p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58" name="AutoShape 4"/>
          <p:cNvSpPr>
            <a:spLocks noChangeArrowheads="1"/>
          </p:cNvSpPr>
          <p:nvPr/>
        </p:nvSpPr>
        <p:spPr bwMode="auto">
          <a:xfrm>
            <a:off x="350011" y="9638772"/>
            <a:ext cx="16908102" cy="28808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400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375105" y="4473986"/>
            <a:ext cx="16887548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6" name="Text Box 42"/>
          <p:cNvSpPr txBox="1">
            <a:spLocks noChangeArrowheads="1"/>
          </p:cNvSpPr>
          <p:nvPr/>
        </p:nvSpPr>
        <p:spPr bwMode="auto">
          <a:xfrm>
            <a:off x="348968" y="12864622"/>
            <a:ext cx="16888675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Methods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17893761" y="4473986"/>
            <a:ext cx="17076289" cy="923330"/>
          </a:xfrm>
          <a:prstGeom prst="rect">
            <a:avLst/>
          </a:prstGeom>
          <a:solidFill>
            <a:srgbClr val="003064"/>
          </a:solidFill>
          <a:ln w="9525">
            <a:solidFill>
              <a:srgbClr val="003064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Results</a:t>
            </a:r>
            <a:endParaRPr lang="en-US" sz="48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67" y="0"/>
            <a:ext cx="8085516" cy="4410281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350011" y="9643513"/>
            <a:ext cx="16908102" cy="923330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5400" b="1">
                <a:solidFill>
                  <a:schemeClr val="bg1"/>
                </a:solidFill>
              </a:rPr>
              <a:t>Objective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44" name="AutoShape 30"/>
          <p:cNvSpPr>
            <a:spLocks noChangeArrowheads="1"/>
          </p:cNvSpPr>
          <p:nvPr/>
        </p:nvSpPr>
        <p:spPr bwMode="auto">
          <a:xfrm>
            <a:off x="35688064" y="25898430"/>
            <a:ext cx="15150647" cy="261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5688063" y="25884372"/>
            <a:ext cx="15150648" cy="830997"/>
          </a:xfrm>
          <a:prstGeom prst="rect">
            <a:avLst/>
          </a:prstGeom>
          <a:solidFill>
            <a:srgbClr val="00306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93">
              <a:spcBef>
                <a:spcPct val="50000"/>
              </a:spcBef>
            </a:pPr>
            <a:r>
              <a:rPr lang="en-US" sz="4800" b="1">
                <a:solidFill>
                  <a:schemeClr val="bg1"/>
                </a:solidFill>
              </a:rPr>
              <a:t>Contact Information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270" y="26777756"/>
            <a:ext cx="2647656" cy="1583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3ECD29-5230-4C98-9935-7BE02347242E}"/>
              </a:ext>
            </a:extLst>
          </p:cNvPr>
          <p:cNvSpPr txBox="1"/>
          <p:nvPr/>
        </p:nvSpPr>
        <p:spPr>
          <a:xfrm>
            <a:off x="348968" y="13776988"/>
            <a:ext cx="16886483" cy="69865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800" b="1" dirty="0">
                <a:latin typeface="Arial"/>
                <a:cs typeface="Arial"/>
              </a:rPr>
              <a:t>Needs Assessment: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Interviewed and surveyed program areas for their needs.</a:t>
            </a:r>
            <a:endParaRPr lang="en-US" sz="2800" dirty="0">
              <a:cs typeface="Arial"/>
            </a:endParaRPr>
          </a:p>
          <a:p>
            <a:pPr marL="457200" algn="l"/>
            <a:endParaRPr lang="en-US" sz="2800" dirty="0">
              <a:latin typeface="Arial"/>
              <a:cs typeface="Arial"/>
            </a:endParaRPr>
          </a:p>
          <a:p>
            <a:pPr algn="l"/>
            <a:r>
              <a:rPr lang="en-US" sz="2800" b="1" dirty="0">
                <a:latin typeface="Arial"/>
                <a:cs typeface="Arial"/>
              </a:rPr>
              <a:t>Field Identification and Extraction: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Determined which required data elements already existed in the databases and tables in NBS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Determine where in the eCR files the required data elements exist that don’t already exist in the databases and tables in NBS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Update the MSG_XML_MAPPING table so that the MSG_ANSWER table was populated with fields that didn’t already exist in NBS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algn="l"/>
            <a:r>
              <a:rPr lang="en-US" sz="2800" b="1" dirty="0">
                <a:latin typeface="Arial"/>
                <a:cs typeface="Arial"/>
              </a:rPr>
              <a:t>Automation: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Developed an SQL stored procedure to run daily</a:t>
            </a:r>
          </a:p>
          <a:p>
            <a:pPr marL="914400" indent="-457200" algn="l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9144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cs typeface="Arial"/>
              </a:rPr>
              <a:t>Made sure that the new process didn’t impact health or security of our NBS backend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95151AC-CB22-409B-8553-36FD530F4D51}"/>
              </a:ext>
            </a:extLst>
          </p:cNvPr>
          <p:cNvSpPr txBox="1"/>
          <p:nvPr/>
        </p:nvSpPr>
        <p:spPr>
          <a:xfrm>
            <a:off x="35871734" y="22593164"/>
            <a:ext cx="14852488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/>
              <a:t>This study/report was supported in part by the Data Science Team Training program administered by the Council of State and Territorial Epidemiologists (CSTE).</a:t>
            </a:r>
            <a:endParaRPr lang="en-US"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1" name="TextBox 2230">
            <a:extLst>
              <a:ext uri="{FF2B5EF4-FFF2-40B4-BE49-F238E27FC236}">
                <a16:creationId xmlns:a16="http://schemas.microsoft.com/office/drawing/2014/main" id="{0C92C7BC-8331-BBA9-3128-CD9B5E668C43}"/>
              </a:ext>
            </a:extLst>
          </p:cNvPr>
          <p:cNvSpPr txBox="1"/>
          <p:nvPr/>
        </p:nvSpPr>
        <p:spPr>
          <a:xfrm>
            <a:off x="360307" y="5355777"/>
            <a:ext cx="16886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Tennessee is one of 20 states that use the National Electronic Disease Surveillance System Base System (NBS), a CDC-developed integrated information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NBS uses many databases and tables to store the data that the system uses.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At the Tennessee Department of Health, many of these tables are unavailable to field epis for system health and security reasons.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/>
              <a:t>Field epis had to perform long manual processes to perform their epidemiologic work</a:t>
            </a:r>
          </a:p>
        </p:txBody>
      </p:sp>
      <p:sp>
        <p:nvSpPr>
          <p:cNvPr id="2232" name="TextBox 2231">
            <a:extLst>
              <a:ext uri="{FF2B5EF4-FFF2-40B4-BE49-F238E27FC236}">
                <a16:creationId xmlns:a16="http://schemas.microsoft.com/office/drawing/2014/main" id="{DA509BB9-DEB3-CA0F-F1AA-7DECCDD02E7B}"/>
              </a:ext>
            </a:extLst>
          </p:cNvPr>
          <p:cNvSpPr txBox="1"/>
          <p:nvPr/>
        </p:nvSpPr>
        <p:spPr>
          <a:xfrm>
            <a:off x="474278" y="10573419"/>
            <a:ext cx="16212312" cy="1305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Arial"/>
                <a:cs typeface="Arial"/>
              </a:rPr>
              <a:t>Reduce the burden of field epis faced due to data access limitations by consolidating the required for their work into a single Datamart table that is updated daily.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2234" name="TextBox 2233">
            <a:extLst>
              <a:ext uri="{FF2B5EF4-FFF2-40B4-BE49-F238E27FC236}">
                <a16:creationId xmlns:a16="http://schemas.microsoft.com/office/drawing/2014/main" id="{90E79F30-0C0F-DDEE-A446-1F6B388F059C}"/>
              </a:ext>
            </a:extLst>
          </p:cNvPr>
          <p:cNvSpPr txBox="1"/>
          <p:nvPr/>
        </p:nvSpPr>
        <p:spPr>
          <a:xfrm>
            <a:off x="35777978" y="5448116"/>
            <a:ext cx="15094853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Arial" charset="0"/>
              </a:rPr>
              <a:t>Comprehensive Data Consolidation</a:t>
            </a:r>
            <a:r>
              <a:rPr lang="en-US" sz="2800" b="1"/>
              <a:t>:</a:t>
            </a:r>
          </a:p>
          <a:p>
            <a:pPr algn="l"/>
            <a:endParaRPr lang="en-US" sz="2800" b="1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Patient, organization, and health care facility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reportable conditions, jurisdiction, and program area information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algn="l"/>
            <a:r>
              <a:rPr lang="en-US" sz="2800" b="1">
                <a:solidFill>
                  <a:schemeClr val="tx1"/>
                </a:solidFill>
                <a:latin typeface="Arial" charset="0"/>
              </a:rPr>
              <a:t>Daily Refresh for Real-Time Insights: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Up-to-date information for informed decision-making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stay ahead of emerging trends and critical situations</a:t>
            </a:r>
          </a:p>
          <a:p>
            <a:pPr algn="l"/>
            <a:endParaRPr lang="en-US" sz="2800" b="1">
              <a:solidFill>
                <a:schemeClr val="tx1"/>
              </a:solidFill>
              <a:latin typeface="Arial" charset="0"/>
            </a:endParaRPr>
          </a:p>
          <a:p>
            <a:pPr algn="l"/>
            <a:r>
              <a:rPr lang="en-US" sz="2800" b="1">
                <a:solidFill>
                  <a:schemeClr val="tx1"/>
                </a:solidFill>
                <a:latin typeface="Arial" charset="0"/>
              </a:rPr>
              <a:t>Timestamps for Effective Analysis</a:t>
            </a:r>
            <a:r>
              <a:rPr lang="en-US" sz="2800" b="1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Track chronology and analyze trends over time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Identify patterns for proactive intervention</a:t>
            </a:r>
          </a:p>
          <a:p>
            <a:pPr algn="l"/>
            <a:endParaRPr lang="en-US" sz="2800" b="1">
              <a:solidFill>
                <a:schemeClr val="tx1"/>
              </a:solidFill>
              <a:latin typeface="Arial" charset="0"/>
            </a:endParaRPr>
          </a:p>
          <a:p>
            <a:pPr algn="l"/>
            <a:r>
              <a:rPr lang="en-US" sz="2800" b="1">
                <a:solidFill>
                  <a:schemeClr val="tx1"/>
                </a:solidFill>
                <a:latin typeface="Arial" charset="0"/>
              </a:rPr>
              <a:t>Enhanced Visibility with Update Control: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Display of updated external control numbers for the eICR updates(same patient)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Clear visibility into the evolution of reported condition</a:t>
            </a:r>
          </a:p>
          <a:p>
            <a:pPr algn="l"/>
            <a:endParaRPr lang="en-US" sz="2800" b="1"/>
          </a:p>
          <a:p>
            <a:pPr algn="l"/>
            <a:r>
              <a:rPr lang="en-US" sz="2800" b="1"/>
              <a:t>Empowering Program Areas:</a:t>
            </a: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Efficient access to critical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Informed decision-making for better patient care outcomes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C8103-DB0E-B7B9-6AFC-96AB0FD1DCAC}"/>
              </a:ext>
            </a:extLst>
          </p:cNvPr>
          <p:cNvSpPr txBox="1"/>
          <p:nvPr/>
        </p:nvSpPr>
        <p:spPr>
          <a:xfrm>
            <a:off x="3581541" y="27971834"/>
            <a:ext cx="11053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/>
              <a:t>Figure 1. Data flow diagram for data entering the eCR Datamart</a:t>
            </a:r>
          </a:p>
        </p:txBody>
      </p:sp>
      <p:pic>
        <p:nvPicPr>
          <p:cNvPr id="25" name="Picture 24" descr="Calendar&#10;&#10;Description automatically generated">
            <a:extLst>
              <a:ext uri="{FF2B5EF4-FFF2-40B4-BE49-F238E27FC236}">
                <a16:creationId xmlns:a16="http://schemas.microsoft.com/office/drawing/2014/main" id="{5F2D8BF3-5BDD-729E-702B-DC55DCEBAA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310" y="5093207"/>
            <a:ext cx="14370068" cy="155521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370806-84D3-7F72-379A-4360A99D7106}"/>
              </a:ext>
            </a:extLst>
          </p:cNvPr>
          <p:cNvSpPr txBox="1"/>
          <p:nvPr/>
        </p:nvSpPr>
        <p:spPr>
          <a:xfrm>
            <a:off x="18639059" y="18716065"/>
            <a:ext cx="981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/>
              <a:t>Figure 2. Data elements included in the eCR Datamart</a:t>
            </a:r>
          </a:p>
        </p:txBody>
      </p:sp>
      <p:pic>
        <p:nvPicPr>
          <p:cNvPr id="14" name="Picture 13" descr="Text&#10;&#10;AI-generated content may be incorrect.">
            <a:extLst>
              <a:ext uri="{FF2B5EF4-FFF2-40B4-BE49-F238E27FC236}">
                <a16:creationId xmlns:a16="http://schemas.microsoft.com/office/drawing/2014/main" id="{B21ECAB9-7CD6-8F1D-6193-769459586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659" y="1643495"/>
            <a:ext cx="11009530" cy="2201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E542DC-8922-1786-33E3-B24579357A53}"/>
              </a:ext>
            </a:extLst>
          </p:cNvPr>
          <p:cNvSpPr txBox="1"/>
          <p:nvPr/>
        </p:nvSpPr>
        <p:spPr>
          <a:xfrm>
            <a:off x="35746422" y="27022618"/>
            <a:ext cx="11397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Hardik Patel, MS &amp; Nathan Williams, MPH</a:t>
            </a:r>
          </a:p>
          <a:p>
            <a:pPr algn="l"/>
            <a:endParaRPr lang="en-US" sz="2800"/>
          </a:p>
          <a:p>
            <a:pPr algn="l"/>
            <a:r>
              <a:rPr lang="en-US" sz="2800"/>
              <a:t>CEDS.informatics@tn.gov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0D4AC-79FB-9CB3-C333-1BCE277BF5B2}"/>
              </a:ext>
            </a:extLst>
          </p:cNvPr>
          <p:cNvSpPr txBox="1"/>
          <p:nvPr/>
        </p:nvSpPr>
        <p:spPr>
          <a:xfrm>
            <a:off x="18639059" y="27673806"/>
            <a:ext cx="1522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/>
              <a:t>Figure 3. Example dashboard/report created in Tableau using the eCR datamart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1CCA1B-4127-A163-4E94-F1C2A037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388" y="20691348"/>
            <a:ext cx="15276957" cy="7362444"/>
          </a:xfrm>
          <a:prstGeom prst="rect">
            <a:avLst/>
          </a:prstGeom>
        </p:spPr>
      </p:pic>
      <p:pic>
        <p:nvPicPr>
          <p:cNvPr id="7" name="Picture 6" descr="Chart&#10;&#10;AI-generated content may be incorrect.">
            <a:extLst>
              <a:ext uri="{FF2B5EF4-FFF2-40B4-BE49-F238E27FC236}">
                <a16:creationId xmlns:a16="http://schemas.microsoft.com/office/drawing/2014/main" id="{8D04C8E3-384E-1732-3279-2C53A559B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059" y="19760067"/>
            <a:ext cx="12831541" cy="76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035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85A8A9F-3B44-4EFD-ABDB-466E68878732}">
  <we:reference id="6a7bd4f3-0563-43af-8c08-79110eebdff6" version="1.1.0.1" store="EXCatalog" storeType="EXCatalog"/>
  <we:alternateReferences>
    <we:reference id="WA104381155" version="1.1.0.1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097a79-2ae1-40d4-b05d-61f243756108" xsi:nil="true"/>
    <lcf76f155ced4ddcb4097134ff3c332f xmlns="2d5eb758-47db-491e-8bc7-c045447afed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908C7CF6D9745AA9FF10B6A3DC9DB" ma:contentTypeVersion="16" ma:contentTypeDescription="Create a new document." ma:contentTypeScope="" ma:versionID="ff8f0a3ff6003786731bb13ed0954522">
  <xsd:schema xmlns:xsd="http://www.w3.org/2001/XMLSchema" xmlns:xs="http://www.w3.org/2001/XMLSchema" xmlns:p="http://schemas.microsoft.com/office/2006/metadata/properties" xmlns:ns2="2d5eb758-47db-491e-8bc7-c045447afed5" xmlns:ns3="d1097a79-2ae1-40d4-b05d-61f243756108" targetNamespace="http://schemas.microsoft.com/office/2006/metadata/properties" ma:root="true" ma:fieldsID="050a8101c2f0536d463a3908b0fc8d93" ns2:_="" ns3:_="">
    <xsd:import namespace="2d5eb758-47db-491e-8bc7-c045447afed5"/>
    <xsd:import namespace="d1097a79-2ae1-40d4-b05d-61f24375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eb758-47db-491e-8bc7-c045447afe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ec6819c-d561-498f-ad6b-029f1b52be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97a79-2ae1-40d4-b05d-61f243756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ff323e4-c06c-4e6e-8562-0a7ae80cefc8}" ma:internalName="TaxCatchAll" ma:showField="CatchAllData" ma:web="d1097a79-2ae1-40d4-b05d-61f24375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A62F3C-17A2-450B-83C5-38CF760C6909}">
  <ds:schemaRefs>
    <ds:schemaRef ds:uri="2d5eb758-47db-491e-8bc7-c045447afed5"/>
    <ds:schemaRef ds:uri="d1097a79-2ae1-40d4-b05d-61f243756108"/>
    <ds:schemaRef ds:uri="d94e6030-6583-4396-a043-8bfa45a7c1cd"/>
    <ds:schemaRef ds:uri="fcdfd901-8459-48e5-83c6-22808c40ec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76D36B-8F81-427F-915B-4014D047ECC8}">
  <ds:schemaRefs>
    <ds:schemaRef ds:uri="2d5eb758-47db-491e-8bc7-c045447afed5"/>
    <ds:schemaRef ds:uri="d1097a79-2ae1-40d4-b05d-61f2437561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69EF63-C6A7-43D7-A207-9A06C13414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345bebf-0d71-4337-9281-24b941616c36}" enabled="0" method="" siteId="{f345bebf-0d71-4337-9281-24b941616c3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Shulda;www.postersession.com</dc:creator>
  <cp:keywords>www.postersession.com</cp:keywords>
  <dc:description>©MegaPrint Inc. 2009-2015</dc:description>
  <cp:lastModifiedBy>Nathan W Williams</cp:lastModifiedBy>
  <cp:revision>1</cp:revision>
  <cp:lastPrinted>2016-06-15T15:04:19Z</cp:lastPrinted>
  <dcterms:created xsi:type="dcterms:W3CDTF">2008-12-04T00:20:37Z</dcterms:created>
  <dcterms:modified xsi:type="dcterms:W3CDTF">2025-06-20T13:43:44Z</dcterms:modified>
  <cp:category>Research Poster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0x01010005F908C7CF6D9745AA9FF10B6A3DC9DB</vt:lpwstr>
  </property>
  <property fmtid="{D5CDD505-2E9C-101B-9397-08002B2CF9AE}" pid="3" name="MediaServiceImageTags">
    <vt:lpwstr/>
  </property>
</Properties>
</file>