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78" r:id="rId2"/>
    <p:sldId id="279" r:id="rId3"/>
    <p:sldId id="282" r:id="rId4"/>
    <p:sldId id="281" r:id="rId5"/>
    <p:sldId id="280" r:id="rId6"/>
    <p:sldId id="283" r:id="rId7"/>
  </p:sldIdLst>
  <p:sldSz cx="12192000" cy="6858000"/>
  <p:notesSz cx="13716000" cy="24384000"/>
  <p:defaultTextStyle>
    <a:defPPr rtl="0">
      <a:defRPr lang="nl-NL"/>
    </a:defPPr>
    <a:lvl1pPr marL="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422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5" d="100"/>
          <a:sy n="35" d="100"/>
        </p:scale>
        <p:origin x="33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F798114-F98B-8922-A4DB-2A6C82CA9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CAE0B7-715A-661E-42BB-A607AF4B6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EEB5-0C92-4391-9814-645FD1273AFC}" type="datetime1">
              <a:rPr lang="nl-NL" smtClean="0"/>
              <a:t>9-11-2023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E64603-E286-BAA9-E0A7-2C6095F40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6FD14E2-747E-8683-69A2-F2327C999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0AF-E636-439C-B275-B3DE3965F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6235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99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beelding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nl-NL" sz="44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nl-NL" sz="2400"/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6" name="Tijdelijke aanduiding voor tekst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4" name="Tijdelijke aanduiding voor afbeelding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2" name="Tijdelijke aanduiding voor tekst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7" name="Tijdelijke aanduiding voor tekst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8" name="Tijdelijke aanduiding voor afbeelding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8" name="Tijdelijke aanduiding voor tekst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8" name="Tijdelijke aanduiding voor tekst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7" name="Tijdelijke aanduiding voor afbeelding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9" name="Tijdelijke aanduiding voor tekst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9" name="Tijdelijke aanduiding voor tekst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6" name="Tijdelijke aanduiding voor afbeelding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0" name="Tijdelijke aanduiding voor tekst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0" name="Tijdelijke aanduiding voor tekst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5" name="Tijdelijke aanduiding voor afbeelding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1" name="Tijdelijke aanduiding voor tekst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Vrije v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nl-NL">
                <a:solidFill>
                  <a:schemeClr val="accent6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30" name="Afbeelding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MMM JJJJ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MMM JJJJ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MMM JJJJ</a:t>
            </a: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MMM JJJJ</a:t>
            </a:r>
          </a:p>
        </p:txBody>
      </p:sp>
      <p:sp>
        <p:nvSpPr>
          <p:cNvPr id="35" name="Tijdelijke aanduiding voor tekst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MMM JJJJ</a:t>
            </a:r>
          </a:p>
        </p:txBody>
      </p:sp>
      <p:sp>
        <p:nvSpPr>
          <p:cNvPr id="36" name="Tijdelijke aanduiding voor tekst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37" name="Tijdelijke aanduiding voor tekst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38" name="Tijdelijke aanduiding voor tekst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39" name="Tijdelijke aanduiding voor tekst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0" name="Tijdelijke aanduiding voor tekst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11" name="Afbeelding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3" name="Afbeelding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7" name="Afbeelding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9" name="Afbeelding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nl-NL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nl-NL" sz="1500"/>
            </a:lvl1pPr>
            <a:lvl2pPr>
              <a:defRPr lang="nl-NL" sz="1300"/>
            </a:lvl2pPr>
            <a:lvl3pPr>
              <a:defRPr lang="nl-NL" sz="12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nl-NL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nl-NL" sz="1500"/>
            </a:lvl1pPr>
            <a:lvl2pPr>
              <a:defRPr lang="nl-NL" sz="1300"/>
            </a:lvl2pPr>
            <a:lvl3pPr>
              <a:defRPr lang="nl-NL" sz="12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6" name="Tijdelijke aanduiding voor tekst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4" name="Tijdelijke aanduiding voor afbeelding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2" name="Tijdelijke aanduiding voor tekst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9" name="Tijdelijke aanduiding voor tekst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6" name="Tijdelijke aanduiding voor afbeelding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0" name="Tijdelijke aanduiding voor tekst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0" name="Tijdelijke aanduiding voor tekst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nl-NL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5" name="Tijdelijke aanduiding voor afbeelding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nl-NL" sz="9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1" name="Tijdelijke aanduiding voor tekst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nl-NL" sz="15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beelding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5" name="Afbeelding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6" name="Afbeelding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3" name="Afbeelding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21" name="Afbeelding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Afbeelding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nl-NL" b="1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nl-NL" sz="1500"/>
            </a:lvl1pPr>
            <a:lvl2pPr>
              <a:defRPr lang="nl-NL" sz="1500"/>
            </a:lvl2pPr>
            <a:lvl3pPr>
              <a:defRPr lang="nl-NL" sz="1500"/>
            </a:lvl3pPr>
            <a:lvl4pPr>
              <a:defRPr lang="nl-NL" sz="1500"/>
            </a:lvl4pPr>
            <a:lvl5pPr>
              <a:defRPr lang="nl-NL" sz="15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uit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Vrije vorm: Vorm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9" name="Afbeelding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nl-NL" sz="44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nl-NL" sz="2400"/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1" name="Afbeelding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5" name="Afbeelding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7" name="Afbeelding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  <p:sp>
        <p:nvSpPr>
          <p:cNvPr id="18" name="Titel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nl-NL" sz="1500"/>
            </a:lvl1pPr>
            <a:lvl2pPr>
              <a:defRPr lang="nl-NL" sz="1300"/>
            </a:lvl2pPr>
            <a:lvl3pPr>
              <a:defRPr lang="nl-NL" sz="12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0" name="Tijdelijke aanduiding voor inhoud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nl-NL" sz="1500"/>
            </a:lvl1pPr>
            <a:lvl2pPr>
              <a:defRPr lang="nl-NL" sz="1300"/>
            </a:lvl2pPr>
            <a:lvl3pPr>
              <a:defRPr lang="nl-NL" sz="12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nl-NL" sz="32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nl-NL" sz="3200"/>
            </a:lvl1pPr>
            <a:lvl2pPr>
              <a:defRPr lang="nl-NL" sz="2800"/>
            </a:lvl2pPr>
            <a:lvl3pPr>
              <a:defRPr lang="nl-NL" sz="2400"/>
            </a:lvl3pPr>
            <a:lvl4pPr>
              <a:defRPr lang="nl-NL" sz="2000"/>
            </a:lvl4pPr>
            <a:lvl5pPr>
              <a:defRPr lang="nl-NL" sz="2000"/>
            </a:lvl5pPr>
            <a:lvl6pPr>
              <a:defRPr lang="nl-NL" sz="2000"/>
            </a:lvl6pPr>
            <a:lvl7pPr>
              <a:defRPr lang="nl-NL" sz="2000"/>
            </a:lvl7pPr>
            <a:lvl8pPr>
              <a:defRPr lang="nl-NL" sz="2000"/>
            </a:lvl8pPr>
            <a:lvl9pPr>
              <a:defRPr lang="nl-NL" sz="2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Vrije v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4" name="Afbeelding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nl-NL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nl-NL" sz="1800"/>
            </a:lvl3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nl-NL" sz="32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nl-NL" sz="3200"/>
            </a:lvl1pPr>
            <a:lvl2pPr marL="457200" indent="0">
              <a:buNone/>
              <a:defRPr lang="nl-NL" sz="2800"/>
            </a:lvl2pPr>
            <a:lvl3pPr marL="914400" indent="0">
              <a:buNone/>
              <a:defRPr lang="nl-NL" sz="2400"/>
            </a:lvl3pPr>
            <a:lvl4pPr marL="1371600" indent="0">
              <a:buNone/>
              <a:defRPr lang="nl-NL" sz="2000"/>
            </a:lvl4pPr>
            <a:lvl5pPr marL="1828800" indent="0">
              <a:buNone/>
              <a:defRPr lang="nl-NL" sz="2000"/>
            </a:lvl5pPr>
            <a:lvl6pPr marL="2286000" indent="0">
              <a:buNone/>
              <a:defRPr lang="nl-NL" sz="2000"/>
            </a:lvl6pPr>
            <a:lvl7pPr marL="2743200" indent="0">
              <a:buNone/>
              <a:defRPr lang="nl-NL" sz="2000"/>
            </a:lvl7pPr>
            <a:lvl8pPr marL="3200400" indent="0">
              <a:buNone/>
              <a:defRPr lang="nl-NL" sz="2000"/>
            </a:lvl8pPr>
            <a:lvl9pPr marL="3657600" indent="0">
              <a:buNone/>
              <a:defRPr lang="nl-NL" sz="2000"/>
            </a:lvl9pPr>
          </a:lstStyle>
          <a:p>
            <a:pPr rtl="0"/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nl-NL" b="1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nl-NL" sz="1500"/>
            </a:lvl1pPr>
            <a:lvl2pPr>
              <a:defRPr lang="nl-NL" sz="1500"/>
            </a:lvl2pPr>
            <a:lvl3pPr>
              <a:defRPr lang="nl-NL" sz="1500"/>
            </a:lvl3pPr>
            <a:lvl4pPr>
              <a:defRPr lang="nl-NL" sz="1500"/>
            </a:lvl4pPr>
            <a:lvl5pPr>
              <a:defRPr lang="nl-NL" sz="15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9" name="Vrije vorm: Vorm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lvl="0"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nl-NL" sz="44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2400">
                <a:solidFill>
                  <a:schemeClr val="accent6"/>
                </a:solidFill>
              </a:defRPr>
            </a:lvl1pPr>
            <a:lvl2pPr marL="457200" indent="0">
              <a:buNone/>
              <a:defRPr lang="nl-N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nl-N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nl-NL" sz="1800"/>
            </a:lvl1pPr>
            <a:lvl2pPr>
              <a:defRPr lang="nl-NL" sz="1600"/>
            </a:lvl2pPr>
            <a:lvl3pPr>
              <a:defRPr lang="nl-NL" sz="14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nl-NL" sz="1800"/>
            </a:lvl1pPr>
            <a:lvl2pPr>
              <a:defRPr lang="nl-NL" sz="1600"/>
            </a:lvl2pPr>
            <a:lvl3pPr>
              <a:defRPr lang="nl-NL" sz="1400"/>
            </a:lvl3pPr>
            <a:lvl4pPr>
              <a:defRPr lang="nl-NL" sz="1200"/>
            </a:lvl4pPr>
            <a:lvl5pPr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nl-NL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57" name="Tijdelijke aanduiding voor tekst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nl-NL" sz="10000" b="1"/>
            </a:lvl1pPr>
          </a:lstStyle>
          <a:p>
            <a:pPr lvl="0" rtl="0"/>
            <a:r>
              <a:rPr lang="nl-NL"/>
              <a:t>“</a:t>
            </a:r>
          </a:p>
        </p:txBody>
      </p:sp>
      <p:sp>
        <p:nvSpPr>
          <p:cNvPr id="55" name="Tijdelijke aanduiding voor tekst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6" name="Tijdelijke aanduiding voor tekst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nl-NL" sz="10000" b="1"/>
            </a:lvl1pPr>
          </a:lstStyle>
          <a:p>
            <a:pPr lvl="0" rtl="0"/>
            <a:r>
              <a:rPr lang="nl-NL"/>
              <a:t>”</a:t>
            </a:r>
          </a:p>
        </p:txBody>
      </p:sp>
      <p:sp>
        <p:nvSpPr>
          <p:cNvPr id="32" name="Afbeelding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3" name="Vrije vorm: Vorm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3" name="Afbeelding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9" name="Vrije v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1" name="Vrije v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dirty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sz="45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3" name="Tijdelijke aanduiding voor afbeelding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tekst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4" name="Tijdelijke aanduiding voor tekst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6" name="Tijdelijke aanduiding voor afbeelding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5" name="Tijdelijke aanduiding voor tekst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7" name="Tijdelijke aanduiding voor tekst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9" name="Tijdelijke aanduiding voor afbeelding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8" name="Tijdelijke aanduiding voor tekst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30" name="Tijdelijke aanduiding voor tekst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lvl="0" rtl="0"/>
            <a:r>
              <a:rPr lang="nl-NL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nl-NL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15" name="Tijdelijke aanduiding voor tekst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3" name="Tijdelijke aanduiding voor afbeelding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tekst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4" name="Tijdelijke aanduiding voor tekst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6" name="Tijdelijke aanduiding voor tekst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18" name="Tijdelijke aanduiding voor tekst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6" name="Tijdelijke aanduiding voor afbeelding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5" name="Tijdelijke aanduiding voor tekst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27" name="Tijdelijke aanduiding voor tekst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31" name="Tijdelijke aanduiding voor tekst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29" name="Tijdelijke aanduiding voor afbeelding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8" name="Tijdelijke aanduiding voor tekst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30" name="Tijdelijke aanduiding voor tekst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  <p:sp>
        <p:nvSpPr>
          <p:cNvPr id="13" name="Tijdelijke aanduiding voor afbeelding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2" name="Tijdelijke aanduiding voor tekst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nl-NL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/>
              <a:t>Naam</a:t>
            </a:r>
          </a:p>
        </p:txBody>
      </p:sp>
      <p:sp>
        <p:nvSpPr>
          <p:cNvPr id="33" name="Tijdelijke aanduiding voor tekst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200" spc="20" baseline="0"/>
            </a:lvl1pPr>
          </a:lstStyle>
          <a:p>
            <a:pPr lvl="0" rtl="0"/>
            <a:r>
              <a:rPr lang="nl-NL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nl-NL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nl-NL"/>
              <a:t>Titel van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nl-NL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000" dirty="0" err="1"/>
              <a:t>Our</a:t>
            </a:r>
            <a:r>
              <a:rPr lang="nl-NL" sz="4000" dirty="0"/>
              <a:t> jungle adventure</a:t>
            </a:r>
            <a:br>
              <a:rPr lang="nl-NL" sz="4000" dirty="0"/>
            </a:br>
            <a:endParaRPr lang="nl-NL" sz="40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294" y="3483863"/>
            <a:ext cx="4439412" cy="1425487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 err="1"/>
              <a:t>ChatMT</a:t>
            </a:r>
            <a:endParaRPr lang="nl-NL" dirty="0"/>
          </a:p>
          <a:p>
            <a:pPr rtl="0"/>
            <a:r>
              <a:rPr lang="nl-NL" dirty="0"/>
              <a:t>Tristan </a:t>
            </a:r>
            <a:r>
              <a:rPr lang="nl-NL" dirty="0" err="1"/>
              <a:t>Delaere</a:t>
            </a:r>
            <a:r>
              <a:rPr lang="nl-NL" dirty="0"/>
              <a:t> en </a:t>
            </a:r>
            <a:r>
              <a:rPr lang="nl-NL" dirty="0" err="1"/>
              <a:t>MathisVanhauwe</a:t>
            </a:r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1E4FD-D86C-7E90-B0C9-60665CE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nl-NL" dirty="0"/>
              <a:t>Plannen</a:t>
            </a:r>
            <a:endParaRPr lang="nl-BE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9D156E-0AE4-9CFE-6D34-92B6B3E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l-NL"/>
              <a:t>Titel van presentatie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C3A6DBE-865C-9B56-3157-797FF7C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nl-NL" dirty="0"/>
              <a:pPr rtl="0"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DB5B0-A29F-C62A-C4F1-0FD5F14E2F1B}"/>
              </a:ext>
            </a:extLst>
          </p:cNvPr>
          <p:cNvSpPr txBox="1"/>
          <p:nvPr/>
        </p:nvSpPr>
        <p:spPr>
          <a:xfrm>
            <a:off x="1207363" y="2325950"/>
            <a:ext cx="903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Pad A </a:t>
            </a:r>
            <a:r>
              <a:rPr lang="nl-NL" dirty="0">
                <a:sym typeface="Wingdings" panose="05000000000000000000" pitchFamily="2" charset="2"/>
              </a:rPr>
              <a:t> Tristan </a:t>
            </a:r>
            <a:endParaRPr lang="nl-NL" dirty="0"/>
          </a:p>
          <a:p>
            <a:r>
              <a:rPr lang="nl-NL" dirty="0"/>
              <a:t>Pad B</a:t>
            </a:r>
            <a:r>
              <a:rPr lang="nl-NL" dirty="0">
                <a:sym typeface="Wingdings" panose="05000000000000000000" pitchFamily="2" charset="2"/>
              </a:rPr>
              <a:t> Mathis</a:t>
            </a:r>
          </a:p>
          <a:p>
            <a:r>
              <a:rPr lang="nl-NL" dirty="0">
                <a:sym typeface="Wingdings" panose="05000000000000000000" pitchFamily="2" charset="2"/>
              </a:rPr>
              <a:t>Elkaar helpen waar nodig</a:t>
            </a:r>
          </a:p>
          <a:p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77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CA537-E7FB-DFC3-A26C-27E8239D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UItleg</a:t>
            </a:r>
            <a:r>
              <a:rPr lang="nl-NL" dirty="0"/>
              <a:t> CODE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6F05330-8E52-3358-D38F-213E9D26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53" y="2811976"/>
            <a:ext cx="5333392" cy="3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BE7B-446D-E91F-6673-D5AC415B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Negatief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1069A7-2AB3-85B9-5973-F4753532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442722" cy="2245251"/>
          </a:xfrm>
        </p:spPr>
        <p:txBody>
          <a:bodyPr/>
          <a:lstStyle/>
          <a:p>
            <a:r>
              <a:rPr lang="nl-NL" dirty="0"/>
              <a:t>Op gang raken</a:t>
            </a:r>
          </a:p>
          <a:p>
            <a:r>
              <a:rPr lang="nl-NL" dirty="0"/>
              <a:t>Teamprestatie</a:t>
            </a:r>
          </a:p>
          <a:p>
            <a:r>
              <a:rPr lang="nl-NL" dirty="0"/>
              <a:t>Soms miscommunicatie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60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1FAC-2541-36BB-23F2-F74AC7F7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Positief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20346E-F324-717A-30C9-BE54316E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Elkaar helpen/ondersteunen</a:t>
            </a:r>
          </a:p>
          <a:p>
            <a:r>
              <a:rPr lang="nl-NL" dirty="0"/>
              <a:t>Geen conflicten</a:t>
            </a:r>
          </a:p>
          <a:p>
            <a:r>
              <a:rPr lang="nl-BE" dirty="0"/>
              <a:t>Organisatie</a:t>
            </a:r>
          </a:p>
        </p:txBody>
      </p:sp>
    </p:spTree>
    <p:extLst>
      <p:ext uri="{BB962C8B-B14F-4D97-AF65-F5344CB8AC3E}">
        <p14:creationId xmlns:p14="http://schemas.microsoft.com/office/powerpoint/2010/main" val="126830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46936-CE63-6125-D7B8-ACD08325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16" y="3300185"/>
            <a:ext cx="10404985" cy="1478310"/>
          </a:xfrm>
        </p:spPr>
        <p:txBody>
          <a:bodyPr/>
          <a:lstStyle/>
          <a:p>
            <a:r>
              <a:rPr lang="nl-NL" dirty="0"/>
              <a:t>Bedankt voor het luisteren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04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40_TF78438558_Win32" id="{D520010D-9C4B-4F49-AFDB-A48B5AD9DA15}" vid="{CC81D3BC-1073-40B8-B0C9-65E403ADD837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{DB45AE0E-4B66-444E-A069-31C640E8981B}tf78438558_win32</Template>
  <TotalTime>53</TotalTime>
  <Words>47</Words>
  <Application>Microsoft Office PowerPoint</Application>
  <PresentationFormat>Breedbeeld</PresentationFormat>
  <Paragraphs>21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Aptos</vt:lpstr>
      <vt:lpstr>Arial</vt:lpstr>
      <vt:lpstr>Arial Black</vt:lpstr>
      <vt:lpstr>Calibri</vt:lpstr>
      <vt:lpstr>Sabon Next LT</vt:lpstr>
      <vt:lpstr>Office-thema</vt:lpstr>
      <vt:lpstr>Our jungle adventure </vt:lpstr>
      <vt:lpstr>Plannen</vt:lpstr>
      <vt:lpstr>UItleg CODE</vt:lpstr>
      <vt:lpstr>Negatief</vt:lpstr>
      <vt:lpstr>Positief</vt:lpstr>
      <vt:lpstr>Bedankt voor het luisteren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jungle adventure </dc:title>
  <dc:subject/>
  <dc:creator>Vanhauwe Mathis</dc:creator>
  <cp:lastModifiedBy>Vanhauwe Mathis</cp:lastModifiedBy>
  <cp:revision>1</cp:revision>
  <dcterms:created xsi:type="dcterms:W3CDTF">2023-11-09T14:03:22Z</dcterms:created>
  <dcterms:modified xsi:type="dcterms:W3CDTF">2023-11-09T14:56:39Z</dcterms:modified>
</cp:coreProperties>
</file>