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53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" y="1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5430"/>
            <a:ext cx="9144000" cy="883744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3255"/>
            <a:ext cx="9144000" cy="612862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24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69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5147"/>
            <a:ext cx="2628900" cy="2151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5147"/>
            <a:ext cx="7734300" cy="2151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5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392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32841"/>
            <a:ext cx="10515600" cy="1055909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98739"/>
            <a:ext cx="10515600" cy="555278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669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5735"/>
            <a:ext cx="5181600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5735"/>
            <a:ext cx="5181600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262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5147"/>
            <a:ext cx="10515600" cy="490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22264"/>
            <a:ext cx="5157787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7226"/>
            <a:ext cx="5157787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22264"/>
            <a:ext cx="5183188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27226"/>
            <a:ext cx="5183188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64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48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413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228"/>
            <a:ext cx="393223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5485"/>
            <a:ext cx="6172200" cy="1803918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524"/>
            <a:ext cx="393223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44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228"/>
            <a:ext cx="393223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5485"/>
            <a:ext cx="6172200" cy="1803918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524"/>
            <a:ext cx="393223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35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147"/>
            <a:ext cx="10515600" cy="49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5735"/>
            <a:ext cx="10515600" cy="161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52733"/>
            <a:ext cx="27432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DDF9-37A4-4EF1-9D2B-9606A59C7AB2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52733"/>
            <a:ext cx="41148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52733"/>
            <a:ext cx="27432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83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 descr="A picture containing music, guitar, building material, bass&#10;&#10;Description automatically generated">
            <a:extLst>
              <a:ext uri="{FF2B5EF4-FFF2-40B4-BE49-F238E27FC236}">
                <a16:creationId xmlns:a16="http://schemas.microsoft.com/office/drawing/2014/main" id="{C0BAB75A-28E7-46DB-9C0F-23045E3F8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9207">
            <a:off x="11057865" y="1426479"/>
            <a:ext cx="262974" cy="235800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DC748E4-76DE-481E-B615-D2310098A1A6}"/>
              </a:ext>
            </a:extLst>
          </p:cNvPr>
          <p:cNvSpPr/>
          <p:nvPr/>
        </p:nvSpPr>
        <p:spPr>
          <a:xfrm>
            <a:off x="2101821" y="953582"/>
            <a:ext cx="2515940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6E36EA-A227-4F19-9E8A-8D823EEF183C}"/>
              </a:ext>
            </a:extLst>
          </p:cNvPr>
          <p:cNvCxnSpPr>
            <a:cxnSpLocks/>
          </p:cNvCxnSpPr>
          <p:nvPr/>
        </p:nvCxnSpPr>
        <p:spPr>
          <a:xfrm>
            <a:off x="1527152" y="1408614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5C2AAE5-40C3-4932-8BD6-19DDD4646804}"/>
              </a:ext>
            </a:extLst>
          </p:cNvPr>
          <p:cNvGrpSpPr/>
          <p:nvPr/>
        </p:nvGrpSpPr>
        <p:grpSpPr>
          <a:xfrm>
            <a:off x="385697" y="953582"/>
            <a:ext cx="1087745" cy="910065"/>
            <a:chOff x="2140824" y="3388914"/>
            <a:chExt cx="1087745" cy="91006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D778BC9-C7BF-45EB-B4F1-9F9A2ACF56A8}"/>
                </a:ext>
              </a:extLst>
            </p:cNvPr>
            <p:cNvSpPr/>
            <p:nvPr/>
          </p:nvSpPr>
          <p:spPr>
            <a:xfrm>
              <a:off x="2140824" y="3388914"/>
              <a:ext cx="1087745" cy="910065"/>
            </a:xfrm>
            <a:prstGeom prst="roundRect">
              <a:avLst>
                <a:gd name="adj" fmla="val 664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94" name="Picture 93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C8FCD0C2-912E-43EE-A36D-DBDA685B1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48542" y="3691580"/>
              <a:ext cx="612748" cy="459561"/>
            </a:xfrm>
            <a:prstGeom prst="rect">
              <a:avLst/>
            </a:prstGeom>
          </p:spPr>
        </p:pic>
        <p:pic>
          <p:nvPicPr>
            <p:cNvPr id="95" name="Picture 94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A4ADA999-1BE8-42D7-85E1-94F3C7C6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009" y="3884031"/>
              <a:ext cx="317352" cy="34370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33FDC62-7A7C-4740-8BE2-C08E7EF29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943" y="3407513"/>
              <a:ext cx="345789" cy="414946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85C6E2-830D-4AA6-A1B9-F4D999910096}"/>
              </a:ext>
            </a:extLst>
          </p:cNvPr>
          <p:cNvCxnSpPr>
            <a:cxnSpLocks/>
          </p:cNvCxnSpPr>
          <p:nvPr/>
        </p:nvCxnSpPr>
        <p:spPr>
          <a:xfrm>
            <a:off x="957278" y="494218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FD2BD9-0B80-4482-A923-445E659C4B01}"/>
              </a:ext>
            </a:extLst>
          </p:cNvPr>
          <p:cNvSpPr txBox="1"/>
          <p:nvPr/>
        </p:nvSpPr>
        <p:spPr>
          <a:xfrm>
            <a:off x="554283" y="134072"/>
            <a:ext cx="805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2D-array</a:t>
            </a:r>
            <a:endParaRPr lang="en-NL" sz="1400" dirty="0">
              <a:latin typeface="+mj-lt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19F4720-D214-47EE-93DB-F3FB8B541C58}"/>
              </a:ext>
            </a:extLst>
          </p:cNvPr>
          <p:cNvCxnSpPr>
            <a:cxnSpLocks/>
          </p:cNvCxnSpPr>
          <p:nvPr/>
        </p:nvCxnSpPr>
        <p:spPr>
          <a:xfrm flipV="1">
            <a:off x="957278" y="1964400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BD45171-9EB2-4C65-B45A-04CD27A67E38}"/>
              </a:ext>
            </a:extLst>
          </p:cNvPr>
          <p:cNvSpPr txBox="1"/>
          <p:nvPr/>
        </p:nvSpPr>
        <p:spPr>
          <a:xfrm>
            <a:off x="151830" y="2264830"/>
            <a:ext cx="164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Path to file locations</a:t>
            </a:r>
            <a:endParaRPr lang="en-NL" sz="1400" dirty="0">
              <a:latin typeface="+mj-lt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66414DDB-B35B-4398-B3CF-5620926C55B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9359" y="1077051"/>
            <a:ext cx="525086" cy="52997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F7A851B2-0942-4A8E-A059-6071F73C8EA2}"/>
              </a:ext>
            </a:extLst>
          </p:cNvPr>
          <p:cNvSpPr txBox="1"/>
          <p:nvPr/>
        </p:nvSpPr>
        <p:spPr>
          <a:xfrm>
            <a:off x="2101821" y="602849"/>
            <a:ext cx="1701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Pre-processing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81A664AA-EE38-40CA-87C6-A930E2E21DF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5806" y="1105455"/>
            <a:ext cx="478249" cy="47316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02719AA-93F7-4634-BEA5-491CDBEA66F9}"/>
              </a:ext>
            </a:extLst>
          </p:cNvPr>
          <p:cNvSpPr txBox="1"/>
          <p:nvPr/>
        </p:nvSpPr>
        <p:spPr>
          <a:xfrm>
            <a:off x="2065878" y="1598021"/>
            <a:ext cx="1005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Color (</a:t>
            </a:r>
            <a:r>
              <a:rPr lang="en-US" sz="1000" dirty="0" err="1">
                <a:solidFill>
                  <a:schemeClr val="tx1"/>
                </a:solidFill>
                <a:latin typeface="+mj-lt"/>
              </a:rPr>
              <a:t>rgb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/gray)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2AF175-5CCC-44B5-8BF4-054EDF63A660}"/>
              </a:ext>
            </a:extLst>
          </p:cNvPr>
          <p:cNvSpPr txBox="1"/>
          <p:nvPr/>
        </p:nvSpPr>
        <p:spPr>
          <a:xfrm>
            <a:off x="3882141" y="1610264"/>
            <a:ext cx="5707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+mj-lt"/>
              </a:rPr>
              <a:t>Resize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6E69659-08D5-4381-B956-C12DA3C18D3F}"/>
              </a:ext>
            </a:extLst>
          </p:cNvPr>
          <p:cNvSpPr/>
          <p:nvPr/>
        </p:nvSpPr>
        <p:spPr>
          <a:xfrm>
            <a:off x="5325654" y="953582"/>
            <a:ext cx="1785463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05D6EC-F5A0-4387-B96B-99A782FA0A2A}"/>
              </a:ext>
            </a:extLst>
          </p:cNvPr>
          <p:cNvCxnSpPr>
            <a:cxnSpLocks/>
          </p:cNvCxnSpPr>
          <p:nvPr/>
        </p:nvCxnSpPr>
        <p:spPr>
          <a:xfrm>
            <a:off x="4731610" y="1408614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8D7BAE6-BE97-4B08-ABB8-641AA8B48D62}"/>
              </a:ext>
            </a:extLst>
          </p:cNvPr>
          <p:cNvSpPr txBox="1"/>
          <p:nvPr/>
        </p:nvSpPr>
        <p:spPr>
          <a:xfrm>
            <a:off x="5325653" y="602849"/>
            <a:ext cx="17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Feature extraction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CB3C732-9FED-4650-836E-D37FD687F641}"/>
              </a:ext>
            </a:extLst>
          </p:cNvPr>
          <p:cNvSpPr txBox="1"/>
          <p:nvPr/>
        </p:nvSpPr>
        <p:spPr>
          <a:xfrm>
            <a:off x="5367206" y="1598021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PCA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8F412D-B767-4E9E-AC2D-36C32E7C2360}"/>
              </a:ext>
            </a:extLst>
          </p:cNvPr>
          <p:cNvSpPr txBox="1"/>
          <p:nvPr/>
        </p:nvSpPr>
        <p:spPr>
          <a:xfrm>
            <a:off x="6215338" y="1610264"/>
            <a:ext cx="6913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HOG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1" name="Picture 4" descr="collecting Icon 944805">
            <a:extLst>
              <a:ext uri="{FF2B5EF4-FFF2-40B4-BE49-F238E27FC236}">
                <a16:creationId xmlns:a16="http://schemas.microsoft.com/office/drawing/2014/main" id="{DAF75B77-0B75-4CD8-8EA5-D66C15D2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06" y="1028100"/>
            <a:ext cx="600950" cy="6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VLFeat - Tutorials &gt; HOG features">
            <a:extLst>
              <a:ext uri="{FF2B5EF4-FFF2-40B4-BE49-F238E27FC236}">
                <a16:creationId xmlns:a16="http://schemas.microsoft.com/office/drawing/2014/main" id="{09A48E65-FDF7-42E4-A228-CDD5A05C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91" y="1105455"/>
            <a:ext cx="427293" cy="4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425DD11-68A9-4AB8-819C-91C6605815B8}"/>
              </a:ext>
            </a:extLst>
          </p:cNvPr>
          <p:cNvSpPr/>
          <p:nvPr/>
        </p:nvSpPr>
        <p:spPr>
          <a:xfrm>
            <a:off x="7796978" y="951128"/>
            <a:ext cx="799558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929BD24-B4E1-4044-92A5-19F877486E43}"/>
              </a:ext>
            </a:extLst>
          </p:cNvPr>
          <p:cNvCxnSpPr>
            <a:cxnSpLocks/>
          </p:cNvCxnSpPr>
          <p:nvPr/>
        </p:nvCxnSpPr>
        <p:spPr>
          <a:xfrm>
            <a:off x="7191971" y="1408614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BD63BF5-9164-4D51-A04B-1B7EBAAA0AD8}"/>
              </a:ext>
            </a:extLst>
          </p:cNvPr>
          <p:cNvSpPr txBox="1"/>
          <p:nvPr/>
        </p:nvSpPr>
        <p:spPr>
          <a:xfrm>
            <a:off x="7536475" y="602849"/>
            <a:ext cx="1339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Embedding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32A480F-1B8C-4FF2-8FCD-20B3FF833764}"/>
              </a:ext>
            </a:extLst>
          </p:cNvPr>
          <p:cNvSpPr txBox="1"/>
          <p:nvPr/>
        </p:nvSpPr>
        <p:spPr>
          <a:xfrm>
            <a:off x="7838530" y="1598021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+mj-lt"/>
              </a:rPr>
              <a:t>tSNE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7" name="Picture 8" descr="Embedding Icon 3147570">
            <a:extLst>
              <a:ext uri="{FF2B5EF4-FFF2-40B4-BE49-F238E27FC236}">
                <a16:creationId xmlns:a16="http://schemas.microsoft.com/office/drawing/2014/main" id="{1933F577-47C5-404C-8761-86AA45EF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582" y="1019150"/>
            <a:ext cx="599901" cy="59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4F2294B-B7F4-452A-AFA7-43087D511F98}"/>
              </a:ext>
            </a:extLst>
          </p:cNvPr>
          <p:cNvSpPr/>
          <p:nvPr/>
        </p:nvSpPr>
        <p:spPr>
          <a:xfrm>
            <a:off x="9252131" y="951128"/>
            <a:ext cx="799558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CF6D006-33D5-4A7D-A262-7A4CEECF3BA7}"/>
              </a:ext>
            </a:extLst>
          </p:cNvPr>
          <p:cNvCxnSpPr>
            <a:cxnSpLocks/>
          </p:cNvCxnSpPr>
          <p:nvPr/>
        </p:nvCxnSpPr>
        <p:spPr>
          <a:xfrm>
            <a:off x="8647124" y="1408614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89D79A9-D724-4E48-8804-63B779117256}"/>
              </a:ext>
            </a:extLst>
          </p:cNvPr>
          <p:cNvSpPr txBox="1"/>
          <p:nvPr/>
        </p:nvSpPr>
        <p:spPr>
          <a:xfrm>
            <a:off x="8810568" y="602849"/>
            <a:ext cx="1711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Cluster evaluation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979D71-D76C-4E99-AA75-F5552EAD0292}"/>
              </a:ext>
            </a:extLst>
          </p:cNvPr>
          <p:cNvSpPr txBox="1"/>
          <p:nvPr/>
        </p:nvSpPr>
        <p:spPr>
          <a:xfrm>
            <a:off x="9293683" y="1598021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+mj-lt"/>
              </a:rPr>
              <a:t>clusteval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2" name="Picture 10" descr="Clustering Icon 2317743">
            <a:extLst>
              <a:ext uri="{FF2B5EF4-FFF2-40B4-BE49-F238E27FC236}">
                <a16:creationId xmlns:a16="http://schemas.microsoft.com/office/drawing/2014/main" id="{14CFBE14-F59E-4355-B5DC-59A9E7E8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879" y="1039103"/>
            <a:ext cx="470944" cy="4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F2D1BCC-9D5E-448C-9C9E-A7966C8F0C83}"/>
              </a:ext>
            </a:extLst>
          </p:cNvPr>
          <p:cNvCxnSpPr>
            <a:cxnSpLocks/>
          </p:cNvCxnSpPr>
          <p:nvPr/>
        </p:nvCxnSpPr>
        <p:spPr>
          <a:xfrm>
            <a:off x="10120565" y="1397671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3EFCF74-11BF-4B41-8030-B163374E4DBF}"/>
              </a:ext>
            </a:extLst>
          </p:cNvPr>
          <p:cNvSpPr/>
          <p:nvPr/>
        </p:nvSpPr>
        <p:spPr>
          <a:xfrm>
            <a:off x="10767955" y="946420"/>
            <a:ext cx="985159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352AEED-4BAC-4509-A9C7-81942C432E2F}"/>
              </a:ext>
            </a:extLst>
          </p:cNvPr>
          <p:cNvCxnSpPr>
            <a:cxnSpLocks/>
          </p:cNvCxnSpPr>
          <p:nvPr/>
        </p:nvCxnSpPr>
        <p:spPr>
          <a:xfrm>
            <a:off x="10848349" y="1028100"/>
            <a:ext cx="0" cy="731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F0F87AC-D466-4F7A-9B70-FA6C8C24FE26}"/>
              </a:ext>
            </a:extLst>
          </p:cNvPr>
          <p:cNvCxnSpPr>
            <a:cxnSpLocks/>
          </p:cNvCxnSpPr>
          <p:nvPr/>
        </p:nvCxnSpPr>
        <p:spPr>
          <a:xfrm flipH="1">
            <a:off x="10848349" y="1759462"/>
            <a:ext cx="7913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7" name="Picture 126" descr="Diagram&#10;&#10;Description automatically generated">
            <a:extLst>
              <a:ext uri="{FF2B5EF4-FFF2-40B4-BE49-F238E27FC236}">
                <a16:creationId xmlns:a16="http://schemas.microsoft.com/office/drawing/2014/main" id="{46EFB988-0E5E-4DF3-BAC2-145238F390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740" y="1039103"/>
            <a:ext cx="251104" cy="16238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374BAFE8-5BB0-412F-A32B-2DAD8267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682" y="962389"/>
            <a:ext cx="191104" cy="229324"/>
          </a:xfrm>
          <a:prstGeom prst="rect">
            <a:avLst/>
          </a:prstGeom>
        </p:spPr>
      </p:pic>
      <p:pic>
        <p:nvPicPr>
          <p:cNvPr id="129" name="Picture 128" descr="A picture containing wall, guitar&#10;&#10;Description automatically generated">
            <a:extLst>
              <a:ext uri="{FF2B5EF4-FFF2-40B4-BE49-F238E27FC236}">
                <a16:creationId xmlns:a16="http://schemas.microsoft.com/office/drawing/2014/main" id="{07C67DA0-8AF4-4EA3-B7C7-729ED799D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25604" y="1497682"/>
            <a:ext cx="215823" cy="161867"/>
          </a:xfrm>
          <a:prstGeom prst="rect">
            <a:avLst/>
          </a:prstGeom>
        </p:spPr>
      </p:pic>
      <p:pic>
        <p:nvPicPr>
          <p:cNvPr id="130" name="Picture 129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18A83566-D62D-4A09-843C-E7746BCFC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216" y="1224507"/>
            <a:ext cx="217034" cy="235055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4BDC4FAF-2C54-49E9-A757-6972B4E73AC4}"/>
              </a:ext>
            </a:extLst>
          </p:cNvPr>
          <p:cNvSpPr txBox="1"/>
          <p:nvPr/>
        </p:nvSpPr>
        <p:spPr>
          <a:xfrm>
            <a:off x="10495004" y="598911"/>
            <a:ext cx="1447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Cluster labels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53E59F4-1609-4BBC-BCC2-AA61E1AE477E}"/>
              </a:ext>
            </a:extLst>
          </p:cNvPr>
          <p:cNvCxnSpPr>
            <a:cxnSpLocks/>
          </p:cNvCxnSpPr>
          <p:nvPr/>
        </p:nvCxnSpPr>
        <p:spPr>
          <a:xfrm>
            <a:off x="10952582" y="1274575"/>
            <a:ext cx="307952" cy="93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63A1419-A099-4490-AF43-EF33D0DB4BDD}"/>
              </a:ext>
            </a:extLst>
          </p:cNvPr>
          <p:cNvCxnSpPr>
            <a:cxnSpLocks/>
          </p:cNvCxnSpPr>
          <p:nvPr/>
        </p:nvCxnSpPr>
        <p:spPr>
          <a:xfrm flipV="1">
            <a:off x="11260534" y="1088957"/>
            <a:ext cx="315492" cy="27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CA6B33F-4400-4E07-9E22-6955993C9D1C}"/>
              </a:ext>
            </a:extLst>
          </p:cNvPr>
          <p:cNvCxnSpPr>
            <a:cxnSpLocks/>
          </p:cNvCxnSpPr>
          <p:nvPr/>
        </p:nvCxnSpPr>
        <p:spPr>
          <a:xfrm>
            <a:off x="11269056" y="1367926"/>
            <a:ext cx="223160" cy="278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olor wheel Icon 175896">
            <a:extLst>
              <a:ext uri="{FF2B5EF4-FFF2-40B4-BE49-F238E27FC236}">
                <a16:creationId xmlns:a16="http://schemas.microsoft.com/office/drawing/2014/main" id="{82E5BEEB-D4A7-418D-B5AE-F2179260D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20" y="1123595"/>
            <a:ext cx="455020" cy="4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508141-050B-439D-B5FD-4450A65557AC}"/>
              </a:ext>
            </a:extLst>
          </p:cNvPr>
          <p:cNvSpPr txBox="1"/>
          <p:nvPr/>
        </p:nvSpPr>
        <p:spPr>
          <a:xfrm>
            <a:off x="2959309" y="1587950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Scale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40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9</cp:revision>
  <dcterms:created xsi:type="dcterms:W3CDTF">2021-11-09T18:11:31Z</dcterms:created>
  <dcterms:modified xsi:type="dcterms:W3CDTF">2021-11-09T19:11:35Z</dcterms:modified>
</cp:coreProperties>
</file>