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430"/>
            <a:ext cx="9144000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3255"/>
            <a:ext cx="9144000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6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147"/>
            <a:ext cx="2628900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147"/>
            <a:ext cx="7734300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9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841"/>
            <a:ext cx="1051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739"/>
            <a:ext cx="1051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6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6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147"/>
            <a:ext cx="10515600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2264"/>
            <a:ext cx="5157787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7226"/>
            <a:ext cx="5157787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2264"/>
            <a:ext cx="518318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7226"/>
            <a:ext cx="518318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4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4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485"/>
            <a:ext cx="6172200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485"/>
            <a:ext cx="6172200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147"/>
            <a:ext cx="1051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735"/>
            <a:ext cx="1051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23/11/2021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2733"/>
            <a:ext cx="41148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3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C748E4-76DE-481E-B615-D2310098A1A6}"/>
              </a:ext>
            </a:extLst>
          </p:cNvPr>
          <p:cNvSpPr/>
          <p:nvPr/>
        </p:nvSpPr>
        <p:spPr>
          <a:xfrm>
            <a:off x="2605516" y="887714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6E36EA-A227-4F19-9E8A-8D823EEF183C}"/>
              </a:ext>
            </a:extLst>
          </p:cNvPr>
          <p:cNvCxnSpPr>
            <a:cxnSpLocks/>
          </p:cNvCxnSpPr>
          <p:nvPr/>
        </p:nvCxnSpPr>
        <p:spPr>
          <a:xfrm>
            <a:off x="2046347" y="1351856"/>
            <a:ext cx="4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C2AAE5-40C3-4932-8BD6-19DDD4646804}"/>
              </a:ext>
            </a:extLst>
          </p:cNvPr>
          <p:cNvGrpSpPr/>
          <p:nvPr/>
        </p:nvGrpSpPr>
        <p:grpSpPr>
          <a:xfrm>
            <a:off x="889392" y="887714"/>
            <a:ext cx="1087745" cy="910065"/>
            <a:chOff x="2140824" y="3388914"/>
            <a:chExt cx="1087745" cy="91006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D778BC9-C7BF-45EB-B4F1-9F9A2ACF56A8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94" name="Picture 9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C8FCD0C2-912E-43EE-A36D-DBDA685B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95" name="Picture 9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A4ADA999-1BE8-42D7-85E1-94F3C7C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33FDC62-7A7C-4740-8BE2-C08E7EF2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85C6E2-830D-4AA6-A1B9-F4D999910096}"/>
              </a:ext>
            </a:extLst>
          </p:cNvPr>
          <p:cNvCxnSpPr>
            <a:cxnSpLocks/>
          </p:cNvCxnSpPr>
          <p:nvPr/>
        </p:nvCxnSpPr>
        <p:spPr>
          <a:xfrm>
            <a:off x="1460973" y="463225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FD2BD9-0B80-4482-A923-445E659C4B01}"/>
              </a:ext>
            </a:extLst>
          </p:cNvPr>
          <p:cNvSpPr txBox="1"/>
          <p:nvPr/>
        </p:nvSpPr>
        <p:spPr>
          <a:xfrm>
            <a:off x="1044144" y="124662"/>
            <a:ext cx="908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RGB-array</a:t>
            </a:r>
            <a:endParaRPr lang="en-NL" sz="1400" dirty="0">
              <a:latin typeface="+mj-lt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9F4720-D214-47EE-93DB-F3FB8B541C58}"/>
              </a:ext>
            </a:extLst>
          </p:cNvPr>
          <p:cNvCxnSpPr>
            <a:cxnSpLocks/>
          </p:cNvCxnSpPr>
          <p:nvPr/>
        </p:nvCxnSpPr>
        <p:spPr>
          <a:xfrm flipV="1">
            <a:off x="1460973" y="1898532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D45171-9EB2-4C65-B45A-04CD27A67E38}"/>
              </a:ext>
            </a:extLst>
          </p:cNvPr>
          <p:cNvSpPr txBox="1"/>
          <p:nvPr/>
        </p:nvSpPr>
        <p:spPr>
          <a:xfrm>
            <a:off x="638312" y="2203301"/>
            <a:ext cx="186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Path to image locations</a:t>
            </a:r>
            <a:endParaRPr lang="en-NL" sz="1400" dirty="0">
              <a:latin typeface="+mj-l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6414DDB-B35B-4398-B3CF-5620926C55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3054" y="1011183"/>
            <a:ext cx="525086" cy="5299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7A851B2-0942-4A8E-A059-6071F73C8EA2}"/>
              </a:ext>
            </a:extLst>
          </p:cNvPr>
          <p:cNvSpPr txBox="1"/>
          <p:nvPr/>
        </p:nvSpPr>
        <p:spPr>
          <a:xfrm>
            <a:off x="2605515" y="535012"/>
            <a:ext cx="2515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1A664AA-EE38-40CA-87C6-A930E2E21DF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501" y="1039587"/>
            <a:ext cx="478249" cy="473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02719AA-93F7-4634-BEA5-491CDBEA66F9}"/>
              </a:ext>
            </a:extLst>
          </p:cNvPr>
          <p:cNvSpPr txBox="1"/>
          <p:nvPr/>
        </p:nvSpPr>
        <p:spPr>
          <a:xfrm>
            <a:off x="2569573" y="1532153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Color (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rgb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/gray)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AF175-5CCC-44B5-8BF4-054EDF63A660}"/>
              </a:ext>
            </a:extLst>
          </p:cNvPr>
          <p:cNvSpPr txBox="1"/>
          <p:nvPr/>
        </p:nvSpPr>
        <p:spPr>
          <a:xfrm>
            <a:off x="4385836" y="1544396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E69659-08D5-4381-B956-C12DA3C18D3F}"/>
              </a:ext>
            </a:extLst>
          </p:cNvPr>
          <p:cNvSpPr/>
          <p:nvPr/>
        </p:nvSpPr>
        <p:spPr>
          <a:xfrm>
            <a:off x="5829349" y="887714"/>
            <a:ext cx="1785463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05D6EC-F5A0-4387-B96B-99A782FA0A2A}"/>
              </a:ext>
            </a:extLst>
          </p:cNvPr>
          <p:cNvCxnSpPr>
            <a:cxnSpLocks/>
          </p:cNvCxnSpPr>
          <p:nvPr/>
        </p:nvCxnSpPr>
        <p:spPr>
          <a:xfrm>
            <a:off x="5223680" y="135185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8D7BAE6-BE97-4B08-ABB8-641AA8B48D62}"/>
              </a:ext>
            </a:extLst>
          </p:cNvPr>
          <p:cNvSpPr txBox="1"/>
          <p:nvPr/>
        </p:nvSpPr>
        <p:spPr>
          <a:xfrm>
            <a:off x="5829348" y="535012"/>
            <a:ext cx="17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Feature extraction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B3C732-9FED-4650-836E-D37FD687F641}"/>
              </a:ext>
            </a:extLst>
          </p:cNvPr>
          <p:cNvSpPr txBox="1"/>
          <p:nvPr/>
        </p:nvSpPr>
        <p:spPr>
          <a:xfrm>
            <a:off x="5870901" y="1532153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PCA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8F412D-B767-4E9E-AC2D-36C32E7C2360}"/>
              </a:ext>
            </a:extLst>
          </p:cNvPr>
          <p:cNvSpPr txBox="1"/>
          <p:nvPr/>
        </p:nvSpPr>
        <p:spPr>
          <a:xfrm>
            <a:off x="6719033" y="1544396"/>
            <a:ext cx="6913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HOG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1" name="Picture 4" descr="collecting Icon 944805">
            <a:extLst>
              <a:ext uri="{FF2B5EF4-FFF2-40B4-BE49-F238E27FC236}">
                <a16:creationId xmlns:a16="http://schemas.microsoft.com/office/drawing/2014/main" id="{DAF75B77-0B75-4CD8-8EA5-D66C15D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01" y="962232"/>
            <a:ext cx="600950" cy="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LFeat - Tutorials &gt; HOG features">
            <a:extLst>
              <a:ext uri="{FF2B5EF4-FFF2-40B4-BE49-F238E27FC236}">
                <a16:creationId xmlns:a16="http://schemas.microsoft.com/office/drawing/2014/main" id="{09A48E65-FDF7-42E4-A228-CDD5A05C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86" y="1039587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425DD11-68A9-4AB8-819C-91C6605815B8}"/>
              </a:ext>
            </a:extLst>
          </p:cNvPr>
          <p:cNvSpPr/>
          <p:nvPr/>
        </p:nvSpPr>
        <p:spPr>
          <a:xfrm>
            <a:off x="8388809" y="313889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29BD24-B4E1-4044-92A5-19F877486E43}"/>
              </a:ext>
            </a:extLst>
          </p:cNvPr>
          <p:cNvCxnSpPr>
            <a:cxnSpLocks/>
          </p:cNvCxnSpPr>
          <p:nvPr/>
        </p:nvCxnSpPr>
        <p:spPr>
          <a:xfrm>
            <a:off x="7730539" y="1351856"/>
            <a:ext cx="564929" cy="341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D63BF5-9164-4D51-A04B-1B7EBAAA0AD8}"/>
              </a:ext>
            </a:extLst>
          </p:cNvPr>
          <p:cNvSpPr txBox="1"/>
          <p:nvPr/>
        </p:nvSpPr>
        <p:spPr>
          <a:xfrm>
            <a:off x="8128306" y="-36359"/>
            <a:ext cx="133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Embedding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2A480F-1B8C-4FF2-8FCD-20B3FF833764}"/>
              </a:ext>
            </a:extLst>
          </p:cNvPr>
          <p:cNvSpPr txBox="1"/>
          <p:nvPr/>
        </p:nvSpPr>
        <p:spPr>
          <a:xfrm>
            <a:off x="8430361" y="9607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tSNE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7" name="Picture 8" descr="Embedding Icon 3147570">
            <a:extLst>
              <a:ext uri="{FF2B5EF4-FFF2-40B4-BE49-F238E27FC236}">
                <a16:creationId xmlns:a16="http://schemas.microsoft.com/office/drawing/2014/main" id="{1933F577-47C5-404C-8761-86AA45EF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13" y="381911"/>
            <a:ext cx="599901" cy="5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4F2294B-B7F4-452A-AFA7-43087D511F98}"/>
              </a:ext>
            </a:extLst>
          </p:cNvPr>
          <p:cNvSpPr/>
          <p:nvPr/>
        </p:nvSpPr>
        <p:spPr>
          <a:xfrm>
            <a:off x="8389543" y="1307014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9D79A9-D724-4E48-8804-63B779117256}"/>
              </a:ext>
            </a:extLst>
          </p:cNvPr>
          <p:cNvSpPr txBox="1"/>
          <p:nvPr/>
        </p:nvSpPr>
        <p:spPr>
          <a:xfrm>
            <a:off x="7953867" y="2187957"/>
            <a:ext cx="1711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evaluation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979D71-D76C-4E99-AA75-F5552EAD0292}"/>
              </a:ext>
            </a:extLst>
          </p:cNvPr>
          <p:cNvSpPr txBox="1"/>
          <p:nvPr/>
        </p:nvSpPr>
        <p:spPr>
          <a:xfrm>
            <a:off x="8431095" y="1953907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clusteval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" name="Picture 10" descr="Clustering Icon 2317743">
            <a:extLst>
              <a:ext uri="{FF2B5EF4-FFF2-40B4-BE49-F238E27FC236}">
                <a16:creationId xmlns:a16="http://schemas.microsoft.com/office/drawing/2014/main" id="{14CFBE14-F59E-4355-B5DC-59A9E7E8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91" y="1394989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2D1BCC-9D5E-448C-9C9E-A7966C8F0C83}"/>
              </a:ext>
            </a:extLst>
          </p:cNvPr>
          <p:cNvCxnSpPr>
            <a:cxnSpLocks/>
          </p:cNvCxnSpPr>
          <p:nvPr/>
        </p:nvCxnSpPr>
        <p:spPr>
          <a:xfrm flipV="1">
            <a:off x="9289113" y="1449189"/>
            <a:ext cx="545203" cy="21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DC4FAF-2C54-49E9-A757-6972B4E73AC4}"/>
              </a:ext>
            </a:extLst>
          </p:cNvPr>
          <p:cNvSpPr txBox="1"/>
          <p:nvPr/>
        </p:nvSpPr>
        <p:spPr>
          <a:xfrm>
            <a:off x="9701489" y="535012"/>
            <a:ext cx="144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labels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59433-56BB-41AC-BAAE-1C7D8F3F1390}"/>
              </a:ext>
            </a:extLst>
          </p:cNvPr>
          <p:cNvGrpSpPr/>
          <p:nvPr/>
        </p:nvGrpSpPr>
        <p:grpSpPr>
          <a:xfrm>
            <a:off x="9974440" y="880552"/>
            <a:ext cx="985159" cy="910065"/>
            <a:chOff x="10767955" y="946420"/>
            <a:chExt cx="985159" cy="910065"/>
          </a:xfrm>
        </p:grpSpPr>
        <p:pic>
          <p:nvPicPr>
            <p:cNvPr id="89" name="Picture 88" descr="A picture containing music, guitar, building material, bass&#10;&#10;Description automatically generated">
              <a:extLst>
                <a:ext uri="{FF2B5EF4-FFF2-40B4-BE49-F238E27FC236}">
                  <a16:creationId xmlns:a16="http://schemas.microsoft.com/office/drawing/2014/main" id="{C0BAB75A-28E7-46DB-9C0F-23045E3F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29207">
              <a:off x="11057865" y="1426479"/>
              <a:ext cx="262974" cy="235800"/>
            </a:xfrm>
            <a:prstGeom prst="rect">
              <a:avLst/>
            </a:prstGeom>
          </p:spPr>
        </p:pic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3EFCF74-11BF-4B41-8030-B163374E4DBF}"/>
                </a:ext>
              </a:extLst>
            </p:cNvPr>
            <p:cNvSpPr/>
            <p:nvPr/>
          </p:nvSpPr>
          <p:spPr>
            <a:xfrm>
              <a:off x="10767955" y="946420"/>
              <a:ext cx="985159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52AEED-4BAC-4509-A9C7-81942C4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349" y="1028100"/>
              <a:ext cx="0" cy="73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0F87AC-D466-4F7A-9B70-FA6C8C24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8349" y="1759462"/>
              <a:ext cx="791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Picture 126" descr="Diagram&#10;&#10;Description automatically generated">
              <a:extLst>
                <a:ext uri="{FF2B5EF4-FFF2-40B4-BE49-F238E27FC236}">
                  <a16:creationId xmlns:a16="http://schemas.microsoft.com/office/drawing/2014/main" id="{46EFB988-0E5E-4DF3-BAC2-145238F3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740" y="1039103"/>
              <a:ext cx="251104" cy="16238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74BAFE8-5BB0-412F-A32B-2DAD8267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682" y="962389"/>
              <a:ext cx="191104" cy="229324"/>
            </a:xfrm>
            <a:prstGeom prst="rect">
              <a:avLst/>
            </a:prstGeom>
          </p:spPr>
        </p:pic>
        <p:pic>
          <p:nvPicPr>
            <p:cNvPr id="129" name="Picture 128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07C67DA0-8AF4-4EA3-B7C7-729ED799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25604" y="1497682"/>
              <a:ext cx="215823" cy="161867"/>
            </a:xfrm>
            <a:prstGeom prst="rect">
              <a:avLst/>
            </a:prstGeom>
          </p:spPr>
        </p:pic>
        <p:pic>
          <p:nvPicPr>
            <p:cNvPr id="130" name="Picture 12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18A83566-D62D-4A09-843C-E7746BCFC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2216" y="1224507"/>
              <a:ext cx="217034" cy="23505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53E59F4-1609-4BBC-BCC2-AA61E1AE4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582" y="1274575"/>
              <a:ext cx="307952" cy="93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63A1419-A099-4490-AF43-EF33D0DB4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0534" y="1088957"/>
              <a:ext cx="315492" cy="278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A6B33F-4400-4E07-9E22-6955993C9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056" y="1367926"/>
              <a:ext cx="223160" cy="278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olor wheel Icon 175896">
            <a:extLst>
              <a:ext uri="{FF2B5EF4-FFF2-40B4-BE49-F238E27FC236}">
                <a16:creationId xmlns:a16="http://schemas.microsoft.com/office/drawing/2014/main" id="{82E5BEEB-D4A7-418D-B5AE-F2179260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15" y="1057727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508141-050B-439D-B5FD-4450A65557AC}"/>
              </a:ext>
            </a:extLst>
          </p:cNvPr>
          <p:cNvSpPr txBox="1"/>
          <p:nvPr/>
        </p:nvSpPr>
        <p:spPr>
          <a:xfrm>
            <a:off x="3463004" y="15220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9A8BC-5D8F-419E-8283-7F92C6B53566}"/>
              </a:ext>
            </a:extLst>
          </p:cNvPr>
          <p:cNvCxnSpPr>
            <a:cxnSpLocks/>
          </p:cNvCxnSpPr>
          <p:nvPr/>
        </p:nvCxnSpPr>
        <p:spPr>
          <a:xfrm>
            <a:off x="9290953" y="988209"/>
            <a:ext cx="542946" cy="23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3BE3EB-D230-4CCB-9932-AC0604B7CD4C}"/>
              </a:ext>
            </a:extLst>
          </p:cNvPr>
          <p:cNvCxnSpPr>
            <a:cxnSpLocks/>
          </p:cNvCxnSpPr>
          <p:nvPr/>
        </p:nvCxnSpPr>
        <p:spPr>
          <a:xfrm flipV="1">
            <a:off x="7730539" y="933806"/>
            <a:ext cx="551614" cy="35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16</cp:revision>
  <dcterms:created xsi:type="dcterms:W3CDTF">2021-11-09T18:11:31Z</dcterms:created>
  <dcterms:modified xsi:type="dcterms:W3CDTF">2021-11-23T09:02:38Z</dcterms:modified>
</cp:coreProperties>
</file>