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00"/>
    <a:srgbClr val="BC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4660"/>
  </p:normalViewPr>
  <p:slideViewPr>
    <p:cSldViewPr snapToGrid="0">
      <p:cViewPr>
        <p:scale>
          <a:sx n="97" d="100"/>
          <a:sy n="97" d="100"/>
        </p:scale>
        <p:origin x="1548" y="3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FD2-7850-4876-83C9-4E0D1C2F1799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DB54-CB9E-4527-B959-BF43D4E78D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9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91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383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5074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766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457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30149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84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3532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0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7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6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1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9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7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1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2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794" y="3974800"/>
            <a:ext cx="10447623" cy="466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2479805" y="100566"/>
            <a:ext cx="15475893" cy="4387941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10336682" y="4281117"/>
            <a:ext cx="1731951" cy="137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74709" y="4360572"/>
            <a:ext cx="1111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Bahnschrift Condensed" panose="020B0502040204020203" pitchFamily="34" charset="0"/>
              </a:rPr>
              <a:t>A Python Library For </a:t>
            </a:r>
            <a:r>
              <a:rPr lang="nl-NL" sz="5400" dirty="0" err="1">
                <a:latin typeface="Bahnschrift Condensed" panose="020B0502040204020203" pitchFamily="34" charset="0"/>
              </a:rPr>
              <a:t>Probability</a:t>
            </a:r>
            <a:r>
              <a:rPr lang="nl-NL" sz="5400" dirty="0">
                <a:latin typeface="Bahnschrift Condensed" panose="020B0502040204020203" pitchFamily="34" charset="0"/>
              </a:rPr>
              <a:t> </a:t>
            </a:r>
            <a:r>
              <a:rPr lang="nl-NL" sz="5400" dirty="0" err="1">
                <a:latin typeface="Bahnschrift Condensed" panose="020B0502040204020203" pitchFamily="34" charset="0"/>
              </a:rPr>
              <a:t>Denstity</a:t>
            </a:r>
            <a:r>
              <a:rPr lang="nl-NL" sz="5400" dirty="0">
                <a:latin typeface="Bahnschrift Condensed" panose="020B0502040204020203" pitchFamily="34" charset="0"/>
              </a:rPr>
              <a:t> Fitting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486B9E6-2B32-7141-2D93-243D14F632C7}"/>
              </a:ext>
            </a:extLst>
          </p:cNvPr>
          <p:cNvSpPr/>
          <p:nvPr/>
        </p:nvSpPr>
        <p:spPr>
          <a:xfrm>
            <a:off x="10145058" y="3854055"/>
            <a:ext cx="1950642" cy="582471"/>
          </a:xfrm>
          <a:custGeom>
            <a:avLst/>
            <a:gdLst>
              <a:gd name="connsiteX0" fmla="*/ 0 w 650214"/>
              <a:gd name="connsiteY0" fmla="*/ 0 h 194157"/>
              <a:gd name="connsiteX1" fmla="*/ 160735 w 650214"/>
              <a:gd name="connsiteY1" fmla="*/ 51197 h 194157"/>
              <a:gd name="connsiteX2" fmla="*/ 310754 w 650214"/>
              <a:gd name="connsiteY2" fmla="*/ 92869 h 194157"/>
              <a:gd name="connsiteX3" fmla="*/ 476250 w 650214"/>
              <a:gd name="connsiteY3" fmla="*/ 125016 h 194157"/>
              <a:gd name="connsiteX4" fmla="*/ 634604 w 650214"/>
              <a:gd name="connsiteY4" fmla="*/ 142875 h 194157"/>
              <a:gd name="connsiteX5" fmla="*/ 638175 w 650214"/>
              <a:gd name="connsiteY5" fmla="*/ 191691 h 194157"/>
              <a:gd name="connsiteX6" fmla="*/ 579835 w 650214"/>
              <a:gd name="connsiteY6" fmla="*/ 186929 h 194157"/>
              <a:gd name="connsiteX7" fmla="*/ 473869 w 650214"/>
              <a:gd name="connsiteY7" fmla="*/ 186929 h 194157"/>
              <a:gd name="connsiteX8" fmla="*/ 413147 w 650214"/>
              <a:gd name="connsiteY8" fmla="*/ 186929 h 194157"/>
              <a:gd name="connsiteX9" fmla="*/ 301229 w 650214"/>
              <a:gd name="connsiteY9" fmla="*/ 180975 h 194157"/>
              <a:gd name="connsiteX10" fmla="*/ 141685 w 650214"/>
              <a:gd name="connsiteY10" fmla="*/ 183357 h 194157"/>
              <a:gd name="connsiteX11" fmla="*/ 70247 w 650214"/>
              <a:gd name="connsiteY11" fmla="*/ 183357 h 194157"/>
              <a:gd name="connsiteX12" fmla="*/ 20241 w 650214"/>
              <a:gd name="connsiteY12" fmla="*/ 177404 h 194157"/>
              <a:gd name="connsiteX13" fmla="*/ 4763 w 650214"/>
              <a:gd name="connsiteY13" fmla="*/ 155972 h 194157"/>
              <a:gd name="connsiteX14" fmla="*/ 4763 w 650214"/>
              <a:gd name="connsiteY14" fmla="*/ 125016 h 194157"/>
              <a:gd name="connsiteX15" fmla="*/ 4763 w 650214"/>
              <a:gd name="connsiteY15" fmla="*/ 100013 h 194157"/>
              <a:gd name="connsiteX16" fmla="*/ 4763 w 650214"/>
              <a:gd name="connsiteY16" fmla="*/ 66675 h 194157"/>
              <a:gd name="connsiteX17" fmla="*/ 0 w 650214"/>
              <a:gd name="connsiteY17" fmla="*/ 0 h 19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0214" h="194157">
                <a:moveTo>
                  <a:pt x="0" y="0"/>
                </a:moveTo>
                <a:lnTo>
                  <a:pt x="160735" y="51197"/>
                </a:lnTo>
                <a:cubicBezTo>
                  <a:pt x="212527" y="66675"/>
                  <a:pt x="258168" y="80566"/>
                  <a:pt x="310754" y="92869"/>
                </a:cubicBezTo>
                <a:cubicBezTo>
                  <a:pt x="363340" y="105172"/>
                  <a:pt x="422275" y="116682"/>
                  <a:pt x="476250" y="125016"/>
                </a:cubicBezTo>
                <a:cubicBezTo>
                  <a:pt x="530225" y="133350"/>
                  <a:pt x="607617" y="131763"/>
                  <a:pt x="634604" y="142875"/>
                </a:cubicBezTo>
                <a:cubicBezTo>
                  <a:pt x="661591" y="153987"/>
                  <a:pt x="647303" y="184349"/>
                  <a:pt x="638175" y="191691"/>
                </a:cubicBezTo>
                <a:cubicBezTo>
                  <a:pt x="629047" y="199033"/>
                  <a:pt x="607219" y="187723"/>
                  <a:pt x="579835" y="186929"/>
                </a:cubicBezTo>
                <a:cubicBezTo>
                  <a:pt x="552451" y="186135"/>
                  <a:pt x="473869" y="186929"/>
                  <a:pt x="473869" y="186929"/>
                </a:cubicBezTo>
                <a:cubicBezTo>
                  <a:pt x="446088" y="186929"/>
                  <a:pt x="441920" y="187921"/>
                  <a:pt x="413147" y="186929"/>
                </a:cubicBezTo>
                <a:cubicBezTo>
                  <a:pt x="384374" y="185937"/>
                  <a:pt x="301229" y="180975"/>
                  <a:pt x="301229" y="180975"/>
                </a:cubicBezTo>
                <a:lnTo>
                  <a:pt x="141685" y="183357"/>
                </a:lnTo>
                <a:cubicBezTo>
                  <a:pt x="103188" y="183754"/>
                  <a:pt x="90488" y="184349"/>
                  <a:pt x="70247" y="183357"/>
                </a:cubicBezTo>
                <a:cubicBezTo>
                  <a:pt x="50006" y="182365"/>
                  <a:pt x="31155" y="181968"/>
                  <a:pt x="20241" y="177404"/>
                </a:cubicBezTo>
                <a:cubicBezTo>
                  <a:pt x="9327" y="172840"/>
                  <a:pt x="7343" y="164703"/>
                  <a:pt x="4763" y="155972"/>
                </a:cubicBezTo>
                <a:cubicBezTo>
                  <a:pt x="2183" y="147241"/>
                  <a:pt x="4763" y="125016"/>
                  <a:pt x="4763" y="125016"/>
                </a:cubicBezTo>
                <a:lnTo>
                  <a:pt x="4763" y="100013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113184" y="54978"/>
            <a:ext cx="11682654" cy="4332903"/>
            <a:chOff x="37463" y="18325"/>
            <a:chExt cx="38942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1138" y="1324933"/>
              <a:ext cx="111894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29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25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21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671085" y="-921099"/>
            <a:ext cx="99898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0" dirty="0">
                <a:latin typeface="Bahnschrift Condensed" panose="020B0502040204020203" pitchFamily="34" charset="0"/>
              </a:rPr>
              <a:t>D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24000" dirty="0">
                <a:latin typeface="Bahnschrift Condensed" panose="020B0502040204020203" pitchFamily="34" charset="0"/>
              </a:rPr>
              <a:t>i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6000" dirty="0">
                <a:latin typeface="Bahnschrift Condensed" panose="020B0502040204020203" pitchFamily="34" charset="0"/>
              </a:rPr>
              <a:t>s</a:t>
            </a:r>
            <a:r>
              <a:rPr lang="nl-NL" sz="41400" dirty="0">
                <a:latin typeface="Bahnschrift Condensed" panose="020B0502040204020203" pitchFamily="34" charset="0"/>
              </a:rPr>
              <a:t>t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4500" dirty="0">
                <a:latin typeface="Bahnschrift Condensed" panose="020B0502040204020203" pitchFamily="34" charset="0"/>
              </a:rPr>
              <a:t>f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26400" dirty="0">
                <a:latin typeface="Bahnschrift Condensed" panose="020B0502040204020203" pitchFamily="34" charset="0"/>
              </a:rPr>
              <a:t>i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19800" dirty="0">
                <a:latin typeface="Bahnschrift Condensed" panose="020B0502040204020203" pitchFamily="34" charset="0"/>
              </a:rPr>
              <a:t>t</a:t>
            </a:r>
            <a:endParaRPr lang="nl-NL" sz="24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10156968" y="2999889"/>
            <a:ext cx="0" cy="137848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6FD9801-199A-CE77-0D9D-787CC0F77E5D}"/>
              </a:ext>
            </a:extLst>
          </p:cNvPr>
          <p:cNvSpPr/>
          <p:nvPr/>
        </p:nvSpPr>
        <p:spPr>
          <a:xfrm>
            <a:off x="10156970" y="3946924"/>
            <a:ext cx="137157" cy="428712"/>
          </a:xfrm>
          <a:prstGeom prst="rect">
            <a:avLst/>
          </a:prstGeom>
          <a:solidFill>
            <a:srgbClr val="C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490862" y="4396278"/>
            <a:ext cx="13397547" cy="36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14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keywords>logo distfit</cp:keywords>
  <cp:lastModifiedBy>playground</cp:lastModifiedBy>
  <cp:revision>30</cp:revision>
  <dcterms:created xsi:type="dcterms:W3CDTF">2022-11-15T15:45:18Z</dcterms:created>
  <dcterms:modified xsi:type="dcterms:W3CDTF">2023-01-22T13:10:20Z</dcterms:modified>
</cp:coreProperties>
</file>