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7" r:id="rId2"/>
    <p:sldId id="256" r:id="rId3"/>
  </p:sldIdLst>
  <p:sldSz cx="118792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00"/>
    <a:srgbClr val="BC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4" autoAdjust="0"/>
    <p:restoredTop sz="94660"/>
  </p:normalViewPr>
  <p:slideViewPr>
    <p:cSldViewPr snapToGrid="0">
      <p:cViewPr>
        <p:scale>
          <a:sx n="66" d="100"/>
          <a:sy n="66" d="100"/>
        </p:scale>
        <p:origin x="1642" y="105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4EFD2-7850-4876-83C9-4E0D1C2F1799}" type="datetimeFigureOut">
              <a:rPr lang="en-NL" smtClean="0"/>
              <a:t>09/30/2023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925" y="1143000"/>
            <a:ext cx="678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DB54-CB9E-4527-B959-BF43D4E78D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897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91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383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5074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766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457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30149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840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3532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DB54-CB9E-4527-B959-BF43D4E78D2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DB54-CB9E-4527-B959-BF43D4E78D2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409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883861"/>
            <a:ext cx="890944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836605"/>
            <a:ext cx="890944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87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87536"/>
            <a:ext cx="256146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87536"/>
            <a:ext cx="753590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6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1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346419"/>
            <a:ext cx="1024586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614203"/>
            <a:ext cx="1024586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11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09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7536"/>
            <a:ext cx="1024586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323916"/>
            <a:ext cx="50254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972747"/>
            <a:ext cx="50254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323916"/>
            <a:ext cx="505023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972747"/>
            <a:ext cx="5050234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71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15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777597"/>
            <a:ext cx="601387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6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777597"/>
            <a:ext cx="601387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21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87536"/>
            <a:ext cx="102458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437680"/>
            <a:ext cx="102458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30-9-2023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005626"/>
            <a:ext cx="400925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4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63125FB9-4F23-CFD7-9FBC-2BB71E3FB895}"/>
              </a:ext>
            </a:extLst>
          </p:cNvPr>
          <p:cNvSpPr/>
          <p:nvPr/>
        </p:nvSpPr>
        <p:spPr>
          <a:xfrm>
            <a:off x="794" y="3974800"/>
            <a:ext cx="10447623" cy="466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A93D01D-0D89-D5D4-E55C-0F123FBDB822}"/>
              </a:ext>
            </a:extLst>
          </p:cNvPr>
          <p:cNvSpPr/>
          <p:nvPr/>
        </p:nvSpPr>
        <p:spPr>
          <a:xfrm>
            <a:off x="-2479805" y="100566"/>
            <a:ext cx="15475893" cy="4387941"/>
          </a:xfrm>
          <a:custGeom>
            <a:avLst/>
            <a:gdLst>
              <a:gd name="connsiteX0" fmla="*/ 0 w 4737746"/>
              <a:gd name="connsiteY0" fmla="*/ 1162892 h 1307016"/>
              <a:gd name="connsiteX1" fmla="*/ 612703 w 4737746"/>
              <a:gd name="connsiteY1" fmla="*/ 1203864 h 1307016"/>
              <a:gd name="connsiteX2" fmla="*/ 2218025 w 4737746"/>
              <a:gd name="connsiteY2" fmla="*/ 804 h 1307016"/>
              <a:gd name="connsiteX3" fmla="*/ 3659462 w 4737746"/>
              <a:gd name="connsiteY3" fmla="*/ 1021356 h 1307016"/>
              <a:gd name="connsiteX4" fmla="*/ 4737746 w 4737746"/>
              <a:gd name="connsiteY4" fmla="*/ 1259733 h 130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7746" h="1307016">
                <a:moveTo>
                  <a:pt x="0" y="1162892"/>
                </a:moveTo>
                <a:cubicBezTo>
                  <a:pt x="121516" y="1280218"/>
                  <a:pt x="243032" y="1397545"/>
                  <a:pt x="612703" y="1203864"/>
                </a:cubicBezTo>
                <a:cubicBezTo>
                  <a:pt x="982374" y="1010183"/>
                  <a:pt x="1710232" y="31222"/>
                  <a:pt x="2218025" y="804"/>
                </a:cubicBezTo>
                <a:cubicBezTo>
                  <a:pt x="2725818" y="-29614"/>
                  <a:pt x="3239509" y="811535"/>
                  <a:pt x="3659462" y="1021356"/>
                </a:cubicBezTo>
                <a:cubicBezTo>
                  <a:pt x="4079415" y="1231177"/>
                  <a:pt x="4408580" y="1245455"/>
                  <a:pt x="4737746" y="125973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AE8B5A-01D0-7959-B733-8092DCE8DB12}"/>
              </a:ext>
            </a:extLst>
          </p:cNvPr>
          <p:cNvSpPr/>
          <p:nvPr/>
        </p:nvSpPr>
        <p:spPr>
          <a:xfrm>
            <a:off x="10336682" y="4281117"/>
            <a:ext cx="1731951" cy="1371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31CBF0-50ED-DDEE-0401-9A48B3DEB265}"/>
              </a:ext>
            </a:extLst>
          </p:cNvPr>
          <p:cNvSpPr txBox="1"/>
          <p:nvPr/>
        </p:nvSpPr>
        <p:spPr>
          <a:xfrm>
            <a:off x="74709" y="4360572"/>
            <a:ext cx="11118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dirty="0">
                <a:latin typeface="Bahnschrift Condensed" panose="020B0502040204020203" pitchFamily="34" charset="0"/>
              </a:rPr>
              <a:t>A Python Library For </a:t>
            </a:r>
            <a:r>
              <a:rPr lang="nl-NL" sz="5400" dirty="0" err="1">
                <a:latin typeface="Bahnschrift Condensed" panose="020B0502040204020203" pitchFamily="34" charset="0"/>
              </a:rPr>
              <a:t>Probability</a:t>
            </a:r>
            <a:r>
              <a:rPr lang="nl-NL" sz="5400" dirty="0">
                <a:latin typeface="Bahnschrift Condensed" panose="020B0502040204020203" pitchFamily="34" charset="0"/>
              </a:rPr>
              <a:t> </a:t>
            </a:r>
            <a:r>
              <a:rPr lang="nl-NL" sz="5400" dirty="0" err="1">
                <a:latin typeface="Bahnschrift Condensed" panose="020B0502040204020203" pitchFamily="34" charset="0"/>
              </a:rPr>
              <a:t>Density</a:t>
            </a:r>
            <a:r>
              <a:rPr lang="nl-NL" sz="5400" dirty="0">
                <a:latin typeface="Bahnschrift Condensed" panose="020B0502040204020203" pitchFamily="34" charset="0"/>
              </a:rPr>
              <a:t> Fitting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CE3427-A7A4-0429-163D-81B00904D5E0}"/>
              </a:ext>
            </a:extLst>
          </p:cNvPr>
          <p:cNvGrpSpPr/>
          <p:nvPr/>
        </p:nvGrpSpPr>
        <p:grpSpPr>
          <a:xfrm>
            <a:off x="113184" y="54978"/>
            <a:ext cx="11682654" cy="4332903"/>
            <a:chOff x="37463" y="18325"/>
            <a:chExt cx="3894218" cy="144430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43A01DC-6E27-A5C0-8350-3C9DEEC032CB}"/>
                </a:ext>
              </a:extLst>
            </p:cNvPr>
            <p:cNvSpPr/>
            <p:nvPr/>
          </p:nvSpPr>
          <p:spPr>
            <a:xfrm>
              <a:off x="37463" y="1180285"/>
              <a:ext cx="109501" cy="28234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4F9795-0D49-2BB8-100F-4CC391C2EF88}"/>
                </a:ext>
              </a:extLst>
            </p:cNvPr>
            <p:cNvSpPr/>
            <p:nvPr/>
          </p:nvSpPr>
          <p:spPr>
            <a:xfrm>
              <a:off x="149391" y="1081136"/>
              <a:ext cx="109501" cy="3814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5157929-702D-BBFC-6E64-0E084860AE54}"/>
                </a:ext>
              </a:extLst>
            </p:cNvPr>
            <p:cNvSpPr/>
            <p:nvPr/>
          </p:nvSpPr>
          <p:spPr>
            <a:xfrm>
              <a:off x="260874" y="954098"/>
              <a:ext cx="109501" cy="50852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ADE98D-902A-7A68-42D5-79236CFB36A6}"/>
                </a:ext>
              </a:extLst>
            </p:cNvPr>
            <p:cNvSpPr/>
            <p:nvPr/>
          </p:nvSpPr>
          <p:spPr>
            <a:xfrm>
              <a:off x="372802" y="850882"/>
              <a:ext cx="109501" cy="61174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30ECEDF-1ADD-D5C2-4AA3-1BDD6A4E051D}"/>
                </a:ext>
              </a:extLst>
            </p:cNvPr>
            <p:cNvSpPr/>
            <p:nvPr/>
          </p:nvSpPr>
          <p:spPr>
            <a:xfrm>
              <a:off x="482303" y="750311"/>
              <a:ext cx="109501" cy="71231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451E94-D829-55F4-5657-CDBEEFE1B351}"/>
                </a:ext>
              </a:extLst>
            </p:cNvPr>
            <p:cNvSpPr/>
            <p:nvPr/>
          </p:nvSpPr>
          <p:spPr>
            <a:xfrm>
              <a:off x="594231" y="644414"/>
              <a:ext cx="109501" cy="81821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40AD7F-CFE2-6610-F28D-38ACF831CE33}"/>
                </a:ext>
              </a:extLst>
            </p:cNvPr>
            <p:cNvSpPr/>
            <p:nvPr/>
          </p:nvSpPr>
          <p:spPr>
            <a:xfrm>
              <a:off x="705714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1CB3387-7545-4C5B-3D97-C7E714B6C36B}"/>
                </a:ext>
              </a:extLst>
            </p:cNvPr>
            <p:cNvSpPr/>
            <p:nvPr/>
          </p:nvSpPr>
          <p:spPr>
            <a:xfrm>
              <a:off x="817642" y="437976"/>
              <a:ext cx="109501" cy="10246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83E1D1C-5E70-6E3E-1B2D-F601BE2E098B}"/>
                </a:ext>
              </a:extLst>
            </p:cNvPr>
            <p:cNvSpPr/>
            <p:nvPr/>
          </p:nvSpPr>
          <p:spPr>
            <a:xfrm>
              <a:off x="925854" y="362075"/>
              <a:ext cx="109501" cy="110054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D2E66D-E9B2-6E0E-1E41-2F64E9FA06D4}"/>
                </a:ext>
              </a:extLst>
            </p:cNvPr>
            <p:cNvSpPr/>
            <p:nvPr/>
          </p:nvSpPr>
          <p:spPr>
            <a:xfrm>
              <a:off x="1037782" y="252421"/>
              <a:ext cx="109501" cy="121020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4E7B0-5E14-89CB-5F85-C9968147DBF6}"/>
                </a:ext>
              </a:extLst>
            </p:cNvPr>
            <p:cNvSpPr/>
            <p:nvPr/>
          </p:nvSpPr>
          <p:spPr>
            <a:xfrm>
              <a:off x="1149265" y="175525"/>
              <a:ext cx="109501" cy="128710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864319-1EAF-7B59-2BB6-0C4F198CE942}"/>
                </a:ext>
              </a:extLst>
            </p:cNvPr>
            <p:cNvSpPr/>
            <p:nvPr/>
          </p:nvSpPr>
          <p:spPr>
            <a:xfrm>
              <a:off x="1261193" y="113672"/>
              <a:ext cx="109501" cy="1348953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1D0E036-6A66-79A2-8620-1D352BD8F07E}"/>
                </a:ext>
              </a:extLst>
            </p:cNvPr>
            <p:cNvSpPr/>
            <p:nvPr/>
          </p:nvSpPr>
          <p:spPr>
            <a:xfrm>
              <a:off x="1370694" y="61852"/>
              <a:ext cx="109501" cy="140077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B8DAD3-5731-B321-A259-0739D1667D09}"/>
                </a:ext>
              </a:extLst>
            </p:cNvPr>
            <p:cNvSpPr/>
            <p:nvPr/>
          </p:nvSpPr>
          <p:spPr>
            <a:xfrm>
              <a:off x="1482622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5773358-7401-09E7-80ED-3931BD7CDCA8}"/>
                </a:ext>
              </a:extLst>
            </p:cNvPr>
            <p:cNvSpPr/>
            <p:nvPr/>
          </p:nvSpPr>
          <p:spPr>
            <a:xfrm>
              <a:off x="1594105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A566A13-6858-AA3F-555D-31FC9B7E968D}"/>
                </a:ext>
              </a:extLst>
            </p:cNvPr>
            <p:cNvSpPr/>
            <p:nvPr/>
          </p:nvSpPr>
          <p:spPr>
            <a:xfrm>
              <a:off x="1706033" y="48478"/>
              <a:ext cx="109501" cy="14141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E3C36A-DB03-005F-354D-2CDBD261D2B1}"/>
                </a:ext>
              </a:extLst>
            </p:cNvPr>
            <p:cNvSpPr/>
            <p:nvPr/>
          </p:nvSpPr>
          <p:spPr>
            <a:xfrm>
              <a:off x="1819604" y="95284"/>
              <a:ext cx="109501" cy="136734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AB5C77-EDBB-3765-2BB7-C9C7AAF5780B}"/>
                </a:ext>
              </a:extLst>
            </p:cNvPr>
            <p:cNvSpPr/>
            <p:nvPr/>
          </p:nvSpPr>
          <p:spPr>
            <a:xfrm>
              <a:off x="1931532" y="150450"/>
              <a:ext cx="109501" cy="131217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3D8C2E-2020-608B-3D04-5FA25B9CBBDF}"/>
                </a:ext>
              </a:extLst>
            </p:cNvPr>
            <p:cNvSpPr/>
            <p:nvPr/>
          </p:nvSpPr>
          <p:spPr>
            <a:xfrm>
              <a:off x="2043015" y="234033"/>
              <a:ext cx="109501" cy="122859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1092E13-1749-8260-98A3-6C0A90A093A4}"/>
                </a:ext>
              </a:extLst>
            </p:cNvPr>
            <p:cNvSpPr/>
            <p:nvPr/>
          </p:nvSpPr>
          <p:spPr>
            <a:xfrm>
              <a:off x="2154943" y="319725"/>
              <a:ext cx="109501" cy="114289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B231FF-414C-4BE1-0EF8-74A7D0CBFF79}"/>
                </a:ext>
              </a:extLst>
            </p:cNvPr>
            <p:cNvSpPr/>
            <p:nvPr/>
          </p:nvSpPr>
          <p:spPr>
            <a:xfrm>
              <a:off x="2264444" y="419588"/>
              <a:ext cx="109501" cy="1043036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7CB1768-5C77-4B6C-F5EB-3C09B0F97C94}"/>
                </a:ext>
              </a:extLst>
            </p:cNvPr>
            <p:cNvSpPr/>
            <p:nvPr/>
          </p:nvSpPr>
          <p:spPr>
            <a:xfrm>
              <a:off x="2376372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0E0853-B048-1B12-7AD6-3B80D94BD0FA}"/>
                </a:ext>
              </a:extLst>
            </p:cNvPr>
            <p:cNvSpPr/>
            <p:nvPr/>
          </p:nvSpPr>
          <p:spPr>
            <a:xfrm>
              <a:off x="2487855" y="628546"/>
              <a:ext cx="109501" cy="8340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6B8062-6363-634D-8F1A-88F91ABD1929}"/>
                </a:ext>
              </a:extLst>
            </p:cNvPr>
            <p:cNvSpPr/>
            <p:nvPr/>
          </p:nvSpPr>
          <p:spPr>
            <a:xfrm>
              <a:off x="2599783" y="737204"/>
              <a:ext cx="109501" cy="7254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F69AE79-8965-7AA8-DA89-3442694E6DD4}"/>
                </a:ext>
              </a:extLst>
            </p:cNvPr>
            <p:cNvSpPr/>
            <p:nvPr/>
          </p:nvSpPr>
          <p:spPr>
            <a:xfrm>
              <a:off x="2712759" y="867592"/>
              <a:ext cx="109501" cy="59503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B081D6-6A0E-E4DA-5307-2155D7A4CFCA}"/>
                </a:ext>
              </a:extLst>
            </p:cNvPr>
            <p:cNvSpPr/>
            <p:nvPr/>
          </p:nvSpPr>
          <p:spPr>
            <a:xfrm>
              <a:off x="2824687" y="976252"/>
              <a:ext cx="109501" cy="48637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995A0B-5539-01C8-7A33-58C17B753F27}"/>
                </a:ext>
              </a:extLst>
            </p:cNvPr>
            <p:cNvSpPr/>
            <p:nvPr/>
          </p:nvSpPr>
          <p:spPr>
            <a:xfrm>
              <a:off x="2936170" y="1081136"/>
              <a:ext cx="109501" cy="38148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FA8D35-FE8F-0BFC-8282-846DAF5B7E42}"/>
                </a:ext>
              </a:extLst>
            </p:cNvPr>
            <p:cNvSpPr/>
            <p:nvPr/>
          </p:nvSpPr>
          <p:spPr>
            <a:xfrm>
              <a:off x="3048098" y="1131716"/>
              <a:ext cx="109501" cy="33090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685654D-3F29-626D-C5A7-D5AB4462E24F}"/>
                </a:ext>
              </a:extLst>
            </p:cNvPr>
            <p:cNvSpPr/>
            <p:nvPr/>
          </p:nvSpPr>
          <p:spPr>
            <a:xfrm>
              <a:off x="3157599" y="1180285"/>
              <a:ext cx="109501" cy="28233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751037-2286-FFC4-9AAF-B197449718B5}"/>
                </a:ext>
              </a:extLst>
            </p:cNvPr>
            <p:cNvSpPr/>
            <p:nvPr/>
          </p:nvSpPr>
          <p:spPr>
            <a:xfrm>
              <a:off x="3269527" y="1238703"/>
              <a:ext cx="109501" cy="2239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FBAFA87-3D47-05C9-AC87-94B7CB04BB2F}"/>
                </a:ext>
              </a:extLst>
            </p:cNvPr>
            <p:cNvSpPr/>
            <p:nvPr/>
          </p:nvSpPr>
          <p:spPr>
            <a:xfrm>
              <a:off x="3381010" y="1283837"/>
              <a:ext cx="109501" cy="17878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8D563E-9946-B44A-DBEF-81DD89DD9470}"/>
                </a:ext>
              </a:extLst>
            </p:cNvPr>
            <p:cNvSpPr/>
            <p:nvPr/>
          </p:nvSpPr>
          <p:spPr>
            <a:xfrm>
              <a:off x="3491138" y="1324933"/>
              <a:ext cx="111894" cy="1376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1516614-94ED-4B7F-F7D4-15D0FEE2AD69}"/>
                </a:ext>
              </a:extLst>
            </p:cNvPr>
            <p:cNvSpPr/>
            <p:nvPr/>
          </p:nvSpPr>
          <p:spPr>
            <a:xfrm>
              <a:off x="3602979" y="1349950"/>
              <a:ext cx="109501" cy="11267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D9AE213-4EA6-3C27-FABF-58151EDD0059}"/>
                </a:ext>
              </a:extLst>
            </p:cNvPr>
            <p:cNvSpPr/>
            <p:nvPr/>
          </p:nvSpPr>
          <p:spPr>
            <a:xfrm>
              <a:off x="3712573" y="1365232"/>
              <a:ext cx="109501" cy="9739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2D55320-673B-EA22-A87B-CC7781163ABA}"/>
                </a:ext>
              </a:extLst>
            </p:cNvPr>
            <p:cNvSpPr/>
            <p:nvPr/>
          </p:nvSpPr>
          <p:spPr>
            <a:xfrm>
              <a:off x="3822180" y="1390703"/>
              <a:ext cx="109501" cy="7191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A03F60D-F2DD-D2BA-57BE-F92620CC4E45}"/>
              </a:ext>
            </a:extLst>
          </p:cNvPr>
          <p:cNvSpPr txBox="1"/>
          <p:nvPr/>
        </p:nvSpPr>
        <p:spPr>
          <a:xfrm>
            <a:off x="671085" y="-921099"/>
            <a:ext cx="99898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0" dirty="0">
                <a:latin typeface="Bahnschrift Condensed" panose="020B0502040204020203" pitchFamily="34" charset="0"/>
              </a:rPr>
              <a:t>D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24000" dirty="0">
                <a:latin typeface="Bahnschrift Condensed" panose="020B0502040204020203" pitchFamily="34" charset="0"/>
              </a:rPr>
              <a:t>i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6000" dirty="0">
                <a:latin typeface="Bahnschrift Condensed" panose="020B0502040204020203" pitchFamily="34" charset="0"/>
              </a:rPr>
              <a:t>s</a:t>
            </a:r>
            <a:r>
              <a:rPr lang="nl-NL" sz="41400" dirty="0">
                <a:latin typeface="Bahnschrift Condensed" panose="020B0502040204020203" pitchFamily="34" charset="0"/>
              </a:rPr>
              <a:t>t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4500" dirty="0">
                <a:latin typeface="Bahnschrift Condensed" panose="020B0502040204020203" pitchFamily="34" charset="0"/>
              </a:rPr>
              <a:t>f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26400" dirty="0">
                <a:latin typeface="Bahnschrift Condensed" panose="020B0502040204020203" pitchFamily="34" charset="0"/>
              </a:rPr>
              <a:t>i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19800" dirty="0">
                <a:latin typeface="Bahnschrift Condensed" panose="020B0502040204020203" pitchFamily="34" charset="0"/>
              </a:rPr>
              <a:t>t</a:t>
            </a:r>
            <a:endParaRPr lang="nl-NL" sz="24000" dirty="0">
              <a:latin typeface="Bahnschrift Condensed" panose="020B0502040204020203" pitchFamily="34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16A2013-A2EF-C43E-D983-898016C3FDB2}"/>
              </a:ext>
            </a:extLst>
          </p:cNvPr>
          <p:cNvCxnSpPr>
            <a:cxnSpLocks/>
          </p:cNvCxnSpPr>
          <p:nvPr/>
        </p:nvCxnSpPr>
        <p:spPr>
          <a:xfrm>
            <a:off x="11459901" y="3009384"/>
            <a:ext cx="0" cy="1378485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E21EBDE-C985-D40F-A37B-4313145B627D}"/>
              </a:ext>
            </a:extLst>
          </p:cNvPr>
          <p:cNvCxnSpPr>
            <a:cxnSpLocks/>
          </p:cNvCxnSpPr>
          <p:nvPr/>
        </p:nvCxnSpPr>
        <p:spPr>
          <a:xfrm flipV="1">
            <a:off x="-490862" y="4396278"/>
            <a:ext cx="13397547" cy="36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9C6F54-DF10-9A67-785C-040AD73C0EF2}"/>
              </a:ext>
            </a:extLst>
          </p:cNvPr>
          <p:cNvCxnSpPr>
            <a:cxnSpLocks/>
          </p:cNvCxnSpPr>
          <p:nvPr/>
        </p:nvCxnSpPr>
        <p:spPr>
          <a:xfrm>
            <a:off x="125629" y="3039789"/>
            <a:ext cx="0" cy="1378485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9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63125FB9-4F23-CFD7-9FBC-2BB71E3FB895}"/>
              </a:ext>
            </a:extLst>
          </p:cNvPr>
          <p:cNvSpPr/>
          <p:nvPr/>
        </p:nvSpPr>
        <p:spPr>
          <a:xfrm>
            <a:off x="794" y="3974800"/>
            <a:ext cx="10447623" cy="466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A93D01D-0D89-D5D4-E55C-0F123FBDB822}"/>
              </a:ext>
            </a:extLst>
          </p:cNvPr>
          <p:cNvSpPr/>
          <p:nvPr/>
        </p:nvSpPr>
        <p:spPr>
          <a:xfrm>
            <a:off x="-2479805" y="100566"/>
            <a:ext cx="15475893" cy="4387941"/>
          </a:xfrm>
          <a:custGeom>
            <a:avLst/>
            <a:gdLst>
              <a:gd name="connsiteX0" fmla="*/ 0 w 4737746"/>
              <a:gd name="connsiteY0" fmla="*/ 1162892 h 1307016"/>
              <a:gd name="connsiteX1" fmla="*/ 612703 w 4737746"/>
              <a:gd name="connsiteY1" fmla="*/ 1203864 h 1307016"/>
              <a:gd name="connsiteX2" fmla="*/ 2218025 w 4737746"/>
              <a:gd name="connsiteY2" fmla="*/ 804 h 1307016"/>
              <a:gd name="connsiteX3" fmla="*/ 3659462 w 4737746"/>
              <a:gd name="connsiteY3" fmla="*/ 1021356 h 1307016"/>
              <a:gd name="connsiteX4" fmla="*/ 4737746 w 4737746"/>
              <a:gd name="connsiteY4" fmla="*/ 1259733 h 130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7746" h="1307016">
                <a:moveTo>
                  <a:pt x="0" y="1162892"/>
                </a:moveTo>
                <a:cubicBezTo>
                  <a:pt x="121516" y="1280218"/>
                  <a:pt x="243032" y="1397545"/>
                  <a:pt x="612703" y="1203864"/>
                </a:cubicBezTo>
                <a:cubicBezTo>
                  <a:pt x="982374" y="1010183"/>
                  <a:pt x="1710232" y="31222"/>
                  <a:pt x="2218025" y="804"/>
                </a:cubicBezTo>
                <a:cubicBezTo>
                  <a:pt x="2725818" y="-29614"/>
                  <a:pt x="3239509" y="811535"/>
                  <a:pt x="3659462" y="1021356"/>
                </a:cubicBezTo>
                <a:cubicBezTo>
                  <a:pt x="4079415" y="1231177"/>
                  <a:pt x="4408580" y="1245455"/>
                  <a:pt x="4737746" y="125973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AE8B5A-01D0-7959-B733-8092DCE8DB12}"/>
              </a:ext>
            </a:extLst>
          </p:cNvPr>
          <p:cNvSpPr/>
          <p:nvPr/>
        </p:nvSpPr>
        <p:spPr>
          <a:xfrm>
            <a:off x="10336682" y="4281117"/>
            <a:ext cx="1731951" cy="1371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31CBF0-50ED-DDEE-0401-9A48B3DEB265}"/>
              </a:ext>
            </a:extLst>
          </p:cNvPr>
          <p:cNvSpPr txBox="1"/>
          <p:nvPr/>
        </p:nvSpPr>
        <p:spPr>
          <a:xfrm>
            <a:off x="74709" y="4360572"/>
            <a:ext cx="11118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dirty="0">
                <a:latin typeface="Bahnschrift Condensed" panose="020B0502040204020203" pitchFamily="34" charset="0"/>
              </a:rPr>
              <a:t>A Python Library For </a:t>
            </a:r>
            <a:r>
              <a:rPr lang="nl-NL" sz="5400" dirty="0" err="1">
                <a:latin typeface="Bahnschrift Condensed" panose="020B0502040204020203" pitchFamily="34" charset="0"/>
              </a:rPr>
              <a:t>Probability</a:t>
            </a:r>
            <a:r>
              <a:rPr lang="nl-NL" sz="5400" dirty="0">
                <a:latin typeface="Bahnschrift Condensed" panose="020B0502040204020203" pitchFamily="34" charset="0"/>
              </a:rPr>
              <a:t> </a:t>
            </a:r>
            <a:r>
              <a:rPr lang="nl-NL" sz="5400" dirty="0" err="1">
                <a:latin typeface="Bahnschrift Condensed" panose="020B0502040204020203" pitchFamily="34" charset="0"/>
              </a:rPr>
              <a:t>Density</a:t>
            </a:r>
            <a:r>
              <a:rPr lang="nl-NL" sz="5400" dirty="0">
                <a:latin typeface="Bahnschrift Condensed" panose="020B0502040204020203" pitchFamily="34" charset="0"/>
              </a:rPr>
              <a:t> Fitting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486B9E6-2B32-7141-2D93-243D14F632C7}"/>
              </a:ext>
            </a:extLst>
          </p:cNvPr>
          <p:cNvSpPr/>
          <p:nvPr/>
        </p:nvSpPr>
        <p:spPr>
          <a:xfrm>
            <a:off x="10145058" y="3854055"/>
            <a:ext cx="1950642" cy="582471"/>
          </a:xfrm>
          <a:custGeom>
            <a:avLst/>
            <a:gdLst>
              <a:gd name="connsiteX0" fmla="*/ 0 w 650214"/>
              <a:gd name="connsiteY0" fmla="*/ 0 h 194157"/>
              <a:gd name="connsiteX1" fmla="*/ 160735 w 650214"/>
              <a:gd name="connsiteY1" fmla="*/ 51197 h 194157"/>
              <a:gd name="connsiteX2" fmla="*/ 310754 w 650214"/>
              <a:gd name="connsiteY2" fmla="*/ 92869 h 194157"/>
              <a:gd name="connsiteX3" fmla="*/ 476250 w 650214"/>
              <a:gd name="connsiteY3" fmla="*/ 125016 h 194157"/>
              <a:gd name="connsiteX4" fmla="*/ 634604 w 650214"/>
              <a:gd name="connsiteY4" fmla="*/ 142875 h 194157"/>
              <a:gd name="connsiteX5" fmla="*/ 638175 w 650214"/>
              <a:gd name="connsiteY5" fmla="*/ 191691 h 194157"/>
              <a:gd name="connsiteX6" fmla="*/ 579835 w 650214"/>
              <a:gd name="connsiteY6" fmla="*/ 186929 h 194157"/>
              <a:gd name="connsiteX7" fmla="*/ 473869 w 650214"/>
              <a:gd name="connsiteY7" fmla="*/ 186929 h 194157"/>
              <a:gd name="connsiteX8" fmla="*/ 413147 w 650214"/>
              <a:gd name="connsiteY8" fmla="*/ 186929 h 194157"/>
              <a:gd name="connsiteX9" fmla="*/ 301229 w 650214"/>
              <a:gd name="connsiteY9" fmla="*/ 180975 h 194157"/>
              <a:gd name="connsiteX10" fmla="*/ 141685 w 650214"/>
              <a:gd name="connsiteY10" fmla="*/ 183357 h 194157"/>
              <a:gd name="connsiteX11" fmla="*/ 70247 w 650214"/>
              <a:gd name="connsiteY11" fmla="*/ 183357 h 194157"/>
              <a:gd name="connsiteX12" fmla="*/ 20241 w 650214"/>
              <a:gd name="connsiteY12" fmla="*/ 177404 h 194157"/>
              <a:gd name="connsiteX13" fmla="*/ 4763 w 650214"/>
              <a:gd name="connsiteY13" fmla="*/ 155972 h 194157"/>
              <a:gd name="connsiteX14" fmla="*/ 4763 w 650214"/>
              <a:gd name="connsiteY14" fmla="*/ 125016 h 194157"/>
              <a:gd name="connsiteX15" fmla="*/ 4763 w 650214"/>
              <a:gd name="connsiteY15" fmla="*/ 100013 h 194157"/>
              <a:gd name="connsiteX16" fmla="*/ 4763 w 650214"/>
              <a:gd name="connsiteY16" fmla="*/ 66675 h 194157"/>
              <a:gd name="connsiteX17" fmla="*/ 0 w 650214"/>
              <a:gd name="connsiteY17" fmla="*/ 0 h 19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0214" h="194157">
                <a:moveTo>
                  <a:pt x="0" y="0"/>
                </a:moveTo>
                <a:lnTo>
                  <a:pt x="160735" y="51197"/>
                </a:lnTo>
                <a:cubicBezTo>
                  <a:pt x="212527" y="66675"/>
                  <a:pt x="258168" y="80566"/>
                  <a:pt x="310754" y="92869"/>
                </a:cubicBezTo>
                <a:cubicBezTo>
                  <a:pt x="363340" y="105172"/>
                  <a:pt x="422275" y="116682"/>
                  <a:pt x="476250" y="125016"/>
                </a:cubicBezTo>
                <a:cubicBezTo>
                  <a:pt x="530225" y="133350"/>
                  <a:pt x="607617" y="131763"/>
                  <a:pt x="634604" y="142875"/>
                </a:cubicBezTo>
                <a:cubicBezTo>
                  <a:pt x="661591" y="153987"/>
                  <a:pt x="647303" y="184349"/>
                  <a:pt x="638175" y="191691"/>
                </a:cubicBezTo>
                <a:cubicBezTo>
                  <a:pt x="629047" y="199033"/>
                  <a:pt x="607219" y="187723"/>
                  <a:pt x="579835" y="186929"/>
                </a:cubicBezTo>
                <a:cubicBezTo>
                  <a:pt x="552451" y="186135"/>
                  <a:pt x="473869" y="186929"/>
                  <a:pt x="473869" y="186929"/>
                </a:cubicBezTo>
                <a:cubicBezTo>
                  <a:pt x="446088" y="186929"/>
                  <a:pt x="441920" y="187921"/>
                  <a:pt x="413147" y="186929"/>
                </a:cubicBezTo>
                <a:cubicBezTo>
                  <a:pt x="384374" y="185937"/>
                  <a:pt x="301229" y="180975"/>
                  <a:pt x="301229" y="180975"/>
                </a:cubicBezTo>
                <a:lnTo>
                  <a:pt x="141685" y="183357"/>
                </a:lnTo>
                <a:cubicBezTo>
                  <a:pt x="103188" y="183754"/>
                  <a:pt x="90488" y="184349"/>
                  <a:pt x="70247" y="183357"/>
                </a:cubicBezTo>
                <a:cubicBezTo>
                  <a:pt x="50006" y="182365"/>
                  <a:pt x="31155" y="181968"/>
                  <a:pt x="20241" y="177404"/>
                </a:cubicBezTo>
                <a:cubicBezTo>
                  <a:pt x="9327" y="172840"/>
                  <a:pt x="7343" y="164703"/>
                  <a:pt x="4763" y="155972"/>
                </a:cubicBezTo>
                <a:cubicBezTo>
                  <a:pt x="2183" y="147241"/>
                  <a:pt x="4763" y="125016"/>
                  <a:pt x="4763" y="125016"/>
                </a:cubicBezTo>
                <a:lnTo>
                  <a:pt x="4763" y="100013"/>
                </a:lnTo>
                <a:lnTo>
                  <a:pt x="4763" y="666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CE3427-A7A4-0429-163D-81B00904D5E0}"/>
              </a:ext>
            </a:extLst>
          </p:cNvPr>
          <p:cNvGrpSpPr/>
          <p:nvPr/>
        </p:nvGrpSpPr>
        <p:grpSpPr>
          <a:xfrm>
            <a:off x="113184" y="54978"/>
            <a:ext cx="11682654" cy="4332903"/>
            <a:chOff x="37463" y="18325"/>
            <a:chExt cx="3894218" cy="144430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43A01DC-6E27-A5C0-8350-3C9DEEC032CB}"/>
                </a:ext>
              </a:extLst>
            </p:cNvPr>
            <p:cNvSpPr/>
            <p:nvPr/>
          </p:nvSpPr>
          <p:spPr>
            <a:xfrm>
              <a:off x="37463" y="1180285"/>
              <a:ext cx="109501" cy="28234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4F9795-0D49-2BB8-100F-4CC391C2EF88}"/>
                </a:ext>
              </a:extLst>
            </p:cNvPr>
            <p:cNvSpPr/>
            <p:nvPr/>
          </p:nvSpPr>
          <p:spPr>
            <a:xfrm>
              <a:off x="149391" y="1081136"/>
              <a:ext cx="109501" cy="3814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5157929-702D-BBFC-6E64-0E084860AE54}"/>
                </a:ext>
              </a:extLst>
            </p:cNvPr>
            <p:cNvSpPr/>
            <p:nvPr/>
          </p:nvSpPr>
          <p:spPr>
            <a:xfrm>
              <a:off x="260874" y="954098"/>
              <a:ext cx="109501" cy="50852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ADE98D-902A-7A68-42D5-79236CFB36A6}"/>
                </a:ext>
              </a:extLst>
            </p:cNvPr>
            <p:cNvSpPr/>
            <p:nvPr/>
          </p:nvSpPr>
          <p:spPr>
            <a:xfrm>
              <a:off x="372802" y="850882"/>
              <a:ext cx="109501" cy="61174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30ECEDF-1ADD-D5C2-4AA3-1BDD6A4E051D}"/>
                </a:ext>
              </a:extLst>
            </p:cNvPr>
            <p:cNvSpPr/>
            <p:nvPr/>
          </p:nvSpPr>
          <p:spPr>
            <a:xfrm>
              <a:off x="482303" y="750311"/>
              <a:ext cx="109501" cy="71231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451E94-D829-55F4-5657-CDBEEFE1B351}"/>
                </a:ext>
              </a:extLst>
            </p:cNvPr>
            <p:cNvSpPr/>
            <p:nvPr/>
          </p:nvSpPr>
          <p:spPr>
            <a:xfrm>
              <a:off x="594231" y="644414"/>
              <a:ext cx="109501" cy="81821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40AD7F-CFE2-6610-F28D-38ACF831CE33}"/>
                </a:ext>
              </a:extLst>
            </p:cNvPr>
            <p:cNvSpPr/>
            <p:nvPr/>
          </p:nvSpPr>
          <p:spPr>
            <a:xfrm>
              <a:off x="705714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1CB3387-7545-4C5B-3D97-C7E714B6C36B}"/>
                </a:ext>
              </a:extLst>
            </p:cNvPr>
            <p:cNvSpPr/>
            <p:nvPr/>
          </p:nvSpPr>
          <p:spPr>
            <a:xfrm>
              <a:off x="817642" y="437976"/>
              <a:ext cx="109501" cy="10246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83E1D1C-5E70-6E3E-1B2D-F601BE2E098B}"/>
                </a:ext>
              </a:extLst>
            </p:cNvPr>
            <p:cNvSpPr/>
            <p:nvPr/>
          </p:nvSpPr>
          <p:spPr>
            <a:xfrm>
              <a:off x="925854" y="362075"/>
              <a:ext cx="109501" cy="110054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D2E66D-E9B2-6E0E-1E41-2F64E9FA06D4}"/>
                </a:ext>
              </a:extLst>
            </p:cNvPr>
            <p:cNvSpPr/>
            <p:nvPr/>
          </p:nvSpPr>
          <p:spPr>
            <a:xfrm>
              <a:off x="1037782" y="252421"/>
              <a:ext cx="109501" cy="121020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4E7B0-5E14-89CB-5F85-C9968147DBF6}"/>
                </a:ext>
              </a:extLst>
            </p:cNvPr>
            <p:cNvSpPr/>
            <p:nvPr/>
          </p:nvSpPr>
          <p:spPr>
            <a:xfrm>
              <a:off x="1149265" y="175525"/>
              <a:ext cx="109501" cy="128710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864319-1EAF-7B59-2BB6-0C4F198CE942}"/>
                </a:ext>
              </a:extLst>
            </p:cNvPr>
            <p:cNvSpPr/>
            <p:nvPr/>
          </p:nvSpPr>
          <p:spPr>
            <a:xfrm>
              <a:off x="1261193" y="113672"/>
              <a:ext cx="109501" cy="1348953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1D0E036-6A66-79A2-8620-1D352BD8F07E}"/>
                </a:ext>
              </a:extLst>
            </p:cNvPr>
            <p:cNvSpPr/>
            <p:nvPr/>
          </p:nvSpPr>
          <p:spPr>
            <a:xfrm>
              <a:off x="1370694" y="61852"/>
              <a:ext cx="109501" cy="140077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B8DAD3-5731-B321-A259-0739D1667D09}"/>
                </a:ext>
              </a:extLst>
            </p:cNvPr>
            <p:cNvSpPr/>
            <p:nvPr/>
          </p:nvSpPr>
          <p:spPr>
            <a:xfrm>
              <a:off x="1482622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5773358-7401-09E7-80ED-3931BD7CDCA8}"/>
                </a:ext>
              </a:extLst>
            </p:cNvPr>
            <p:cNvSpPr/>
            <p:nvPr/>
          </p:nvSpPr>
          <p:spPr>
            <a:xfrm>
              <a:off x="1594105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A566A13-6858-AA3F-555D-31FC9B7E968D}"/>
                </a:ext>
              </a:extLst>
            </p:cNvPr>
            <p:cNvSpPr/>
            <p:nvPr/>
          </p:nvSpPr>
          <p:spPr>
            <a:xfrm>
              <a:off x="1706033" y="48478"/>
              <a:ext cx="109501" cy="14141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E3C36A-DB03-005F-354D-2CDBD261D2B1}"/>
                </a:ext>
              </a:extLst>
            </p:cNvPr>
            <p:cNvSpPr/>
            <p:nvPr/>
          </p:nvSpPr>
          <p:spPr>
            <a:xfrm>
              <a:off x="1819604" y="95284"/>
              <a:ext cx="109501" cy="136734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AB5C77-EDBB-3765-2BB7-C9C7AAF5780B}"/>
                </a:ext>
              </a:extLst>
            </p:cNvPr>
            <p:cNvSpPr/>
            <p:nvPr/>
          </p:nvSpPr>
          <p:spPr>
            <a:xfrm>
              <a:off x="1931532" y="150450"/>
              <a:ext cx="109501" cy="131217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3D8C2E-2020-608B-3D04-5FA25B9CBBDF}"/>
                </a:ext>
              </a:extLst>
            </p:cNvPr>
            <p:cNvSpPr/>
            <p:nvPr/>
          </p:nvSpPr>
          <p:spPr>
            <a:xfrm>
              <a:off x="2043015" y="234033"/>
              <a:ext cx="109501" cy="122859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1092E13-1749-8260-98A3-6C0A90A093A4}"/>
                </a:ext>
              </a:extLst>
            </p:cNvPr>
            <p:cNvSpPr/>
            <p:nvPr/>
          </p:nvSpPr>
          <p:spPr>
            <a:xfrm>
              <a:off x="2154943" y="319725"/>
              <a:ext cx="109501" cy="114289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B231FF-414C-4BE1-0EF8-74A7D0CBFF79}"/>
                </a:ext>
              </a:extLst>
            </p:cNvPr>
            <p:cNvSpPr/>
            <p:nvPr/>
          </p:nvSpPr>
          <p:spPr>
            <a:xfrm>
              <a:off x="2264444" y="419588"/>
              <a:ext cx="109501" cy="1043036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7CB1768-5C77-4B6C-F5EB-3C09B0F97C94}"/>
                </a:ext>
              </a:extLst>
            </p:cNvPr>
            <p:cNvSpPr/>
            <p:nvPr/>
          </p:nvSpPr>
          <p:spPr>
            <a:xfrm>
              <a:off x="2376372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0E0853-B048-1B12-7AD6-3B80D94BD0FA}"/>
                </a:ext>
              </a:extLst>
            </p:cNvPr>
            <p:cNvSpPr/>
            <p:nvPr/>
          </p:nvSpPr>
          <p:spPr>
            <a:xfrm>
              <a:off x="2487855" y="628546"/>
              <a:ext cx="109501" cy="8340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6B8062-6363-634D-8F1A-88F91ABD1929}"/>
                </a:ext>
              </a:extLst>
            </p:cNvPr>
            <p:cNvSpPr/>
            <p:nvPr/>
          </p:nvSpPr>
          <p:spPr>
            <a:xfrm>
              <a:off x="2599783" y="737204"/>
              <a:ext cx="109501" cy="7254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F69AE79-8965-7AA8-DA89-3442694E6DD4}"/>
                </a:ext>
              </a:extLst>
            </p:cNvPr>
            <p:cNvSpPr/>
            <p:nvPr/>
          </p:nvSpPr>
          <p:spPr>
            <a:xfrm>
              <a:off x="2712759" y="867592"/>
              <a:ext cx="109501" cy="59503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B081D6-6A0E-E4DA-5307-2155D7A4CFCA}"/>
                </a:ext>
              </a:extLst>
            </p:cNvPr>
            <p:cNvSpPr/>
            <p:nvPr/>
          </p:nvSpPr>
          <p:spPr>
            <a:xfrm>
              <a:off x="2824687" y="976252"/>
              <a:ext cx="109501" cy="48637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995A0B-5539-01C8-7A33-58C17B753F27}"/>
                </a:ext>
              </a:extLst>
            </p:cNvPr>
            <p:cNvSpPr/>
            <p:nvPr/>
          </p:nvSpPr>
          <p:spPr>
            <a:xfrm>
              <a:off x="2936170" y="1081136"/>
              <a:ext cx="109501" cy="38148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FA8D35-FE8F-0BFC-8282-846DAF5B7E42}"/>
                </a:ext>
              </a:extLst>
            </p:cNvPr>
            <p:cNvSpPr/>
            <p:nvPr/>
          </p:nvSpPr>
          <p:spPr>
            <a:xfrm>
              <a:off x="3048098" y="1131716"/>
              <a:ext cx="109501" cy="33090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685654D-3F29-626D-C5A7-D5AB4462E24F}"/>
                </a:ext>
              </a:extLst>
            </p:cNvPr>
            <p:cNvSpPr/>
            <p:nvPr/>
          </p:nvSpPr>
          <p:spPr>
            <a:xfrm>
              <a:off x="3157599" y="1180285"/>
              <a:ext cx="109501" cy="28233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751037-2286-FFC4-9AAF-B197449718B5}"/>
                </a:ext>
              </a:extLst>
            </p:cNvPr>
            <p:cNvSpPr/>
            <p:nvPr/>
          </p:nvSpPr>
          <p:spPr>
            <a:xfrm>
              <a:off x="3269527" y="1238703"/>
              <a:ext cx="109501" cy="2239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FBAFA87-3D47-05C9-AC87-94B7CB04BB2F}"/>
                </a:ext>
              </a:extLst>
            </p:cNvPr>
            <p:cNvSpPr/>
            <p:nvPr/>
          </p:nvSpPr>
          <p:spPr>
            <a:xfrm>
              <a:off x="3381010" y="1283837"/>
              <a:ext cx="109501" cy="17878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8D563E-9946-B44A-DBEF-81DD89DD9470}"/>
                </a:ext>
              </a:extLst>
            </p:cNvPr>
            <p:cNvSpPr/>
            <p:nvPr/>
          </p:nvSpPr>
          <p:spPr>
            <a:xfrm>
              <a:off x="3491138" y="1324933"/>
              <a:ext cx="111894" cy="1376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1516614-94ED-4B7F-F7D4-15D0FEE2AD69}"/>
                </a:ext>
              </a:extLst>
            </p:cNvPr>
            <p:cNvSpPr/>
            <p:nvPr/>
          </p:nvSpPr>
          <p:spPr>
            <a:xfrm>
              <a:off x="3602979" y="1349950"/>
              <a:ext cx="109501" cy="11267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D9AE213-4EA6-3C27-FABF-58151EDD0059}"/>
                </a:ext>
              </a:extLst>
            </p:cNvPr>
            <p:cNvSpPr/>
            <p:nvPr/>
          </p:nvSpPr>
          <p:spPr>
            <a:xfrm>
              <a:off x="3712573" y="1365232"/>
              <a:ext cx="109501" cy="9739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2D55320-673B-EA22-A87B-CC7781163ABA}"/>
                </a:ext>
              </a:extLst>
            </p:cNvPr>
            <p:cNvSpPr/>
            <p:nvPr/>
          </p:nvSpPr>
          <p:spPr>
            <a:xfrm>
              <a:off x="3822180" y="1390703"/>
              <a:ext cx="109501" cy="7191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A03F60D-F2DD-D2BA-57BE-F92620CC4E45}"/>
              </a:ext>
            </a:extLst>
          </p:cNvPr>
          <p:cNvSpPr txBox="1"/>
          <p:nvPr/>
        </p:nvSpPr>
        <p:spPr>
          <a:xfrm>
            <a:off x="671085" y="-921099"/>
            <a:ext cx="99898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0" dirty="0">
                <a:latin typeface="Bahnschrift Condensed" panose="020B0502040204020203" pitchFamily="34" charset="0"/>
              </a:rPr>
              <a:t>D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24000" dirty="0">
                <a:latin typeface="Bahnschrift Condensed" panose="020B0502040204020203" pitchFamily="34" charset="0"/>
              </a:rPr>
              <a:t>i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6000" dirty="0">
                <a:latin typeface="Bahnschrift Condensed" panose="020B0502040204020203" pitchFamily="34" charset="0"/>
              </a:rPr>
              <a:t>s</a:t>
            </a:r>
            <a:r>
              <a:rPr lang="nl-NL" sz="41400" dirty="0">
                <a:latin typeface="Bahnschrift Condensed" panose="020B0502040204020203" pitchFamily="34" charset="0"/>
              </a:rPr>
              <a:t>t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4500" dirty="0">
                <a:latin typeface="Bahnschrift Condensed" panose="020B0502040204020203" pitchFamily="34" charset="0"/>
              </a:rPr>
              <a:t>f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26400" dirty="0">
                <a:latin typeface="Bahnschrift Condensed" panose="020B0502040204020203" pitchFamily="34" charset="0"/>
              </a:rPr>
              <a:t>i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19800" dirty="0">
                <a:latin typeface="Bahnschrift Condensed" panose="020B0502040204020203" pitchFamily="34" charset="0"/>
              </a:rPr>
              <a:t>t</a:t>
            </a:r>
            <a:endParaRPr lang="nl-NL" sz="24000" dirty="0">
              <a:latin typeface="Bahnschrift Condensed" panose="020B0502040204020203" pitchFamily="34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16A2013-A2EF-C43E-D983-898016C3FDB2}"/>
              </a:ext>
            </a:extLst>
          </p:cNvPr>
          <p:cNvCxnSpPr>
            <a:cxnSpLocks/>
          </p:cNvCxnSpPr>
          <p:nvPr/>
        </p:nvCxnSpPr>
        <p:spPr>
          <a:xfrm>
            <a:off x="10156968" y="2999889"/>
            <a:ext cx="0" cy="137848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6FD9801-199A-CE77-0D9D-787CC0F77E5D}"/>
              </a:ext>
            </a:extLst>
          </p:cNvPr>
          <p:cNvSpPr/>
          <p:nvPr/>
        </p:nvSpPr>
        <p:spPr>
          <a:xfrm>
            <a:off x="10156970" y="3946924"/>
            <a:ext cx="137157" cy="428712"/>
          </a:xfrm>
          <a:prstGeom prst="rect">
            <a:avLst/>
          </a:prstGeom>
          <a:solidFill>
            <a:srgbClr val="C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E21EBDE-C985-D40F-A37B-4313145B627D}"/>
              </a:ext>
            </a:extLst>
          </p:cNvPr>
          <p:cNvCxnSpPr>
            <a:cxnSpLocks/>
          </p:cNvCxnSpPr>
          <p:nvPr/>
        </p:nvCxnSpPr>
        <p:spPr>
          <a:xfrm flipV="1">
            <a:off x="-490862" y="4396278"/>
            <a:ext cx="13397547" cy="36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keywords>logo distfit</cp:keywords>
  <cp:lastModifiedBy>Erdogan Taskesen</cp:lastModifiedBy>
  <cp:revision>37</cp:revision>
  <dcterms:created xsi:type="dcterms:W3CDTF">2022-11-15T15:45:18Z</dcterms:created>
  <dcterms:modified xsi:type="dcterms:W3CDTF">2023-09-30T18:06:30Z</dcterms:modified>
</cp:coreProperties>
</file>