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Exo Medium"/>
      <p:regular r:id="rId40"/>
      <p:bold r:id="rId41"/>
      <p:italic r:id="rId42"/>
      <p:boldItalic r:id="rId43"/>
    </p:embeddedFont>
    <p:embeddedFont>
      <p:font typeface="PT Sans"/>
      <p:regular r:id="rId44"/>
      <p:bold r:id="rId45"/>
      <p:italic r:id="rId46"/>
      <p:boldItalic r:id="rId47"/>
    </p:embeddedFont>
    <p:embeddedFont>
      <p:font typeface="Exo"/>
      <p:regular r:id="rId48"/>
      <p:bold r:id="rId49"/>
      <p:italic r:id="rId50"/>
      <p:boldItalic r:id="rId51"/>
    </p:embeddedFont>
    <p:embeddedFont>
      <p:font typeface="Exo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ExoMedium-regular.fntdata"/><Relationship Id="rId42" Type="http://schemas.openxmlformats.org/officeDocument/2006/relationships/font" Target="fonts/ExoMedium-italic.fntdata"/><Relationship Id="rId41" Type="http://schemas.openxmlformats.org/officeDocument/2006/relationships/font" Target="fonts/ExoMedium-bold.fntdata"/><Relationship Id="rId44" Type="http://schemas.openxmlformats.org/officeDocument/2006/relationships/font" Target="fonts/PTSans-regular.fntdata"/><Relationship Id="rId43" Type="http://schemas.openxmlformats.org/officeDocument/2006/relationships/font" Target="fonts/ExoMedium-boldItalic.fntdata"/><Relationship Id="rId46" Type="http://schemas.openxmlformats.org/officeDocument/2006/relationships/font" Target="fonts/PTSans-italic.fntdata"/><Relationship Id="rId45"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xo-regular.fntdata"/><Relationship Id="rId47" Type="http://schemas.openxmlformats.org/officeDocument/2006/relationships/font" Target="fonts/PTSans-boldItalic.fntdata"/><Relationship Id="rId49" Type="http://schemas.openxmlformats.org/officeDocument/2006/relationships/font" Target="fonts/Ex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xo-boldItalic.fntdata"/><Relationship Id="rId50" Type="http://schemas.openxmlformats.org/officeDocument/2006/relationships/font" Target="fonts/Exo-italic.fntdata"/><Relationship Id="rId53" Type="http://schemas.openxmlformats.org/officeDocument/2006/relationships/font" Target="fonts/ExoSemiBold-bold.fntdata"/><Relationship Id="rId52" Type="http://schemas.openxmlformats.org/officeDocument/2006/relationships/font" Target="fonts/ExoSemiBold-regular.fntdata"/><Relationship Id="rId11" Type="http://schemas.openxmlformats.org/officeDocument/2006/relationships/slide" Target="slides/slide7.xml"/><Relationship Id="rId55" Type="http://schemas.openxmlformats.org/officeDocument/2006/relationships/font" Target="fonts/ExoSemiBold-boldItalic.fntdata"/><Relationship Id="rId10" Type="http://schemas.openxmlformats.org/officeDocument/2006/relationships/slide" Target="slides/slide6.xml"/><Relationship Id="rId54" Type="http://schemas.openxmlformats.org/officeDocument/2006/relationships/font" Target="fonts/ExoSemi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80" name="Google Shape;26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9" name="Shape 3099"/>
        <p:cNvGrpSpPr/>
        <p:nvPr/>
      </p:nvGrpSpPr>
      <p:grpSpPr>
        <a:xfrm>
          <a:off x="0" y="0"/>
          <a:ext cx="0" cy="0"/>
          <a:chOff x="0" y="0"/>
          <a:chExt cx="0" cy="0"/>
        </a:xfrm>
      </p:grpSpPr>
      <p:sp>
        <p:nvSpPr>
          <p:cNvPr id="3100" name="Google Shape;3100;gedfa3e31c0_2_20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1" name="Google Shape;3101;gedfa3e31c0_2_20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12e26aa9c34_1_2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12e26aa9c34_1_2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7" name="Shape 3237"/>
        <p:cNvGrpSpPr/>
        <p:nvPr/>
      </p:nvGrpSpPr>
      <p:grpSpPr>
        <a:xfrm>
          <a:off x="0" y="0"/>
          <a:ext cx="0" cy="0"/>
          <a:chOff x="0" y="0"/>
          <a:chExt cx="0" cy="0"/>
        </a:xfrm>
      </p:grpSpPr>
      <p:sp>
        <p:nvSpPr>
          <p:cNvPr id="3238" name="Google Shape;3238;g12e26aa9c34_1_2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9" name="Google Shape;3239;g12e26aa9c34_1_2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1" name="Shape 3291"/>
        <p:cNvGrpSpPr/>
        <p:nvPr/>
      </p:nvGrpSpPr>
      <p:grpSpPr>
        <a:xfrm>
          <a:off x="0" y="0"/>
          <a:ext cx="0" cy="0"/>
          <a:chOff x="0" y="0"/>
          <a:chExt cx="0" cy="0"/>
        </a:xfrm>
      </p:grpSpPr>
      <p:sp>
        <p:nvSpPr>
          <p:cNvPr id="3292" name="Google Shape;3292;g12e26aa9c34_1_2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3" name="Google Shape;3293;g12e26aa9c34_1_2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1" name="Shape 3341"/>
        <p:cNvGrpSpPr/>
        <p:nvPr/>
      </p:nvGrpSpPr>
      <p:grpSpPr>
        <a:xfrm>
          <a:off x="0" y="0"/>
          <a:ext cx="0" cy="0"/>
          <a:chOff x="0" y="0"/>
          <a:chExt cx="0" cy="0"/>
        </a:xfrm>
      </p:grpSpPr>
      <p:sp>
        <p:nvSpPr>
          <p:cNvPr id="3342" name="Google Shape;3342;g12e26aa9c34_1_2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3" name="Google Shape;3343;g12e26aa9c34_1_2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 name="Shape 3385"/>
        <p:cNvGrpSpPr/>
        <p:nvPr/>
      </p:nvGrpSpPr>
      <p:grpSpPr>
        <a:xfrm>
          <a:off x="0" y="0"/>
          <a:ext cx="0" cy="0"/>
          <a:chOff x="0" y="0"/>
          <a:chExt cx="0" cy="0"/>
        </a:xfrm>
      </p:grpSpPr>
      <p:sp>
        <p:nvSpPr>
          <p:cNvPr id="3386" name="Google Shape;3386;gf11272de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7" name="Google Shape;3387;gf11272de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9" name="Shape 3449"/>
        <p:cNvGrpSpPr/>
        <p:nvPr/>
      </p:nvGrpSpPr>
      <p:grpSpPr>
        <a:xfrm>
          <a:off x="0" y="0"/>
          <a:ext cx="0" cy="0"/>
          <a:chOff x="0" y="0"/>
          <a:chExt cx="0" cy="0"/>
        </a:xfrm>
      </p:grpSpPr>
      <p:sp>
        <p:nvSpPr>
          <p:cNvPr id="3450" name="Google Shape;3450;gedfa3e31c0_2_20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1" name="Google Shape;3451;gedfa3e31c0_2_20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gedfa3e31c0_2_20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5" name="Google Shape;3475;gedfa3e31c0_2_20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5" name="Shape 3525"/>
        <p:cNvGrpSpPr/>
        <p:nvPr/>
      </p:nvGrpSpPr>
      <p:grpSpPr>
        <a:xfrm>
          <a:off x="0" y="0"/>
          <a:ext cx="0" cy="0"/>
          <a:chOff x="0" y="0"/>
          <a:chExt cx="0" cy="0"/>
        </a:xfrm>
      </p:grpSpPr>
      <p:sp>
        <p:nvSpPr>
          <p:cNvPr id="3526" name="Google Shape;3526;g12e0ced3637_4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7" name="Google Shape;3527;g12e0ced3637_4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9" name="Shape 3589"/>
        <p:cNvGrpSpPr/>
        <p:nvPr/>
      </p:nvGrpSpPr>
      <p:grpSpPr>
        <a:xfrm>
          <a:off x="0" y="0"/>
          <a:ext cx="0" cy="0"/>
          <a:chOff x="0" y="0"/>
          <a:chExt cx="0" cy="0"/>
        </a:xfrm>
      </p:grpSpPr>
      <p:sp>
        <p:nvSpPr>
          <p:cNvPr id="3590" name="Google Shape;3590;gedfa3e31c0_2_20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1" name="Google Shape;3591;gedfa3e31c0_2_20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7" name="Shape 2717"/>
        <p:cNvGrpSpPr/>
        <p:nvPr/>
      </p:nvGrpSpPr>
      <p:grpSpPr>
        <a:xfrm>
          <a:off x="0" y="0"/>
          <a:ext cx="0" cy="0"/>
          <a:chOff x="0" y="0"/>
          <a:chExt cx="0" cy="0"/>
        </a:xfrm>
      </p:grpSpPr>
      <p:sp>
        <p:nvSpPr>
          <p:cNvPr id="2718" name="Google Shape;2718;g12e0ced36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9" name="Google Shape;2719;g12e0ced36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5" name="Shape 3635"/>
        <p:cNvGrpSpPr/>
        <p:nvPr/>
      </p:nvGrpSpPr>
      <p:grpSpPr>
        <a:xfrm>
          <a:off x="0" y="0"/>
          <a:ext cx="0" cy="0"/>
          <a:chOff x="0" y="0"/>
          <a:chExt cx="0" cy="0"/>
        </a:xfrm>
      </p:grpSpPr>
      <p:sp>
        <p:nvSpPr>
          <p:cNvPr id="3636" name="Google Shape;3636;gedfa3e31c0_2_20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7" name="Google Shape;3637;gedfa3e31c0_2_20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9" name="Shape 3689"/>
        <p:cNvGrpSpPr/>
        <p:nvPr/>
      </p:nvGrpSpPr>
      <p:grpSpPr>
        <a:xfrm>
          <a:off x="0" y="0"/>
          <a:ext cx="0" cy="0"/>
          <a:chOff x="0" y="0"/>
          <a:chExt cx="0" cy="0"/>
        </a:xfrm>
      </p:grpSpPr>
      <p:sp>
        <p:nvSpPr>
          <p:cNvPr id="3690" name="Google Shape;3690;g12e5373aa1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1" name="Google Shape;3691;g12e5373aa1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7" name="Shape 3737"/>
        <p:cNvGrpSpPr/>
        <p:nvPr/>
      </p:nvGrpSpPr>
      <p:grpSpPr>
        <a:xfrm>
          <a:off x="0" y="0"/>
          <a:ext cx="0" cy="0"/>
          <a:chOff x="0" y="0"/>
          <a:chExt cx="0" cy="0"/>
        </a:xfrm>
      </p:grpSpPr>
      <p:sp>
        <p:nvSpPr>
          <p:cNvPr id="3738" name="Google Shape;3738;gedfa3e31c0_2_2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9" name="Google Shape;3739;gedfa3e31c0_2_2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5" name="Shape 3785"/>
        <p:cNvGrpSpPr/>
        <p:nvPr/>
      </p:nvGrpSpPr>
      <p:grpSpPr>
        <a:xfrm>
          <a:off x="0" y="0"/>
          <a:ext cx="0" cy="0"/>
          <a:chOff x="0" y="0"/>
          <a:chExt cx="0" cy="0"/>
        </a:xfrm>
      </p:grpSpPr>
      <p:sp>
        <p:nvSpPr>
          <p:cNvPr id="3786" name="Google Shape;3786;g12e5373aa1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7" name="Google Shape;3787;g12e5373aa1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3" name="Shape 3833"/>
        <p:cNvGrpSpPr/>
        <p:nvPr/>
      </p:nvGrpSpPr>
      <p:grpSpPr>
        <a:xfrm>
          <a:off x="0" y="0"/>
          <a:ext cx="0" cy="0"/>
          <a:chOff x="0" y="0"/>
          <a:chExt cx="0" cy="0"/>
        </a:xfrm>
      </p:grpSpPr>
      <p:sp>
        <p:nvSpPr>
          <p:cNvPr id="3834" name="Google Shape;3834;g12e5373aa1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5" name="Google Shape;3835;g12e5373aa1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2" name="Shape 3882"/>
        <p:cNvGrpSpPr/>
        <p:nvPr/>
      </p:nvGrpSpPr>
      <p:grpSpPr>
        <a:xfrm>
          <a:off x="0" y="0"/>
          <a:ext cx="0" cy="0"/>
          <a:chOff x="0" y="0"/>
          <a:chExt cx="0" cy="0"/>
        </a:xfrm>
      </p:grpSpPr>
      <p:sp>
        <p:nvSpPr>
          <p:cNvPr id="3883" name="Google Shape;3883;g12e0ced3637_5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4" name="Google Shape;3884;g12e0ced3637_5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0" name="Shape 3930"/>
        <p:cNvGrpSpPr/>
        <p:nvPr/>
      </p:nvGrpSpPr>
      <p:grpSpPr>
        <a:xfrm>
          <a:off x="0" y="0"/>
          <a:ext cx="0" cy="0"/>
          <a:chOff x="0" y="0"/>
          <a:chExt cx="0" cy="0"/>
        </a:xfrm>
      </p:grpSpPr>
      <p:sp>
        <p:nvSpPr>
          <p:cNvPr id="3931" name="Google Shape;3931;g12e0ced3637_5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2" name="Google Shape;3932;g12e0ced3637_5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9" name="Shape 3979"/>
        <p:cNvGrpSpPr/>
        <p:nvPr/>
      </p:nvGrpSpPr>
      <p:grpSpPr>
        <a:xfrm>
          <a:off x="0" y="0"/>
          <a:ext cx="0" cy="0"/>
          <a:chOff x="0" y="0"/>
          <a:chExt cx="0" cy="0"/>
        </a:xfrm>
      </p:grpSpPr>
      <p:sp>
        <p:nvSpPr>
          <p:cNvPr id="3980" name="Google Shape;3980;g12e0ced3637_5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1" name="Google Shape;3981;g12e0ced3637_5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1" name="Shape 4021"/>
        <p:cNvGrpSpPr/>
        <p:nvPr/>
      </p:nvGrpSpPr>
      <p:grpSpPr>
        <a:xfrm>
          <a:off x="0" y="0"/>
          <a:ext cx="0" cy="0"/>
          <a:chOff x="0" y="0"/>
          <a:chExt cx="0" cy="0"/>
        </a:xfrm>
      </p:grpSpPr>
      <p:sp>
        <p:nvSpPr>
          <p:cNvPr id="4022" name="Google Shape;4022;g12e0ced3637_5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3" name="Google Shape;4023;g12e0ced3637_5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3" name="Shape 4063"/>
        <p:cNvGrpSpPr/>
        <p:nvPr/>
      </p:nvGrpSpPr>
      <p:grpSpPr>
        <a:xfrm>
          <a:off x="0" y="0"/>
          <a:ext cx="0" cy="0"/>
          <a:chOff x="0" y="0"/>
          <a:chExt cx="0" cy="0"/>
        </a:xfrm>
      </p:grpSpPr>
      <p:sp>
        <p:nvSpPr>
          <p:cNvPr id="4064" name="Google Shape;4064;gedfa3e31c0_2_20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5" name="Google Shape;4065;gedfa3e31c0_2_20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g12e26aa9c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5" name="Google Shape;2785;g12e26aa9c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0" name="Shape 4090"/>
        <p:cNvGrpSpPr/>
        <p:nvPr/>
      </p:nvGrpSpPr>
      <p:grpSpPr>
        <a:xfrm>
          <a:off x="0" y="0"/>
          <a:ext cx="0" cy="0"/>
          <a:chOff x="0" y="0"/>
          <a:chExt cx="0" cy="0"/>
        </a:xfrm>
      </p:grpSpPr>
      <p:sp>
        <p:nvSpPr>
          <p:cNvPr id="4091" name="Google Shape;4091;g12e0ced3637_5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2" name="Google Shape;4092;g12e0ced3637_5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4" name="Shape 4154"/>
        <p:cNvGrpSpPr/>
        <p:nvPr/>
      </p:nvGrpSpPr>
      <p:grpSpPr>
        <a:xfrm>
          <a:off x="0" y="0"/>
          <a:ext cx="0" cy="0"/>
          <a:chOff x="0" y="0"/>
          <a:chExt cx="0" cy="0"/>
        </a:xfrm>
      </p:grpSpPr>
      <p:sp>
        <p:nvSpPr>
          <p:cNvPr id="4155" name="Google Shape;4155;g12e5373aa1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6" name="Google Shape;4156;g12e5373aa1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6" name="Shape 4196"/>
        <p:cNvGrpSpPr/>
        <p:nvPr/>
      </p:nvGrpSpPr>
      <p:grpSpPr>
        <a:xfrm>
          <a:off x="0" y="0"/>
          <a:ext cx="0" cy="0"/>
          <a:chOff x="0" y="0"/>
          <a:chExt cx="0" cy="0"/>
        </a:xfrm>
      </p:grpSpPr>
      <p:sp>
        <p:nvSpPr>
          <p:cNvPr id="4197" name="Google Shape;4197;g12e5373aa1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8" name="Google Shape;4198;g12e5373aa1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1" name="Shape 4241"/>
        <p:cNvGrpSpPr/>
        <p:nvPr/>
      </p:nvGrpSpPr>
      <p:grpSpPr>
        <a:xfrm>
          <a:off x="0" y="0"/>
          <a:ext cx="0" cy="0"/>
          <a:chOff x="0" y="0"/>
          <a:chExt cx="0" cy="0"/>
        </a:xfrm>
      </p:grpSpPr>
      <p:sp>
        <p:nvSpPr>
          <p:cNvPr id="4242" name="Google Shape;4242;g12e5373aa1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3" name="Google Shape;4243;g12e5373aa1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6" name="Shape 4296"/>
        <p:cNvGrpSpPr/>
        <p:nvPr/>
      </p:nvGrpSpPr>
      <p:grpSpPr>
        <a:xfrm>
          <a:off x="0" y="0"/>
          <a:ext cx="0" cy="0"/>
          <a:chOff x="0" y="0"/>
          <a:chExt cx="0" cy="0"/>
        </a:xfrm>
      </p:grpSpPr>
      <p:sp>
        <p:nvSpPr>
          <p:cNvPr id="4297" name="Google Shape;4297;g12e5373aa1b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8" name="Google Shape;4298;g12e5373aa1b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8" name="Shape 4338"/>
        <p:cNvGrpSpPr/>
        <p:nvPr/>
      </p:nvGrpSpPr>
      <p:grpSpPr>
        <a:xfrm>
          <a:off x="0" y="0"/>
          <a:ext cx="0" cy="0"/>
          <a:chOff x="0" y="0"/>
          <a:chExt cx="0" cy="0"/>
        </a:xfrm>
      </p:grpSpPr>
      <p:sp>
        <p:nvSpPr>
          <p:cNvPr id="4339" name="Google Shape;4339;g12e1554c1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0" name="Google Shape;4340;g12e1554c1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g12e0ced3637_4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5" name="Google Shape;2815;g12e0ced3637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7" name="Shape 2877"/>
        <p:cNvGrpSpPr/>
        <p:nvPr/>
      </p:nvGrpSpPr>
      <p:grpSpPr>
        <a:xfrm>
          <a:off x="0" y="0"/>
          <a:ext cx="0" cy="0"/>
          <a:chOff x="0" y="0"/>
          <a:chExt cx="0" cy="0"/>
        </a:xfrm>
      </p:grpSpPr>
      <p:sp>
        <p:nvSpPr>
          <p:cNvPr id="2878" name="Google Shape;2878;gedfa3e31c0_2_20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9" name="Google Shape;2879;gedfa3e31c0_2_20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1" name="Shape 2911"/>
        <p:cNvGrpSpPr/>
        <p:nvPr/>
      </p:nvGrpSpPr>
      <p:grpSpPr>
        <a:xfrm>
          <a:off x="0" y="0"/>
          <a:ext cx="0" cy="0"/>
          <a:chOff x="0" y="0"/>
          <a:chExt cx="0" cy="0"/>
        </a:xfrm>
      </p:grpSpPr>
      <p:sp>
        <p:nvSpPr>
          <p:cNvPr id="2912" name="Google Shape;2912;gf11272d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3" name="Google Shape;2913;gf11272d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8" name="Shape 2938"/>
        <p:cNvGrpSpPr/>
        <p:nvPr/>
      </p:nvGrpSpPr>
      <p:grpSpPr>
        <a:xfrm>
          <a:off x="0" y="0"/>
          <a:ext cx="0" cy="0"/>
          <a:chOff x="0" y="0"/>
          <a:chExt cx="0" cy="0"/>
        </a:xfrm>
      </p:grpSpPr>
      <p:sp>
        <p:nvSpPr>
          <p:cNvPr id="2939" name="Google Shape;2939;gedfa3e31c0_2_20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0" name="Google Shape;2940;gedfa3e31c0_2_20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1" name="Shape 2991"/>
        <p:cNvGrpSpPr/>
        <p:nvPr/>
      </p:nvGrpSpPr>
      <p:grpSpPr>
        <a:xfrm>
          <a:off x="0" y="0"/>
          <a:ext cx="0" cy="0"/>
          <a:chOff x="0" y="0"/>
          <a:chExt cx="0" cy="0"/>
        </a:xfrm>
      </p:grpSpPr>
      <p:sp>
        <p:nvSpPr>
          <p:cNvPr id="2992" name="Google Shape;2992;gedfa3e31c0_2_20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3" name="Google Shape;2993;gedfa3e31c0_2_20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edfa3e31c0_2_20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2" name="Google Shape;3052;gedfa3e31c0_2_20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4" y="-27"/>
            <a:ext cx="9143711" cy="5143338"/>
            <a:chOff x="597550" y="708125"/>
            <a:chExt cx="6449225" cy="4193850"/>
          </a:xfrm>
        </p:grpSpPr>
        <p:sp>
          <p:nvSpPr>
            <p:cNvPr id="11" name="Google Shape;11;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1" name="Google Shape;51;p2"/>
          <p:cNvGrpSpPr/>
          <p:nvPr/>
        </p:nvGrpSpPr>
        <p:grpSpPr>
          <a:xfrm>
            <a:off x="-11" y="606814"/>
            <a:ext cx="1284435" cy="586800"/>
            <a:chOff x="-11" y="606814"/>
            <a:chExt cx="1284435" cy="586800"/>
          </a:xfrm>
        </p:grpSpPr>
        <p:sp>
          <p:nvSpPr>
            <p:cNvPr id="52" name="Google Shape;52;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2"/>
            <p:cNvGrpSpPr/>
            <p:nvPr/>
          </p:nvGrpSpPr>
          <p:grpSpPr>
            <a:xfrm rot="10800000">
              <a:off x="-11" y="779178"/>
              <a:ext cx="883262" cy="242091"/>
              <a:chOff x="2300350" y="2601250"/>
              <a:chExt cx="2275275" cy="623625"/>
            </a:xfrm>
          </p:grpSpPr>
          <p:sp>
            <p:nvSpPr>
              <p:cNvPr id="54" name="Google Shape;54;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2"/>
          <p:cNvGrpSpPr/>
          <p:nvPr/>
        </p:nvGrpSpPr>
        <p:grpSpPr>
          <a:xfrm rot="5400000">
            <a:off x="85100" y="1849625"/>
            <a:ext cx="98902" cy="553090"/>
            <a:chOff x="4898850" y="4820550"/>
            <a:chExt cx="98902" cy="553090"/>
          </a:xfrm>
        </p:grpSpPr>
        <p:sp>
          <p:nvSpPr>
            <p:cNvPr id="61" name="Google Shape;61;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2"/>
          <p:cNvGrpSpPr/>
          <p:nvPr/>
        </p:nvGrpSpPr>
        <p:grpSpPr>
          <a:xfrm>
            <a:off x="-1414555" y="3058729"/>
            <a:ext cx="2297800" cy="347400"/>
            <a:chOff x="-1414555" y="3058729"/>
            <a:chExt cx="2297800" cy="347400"/>
          </a:xfrm>
        </p:grpSpPr>
        <p:sp>
          <p:nvSpPr>
            <p:cNvPr id="67" name="Google Shape;67;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flipH="1">
            <a:off x="-799254" y="4139005"/>
            <a:ext cx="1823016" cy="196994"/>
            <a:chOff x="7857346" y="4002005"/>
            <a:chExt cx="1823016" cy="196994"/>
          </a:xfrm>
        </p:grpSpPr>
        <p:sp>
          <p:nvSpPr>
            <p:cNvPr id="70" name="Google Shape;70;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2"/>
          <p:cNvGrpSpPr/>
          <p:nvPr/>
        </p:nvGrpSpPr>
        <p:grpSpPr>
          <a:xfrm>
            <a:off x="7812807" y="997962"/>
            <a:ext cx="1520982" cy="302065"/>
            <a:chOff x="5642557" y="-150670"/>
            <a:chExt cx="1520982" cy="302065"/>
          </a:xfrm>
        </p:grpSpPr>
        <p:sp>
          <p:nvSpPr>
            <p:cNvPr id="77" name="Google Shape;77;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8495989" y="1713528"/>
            <a:ext cx="883262" cy="242091"/>
            <a:chOff x="2300350" y="2601250"/>
            <a:chExt cx="2275275" cy="623625"/>
          </a:xfrm>
        </p:grpSpPr>
        <p:sp>
          <p:nvSpPr>
            <p:cNvPr id="83" name="Google Shape;8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2"/>
          <p:cNvGrpSpPr/>
          <p:nvPr/>
        </p:nvGrpSpPr>
        <p:grpSpPr>
          <a:xfrm>
            <a:off x="8267392" y="3231066"/>
            <a:ext cx="1105976" cy="133969"/>
            <a:chOff x="8183182" y="663852"/>
            <a:chExt cx="1475028" cy="178673"/>
          </a:xfrm>
        </p:grpSpPr>
        <p:grpSp>
          <p:nvGrpSpPr>
            <p:cNvPr id="90" name="Google Shape;90;p2"/>
            <p:cNvGrpSpPr/>
            <p:nvPr/>
          </p:nvGrpSpPr>
          <p:grpSpPr>
            <a:xfrm>
              <a:off x="8183182" y="774425"/>
              <a:ext cx="1178025" cy="68100"/>
              <a:chOff x="2024450" y="204150"/>
              <a:chExt cx="1178025" cy="68100"/>
            </a:xfrm>
          </p:grpSpPr>
          <p:sp>
            <p:nvSpPr>
              <p:cNvPr id="91" name="Google Shape;9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2"/>
            <p:cNvGrpSpPr/>
            <p:nvPr/>
          </p:nvGrpSpPr>
          <p:grpSpPr>
            <a:xfrm>
              <a:off x="8480185" y="663852"/>
              <a:ext cx="1178025" cy="68100"/>
              <a:chOff x="2024450" y="204150"/>
              <a:chExt cx="1178025" cy="68100"/>
            </a:xfrm>
          </p:grpSpPr>
          <p:sp>
            <p:nvSpPr>
              <p:cNvPr id="102" name="Google Shape;102;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 name="Google Shape;112;p2"/>
          <p:cNvGrpSpPr/>
          <p:nvPr/>
        </p:nvGrpSpPr>
        <p:grpSpPr>
          <a:xfrm rot="5400000">
            <a:off x="8520259" y="3926674"/>
            <a:ext cx="302065" cy="1520982"/>
            <a:chOff x="-108754" y="2690919"/>
            <a:chExt cx="302065" cy="1520982"/>
          </a:xfrm>
        </p:grpSpPr>
        <p:sp>
          <p:nvSpPr>
            <p:cNvPr id="113" name="Google Shape;113;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2"/>
          <p:cNvGrpSpPr/>
          <p:nvPr/>
        </p:nvGrpSpPr>
        <p:grpSpPr>
          <a:xfrm>
            <a:off x="1710357" y="-107958"/>
            <a:ext cx="1520982" cy="302065"/>
            <a:chOff x="5642557" y="-150670"/>
            <a:chExt cx="1520982" cy="302065"/>
          </a:xfrm>
        </p:grpSpPr>
        <p:sp>
          <p:nvSpPr>
            <p:cNvPr id="119" name="Google Shape;119;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2"/>
          <p:cNvGrpSpPr/>
          <p:nvPr/>
        </p:nvGrpSpPr>
        <p:grpSpPr>
          <a:xfrm>
            <a:off x="6420895" y="-1455296"/>
            <a:ext cx="347400" cy="2297800"/>
            <a:chOff x="6420895" y="-1455296"/>
            <a:chExt cx="347400" cy="2297800"/>
          </a:xfrm>
        </p:grpSpPr>
        <p:sp>
          <p:nvSpPr>
            <p:cNvPr id="125" name="Google Shape;125;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2" name="Shape 792"/>
        <p:cNvGrpSpPr/>
        <p:nvPr/>
      </p:nvGrpSpPr>
      <p:grpSpPr>
        <a:xfrm>
          <a:off x="0" y="0"/>
          <a:ext cx="0" cy="0"/>
          <a:chOff x="0" y="0"/>
          <a:chExt cx="0" cy="0"/>
        </a:xfrm>
      </p:grpSpPr>
      <p:grpSp>
        <p:nvGrpSpPr>
          <p:cNvPr id="793" name="Google Shape;793;p11"/>
          <p:cNvGrpSpPr/>
          <p:nvPr/>
        </p:nvGrpSpPr>
        <p:grpSpPr>
          <a:xfrm>
            <a:off x="-24" y="-27"/>
            <a:ext cx="9143711" cy="5143338"/>
            <a:chOff x="597550" y="708125"/>
            <a:chExt cx="6449225" cy="4193850"/>
          </a:xfrm>
        </p:grpSpPr>
        <p:sp>
          <p:nvSpPr>
            <p:cNvPr id="794" name="Google Shape;79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33" name="Google Shape;83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34" name="Google Shape;83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11"/>
          <p:cNvGrpSpPr/>
          <p:nvPr/>
        </p:nvGrpSpPr>
        <p:grpSpPr>
          <a:xfrm>
            <a:off x="1710357" y="-107958"/>
            <a:ext cx="1520982" cy="302065"/>
            <a:chOff x="5642557" y="-150670"/>
            <a:chExt cx="1520982" cy="302065"/>
          </a:xfrm>
        </p:grpSpPr>
        <p:sp>
          <p:nvSpPr>
            <p:cNvPr id="836" name="Google Shape;83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rot="5400000">
            <a:off x="85100" y="1849625"/>
            <a:ext cx="98902" cy="553090"/>
            <a:chOff x="4898850" y="4820550"/>
            <a:chExt cx="98902" cy="553090"/>
          </a:xfrm>
        </p:grpSpPr>
        <p:sp>
          <p:nvSpPr>
            <p:cNvPr id="842" name="Google Shape;84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11"/>
          <p:cNvGrpSpPr/>
          <p:nvPr/>
        </p:nvGrpSpPr>
        <p:grpSpPr>
          <a:xfrm flipH="1">
            <a:off x="-799254" y="4139005"/>
            <a:ext cx="1823016" cy="196994"/>
            <a:chOff x="7857346" y="4002005"/>
            <a:chExt cx="1823016" cy="196994"/>
          </a:xfrm>
        </p:grpSpPr>
        <p:sp>
          <p:nvSpPr>
            <p:cNvPr id="850" name="Google Shape;85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11"/>
          <p:cNvGrpSpPr/>
          <p:nvPr/>
        </p:nvGrpSpPr>
        <p:grpSpPr>
          <a:xfrm flipH="1" rot="-5400000">
            <a:off x="3660496" y="4881980"/>
            <a:ext cx="1823016" cy="296643"/>
            <a:chOff x="7857346" y="3902355"/>
            <a:chExt cx="1823016" cy="296643"/>
          </a:xfrm>
        </p:grpSpPr>
        <p:sp>
          <p:nvSpPr>
            <p:cNvPr id="854" name="Google Shape;85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5" name="Google Shape;865;p11"/>
          <p:cNvGrpSpPr/>
          <p:nvPr/>
        </p:nvGrpSpPr>
        <p:grpSpPr>
          <a:xfrm>
            <a:off x="7965207" y="312162"/>
            <a:ext cx="1520982" cy="302065"/>
            <a:chOff x="5642557" y="-150670"/>
            <a:chExt cx="1520982" cy="302065"/>
          </a:xfrm>
        </p:grpSpPr>
        <p:sp>
          <p:nvSpPr>
            <p:cNvPr id="866" name="Google Shape;86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11"/>
          <p:cNvGrpSpPr/>
          <p:nvPr/>
        </p:nvGrpSpPr>
        <p:grpSpPr>
          <a:xfrm>
            <a:off x="8495989" y="3241228"/>
            <a:ext cx="883262" cy="242091"/>
            <a:chOff x="2300350" y="2601250"/>
            <a:chExt cx="2275275" cy="623625"/>
          </a:xfrm>
        </p:grpSpPr>
        <p:sp>
          <p:nvSpPr>
            <p:cNvPr id="872" name="Google Shape;87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11"/>
          <p:cNvGrpSpPr/>
          <p:nvPr/>
        </p:nvGrpSpPr>
        <p:grpSpPr>
          <a:xfrm>
            <a:off x="8267392" y="1860741"/>
            <a:ext cx="1105976" cy="133969"/>
            <a:chOff x="8183182" y="663852"/>
            <a:chExt cx="1475028" cy="178673"/>
          </a:xfrm>
        </p:grpSpPr>
        <p:grpSp>
          <p:nvGrpSpPr>
            <p:cNvPr id="879" name="Google Shape;879;p11"/>
            <p:cNvGrpSpPr/>
            <p:nvPr/>
          </p:nvGrpSpPr>
          <p:grpSpPr>
            <a:xfrm>
              <a:off x="8183182" y="774425"/>
              <a:ext cx="1178025" cy="68100"/>
              <a:chOff x="2024450" y="204150"/>
              <a:chExt cx="1178025" cy="68100"/>
            </a:xfrm>
          </p:grpSpPr>
          <p:sp>
            <p:nvSpPr>
              <p:cNvPr id="880" name="Google Shape;88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1"/>
            <p:cNvGrpSpPr/>
            <p:nvPr/>
          </p:nvGrpSpPr>
          <p:grpSpPr>
            <a:xfrm>
              <a:off x="8480185" y="663852"/>
              <a:ext cx="1178025" cy="68100"/>
              <a:chOff x="2024450" y="204150"/>
              <a:chExt cx="1178025" cy="68100"/>
            </a:xfrm>
          </p:grpSpPr>
          <p:sp>
            <p:nvSpPr>
              <p:cNvPr id="891" name="Google Shape;89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1" name="Google Shape;901;p11"/>
          <p:cNvGrpSpPr/>
          <p:nvPr/>
        </p:nvGrpSpPr>
        <p:grpSpPr>
          <a:xfrm>
            <a:off x="5447301" y="4536119"/>
            <a:ext cx="1252897" cy="51000"/>
            <a:chOff x="2915381" y="4104819"/>
            <a:chExt cx="1252897" cy="51000"/>
          </a:xfrm>
        </p:grpSpPr>
        <p:sp>
          <p:nvSpPr>
            <p:cNvPr id="902" name="Google Shape;90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1"/>
          <p:cNvGrpSpPr/>
          <p:nvPr/>
        </p:nvGrpSpPr>
        <p:grpSpPr>
          <a:xfrm>
            <a:off x="-235013" y="829744"/>
            <a:ext cx="1105976" cy="133969"/>
            <a:chOff x="8183182" y="663852"/>
            <a:chExt cx="1475028" cy="178673"/>
          </a:xfrm>
        </p:grpSpPr>
        <p:grpSp>
          <p:nvGrpSpPr>
            <p:cNvPr id="917" name="Google Shape;917;p11"/>
            <p:cNvGrpSpPr/>
            <p:nvPr/>
          </p:nvGrpSpPr>
          <p:grpSpPr>
            <a:xfrm>
              <a:off x="8183182" y="774425"/>
              <a:ext cx="1178025" cy="68100"/>
              <a:chOff x="2024450" y="204150"/>
              <a:chExt cx="1178025" cy="68100"/>
            </a:xfrm>
          </p:grpSpPr>
          <p:sp>
            <p:nvSpPr>
              <p:cNvPr id="918" name="Google Shape;91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11"/>
            <p:cNvGrpSpPr/>
            <p:nvPr/>
          </p:nvGrpSpPr>
          <p:grpSpPr>
            <a:xfrm>
              <a:off x="8480185" y="663852"/>
              <a:ext cx="1178025" cy="68100"/>
              <a:chOff x="2024450" y="204150"/>
              <a:chExt cx="1178025" cy="68100"/>
            </a:xfrm>
          </p:grpSpPr>
          <p:sp>
            <p:nvSpPr>
              <p:cNvPr id="929" name="Google Shape;92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9" name="Google Shape;93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40" name="Shape 940"/>
        <p:cNvGrpSpPr/>
        <p:nvPr/>
      </p:nvGrpSpPr>
      <p:grpSpPr>
        <a:xfrm>
          <a:off x="0" y="0"/>
          <a:ext cx="0" cy="0"/>
          <a:chOff x="0" y="0"/>
          <a:chExt cx="0" cy="0"/>
        </a:xfrm>
      </p:grpSpPr>
      <p:sp>
        <p:nvSpPr>
          <p:cNvPr id="941" name="Google Shape;94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42" name="Shape 942"/>
        <p:cNvGrpSpPr/>
        <p:nvPr/>
      </p:nvGrpSpPr>
      <p:grpSpPr>
        <a:xfrm>
          <a:off x="0" y="0"/>
          <a:ext cx="0" cy="0"/>
          <a:chOff x="0" y="0"/>
          <a:chExt cx="0" cy="0"/>
        </a:xfrm>
      </p:grpSpPr>
      <p:grpSp>
        <p:nvGrpSpPr>
          <p:cNvPr id="943" name="Google Shape;943;p13"/>
          <p:cNvGrpSpPr/>
          <p:nvPr/>
        </p:nvGrpSpPr>
        <p:grpSpPr>
          <a:xfrm>
            <a:off x="-24" y="-27"/>
            <a:ext cx="9143711" cy="5143338"/>
            <a:chOff x="597550" y="708125"/>
            <a:chExt cx="6449225" cy="4193850"/>
          </a:xfrm>
        </p:grpSpPr>
        <p:sp>
          <p:nvSpPr>
            <p:cNvPr id="944" name="Google Shape;944;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83" name="Google Shape;983;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9" name="Google Shape;989;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90" name="Google Shape;990;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1" name="Google Shape;991;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92" name="Google Shape;992;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93" name="Google Shape;993;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4" name="Google Shape;994;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95" name="Google Shape;995;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96" name="Google Shape;996;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7" name="Google Shape;997;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98" name="Google Shape;998;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99" name="Google Shape;999;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0" name="Google Shape;1000;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001" name="Google Shape;1001;p13"/>
          <p:cNvGrpSpPr/>
          <p:nvPr/>
        </p:nvGrpSpPr>
        <p:grpSpPr>
          <a:xfrm rot="5400000">
            <a:off x="8381450" y="4569182"/>
            <a:ext cx="98902" cy="553090"/>
            <a:chOff x="4898850" y="4820550"/>
            <a:chExt cx="98902" cy="553090"/>
          </a:xfrm>
        </p:grpSpPr>
        <p:sp>
          <p:nvSpPr>
            <p:cNvPr id="1002" name="Google Shape;1002;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13"/>
          <p:cNvGrpSpPr/>
          <p:nvPr/>
        </p:nvGrpSpPr>
        <p:grpSpPr>
          <a:xfrm rot="-5400000">
            <a:off x="-148234" y="322631"/>
            <a:ext cx="883262" cy="242091"/>
            <a:chOff x="2300350" y="2601250"/>
            <a:chExt cx="2275275" cy="623625"/>
          </a:xfrm>
        </p:grpSpPr>
        <p:sp>
          <p:nvSpPr>
            <p:cNvPr id="1009" name="Google Shape;1009;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6" name="Google Shape;1016;p13"/>
          <p:cNvGrpSpPr/>
          <p:nvPr/>
        </p:nvGrpSpPr>
        <p:grpSpPr>
          <a:xfrm>
            <a:off x="-256008" y="4796266"/>
            <a:ext cx="1105976" cy="133969"/>
            <a:chOff x="8183182" y="663852"/>
            <a:chExt cx="1475028" cy="178673"/>
          </a:xfrm>
        </p:grpSpPr>
        <p:grpSp>
          <p:nvGrpSpPr>
            <p:cNvPr id="1017" name="Google Shape;1017;p13"/>
            <p:cNvGrpSpPr/>
            <p:nvPr/>
          </p:nvGrpSpPr>
          <p:grpSpPr>
            <a:xfrm>
              <a:off x="8183182" y="774425"/>
              <a:ext cx="1178025" cy="68100"/>
              <a:chOff x="2024450" y="204150"/>
              <a:chExt cx="1178025" cy="68100"/>
            </a:xfrm>
          </p:grpSpPr>
          <p:sp>
            <p:nvSpPr>
              <p:cNvPr id="1018" name="Google Shape;1018;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8" name="Google Shape;1028;p13"/>
            <p:cNvGrpSpPr/>
            <p:nvPr/>
          </p:nvGrpSpPr>
          <p:grpSpPr>
            <a:xfrm>
              <a:off x="8480185" y="663852"/>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9" name="Google Shape;1039;p13"/>
          <p:cNvGrpSpPr/>
          <p:nvPr/>
        </p:nvGrpSpPr>
        <p:grpSpPr>
          <a:xfrm>
            <a:off x="8290084" y="239916"/>
            <a:ext cx="1105976" cy="133969"/>
            <a:chOff x="8183182" y="663852"/>
            <a:chExt cx="1475028" cy="178673"/>
          </a:xfrm>
        </p:grpSpPr>
        <p:grpSp>
          <p:nvGrpSpPr>
            <p:cNvPr id="1040" name="Google Shape;1040;p13"/>
            <p:cNvGrpSpPr/>
            <p:nvPr/>
          </p:nvGrpSpPr>
          <p:grpSpPr>
            <a:xfrm>
              <a:off x="8183182" y="774425"/>
              <a:ext cx="1178025" cy="68100"/>
              <a:chOff x="2024450" y="204150"/>
              <a:chExt cx="1178025" cy="68100"/>
            </a:xfrm>
          </p:grpSpPr>
          <p:sp>
            <p:nvSpPr>
              <p:cNvPr id="1041" name="Google Shape;1041;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13"/>
            <p:cNvGrpSpPr/>
            <p:nvPr/>
          </p:nvGrpSpPr>
          <p:grpSpPr>
            <a:xfrm>
              <a:off x="8480185" y="663852"/>
              <a:ext cx="1178025" cy="68100"/>
              <a:chOff x="2024450" y="204150"/>
              <a:chExt cx="1178025" cy="68100"/>
            </a:xfrm>
          </p:grpSpPr>
          <p:sp>
            <p:nvSpPr>
              <p:cNvPr id="1052" name="Google Shape;1052;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2" name="Google Shape;1062;p13"/>
          <p:cNvGrpSpPr/>
          <p:nvPr/>
        </p:nvGrpSpPr>
        <p:grpSpPr>
          <a:xfrm rot="5400000">
            <a:off x="8428614" y="2891627"/>
            <a:ext cx="883262" cy="242091"/>
            <a:chOff x="2300350" y="2601250"/>
            <a:chExt cx="2275275" cy="623625"/>
          </a:xfrm>
        </p:grpSpPr>
        <p:sp>
          <p:nvSpPr>
            <p:cNvPr id="1063" name="Google Shape;1063;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13"/>
          <p:cNvGrpSpPr/>
          <p:nvPr/>
        </p:nvGrpSpPr>
        <p:grpSpPr>
          <a:xfrm>
            <a:off x="1634157" y="-107958"/>
            <a:ext cx="1520982" cy="302065"/>
            <a:chOff x="5642557" y="-150670"/>
            <a:chExt cx="1520982" cy="302065"/>
          </a:xfrm>
        </p:grpSpPr>
        <p:sp>
          <p:nvSpPr>
            <p:cNvPr id="1070" name="Google Shape;1070;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76" name="Shape 1076"/>
        <p:cNvGrpSpPr/>
        <p:nvPr/>
      </p:nvGrpSpPr>
      <p:grpSpPr>
        <a:xfrm>
          <a:off x="0" y="0"/>
          <a:ext cx="0" cy="0"/>
          <a:chOff x="0" y="0"/>
          <a:chExt cx="0" cy="0"/>
        </a:xfrm>
      </p:grpSpPr>
      <p:grpSp>
        <p:nvGrpSpPr>
          <p:cNvPr id="1077" name="Google Shape;1077;p14"/>
          <p:cNvGrpSpPr/>
          <p:nvPr/>
        </p:nvGrpSpPr>
        <p:grpSpPr>
          <a:xfrm>
            <a:off x="-24" y="-27"/>
            <a:ext cx="9143711" cy="5143338"/>
            <a:chOff x="597550" y="708125"/>
            <a:chExt cx="6449225" cy="4193850"/>
          </a:xfrm>
        </p:grpSpPr>
        <p:sp>
          <p:nvSpPr>
            <p:cNvPr id="1078" name="Google Shape;1078;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17" name="Google Shape;1117;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18" name="Google Shape;1118;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14"/>
          <p:cNvGrpSpPr/>
          <p:nvPr/>
        </p:nvGrpSpPr>
        <p:grpSpPr>
          <a:xfrm rot="-5400000">
            <a:off x="6107446" y="30626"/>
            <a:ext cx="1823016" cy="296643"/>
            <a:chOff x="7857346" y="3902355"/>
            <a:chExt cx="1823016" cy="296643"/>
          </a:xfrm>
        </p:grpSpPr>
        <p:sp>
          <p:nvSpPr>
            <p:cNvPr id="1120" name="Google Shape;1120;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6" name="Google Shape;1126;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14"/>
          <p:cNvGrpSpPr/>
          <p:nvPr/>
        </p:nvGrpSpPr>
        <p:grpSpPr>
          <a:xfrm>
            <a:off x="8658746" y="2958680"/>
            <a:ext cx="1823016" cy="196994"/>
            <a:chOff x="7857346" y="4002005"/>
            <a:chExt cx="1823016" cy="196994"/>
          </a:xfrm>
        </p:grpSpPr>
        <p:sp>
          <p:nvSpPr>
            <p:cNvPr id="1128" name="Google Shape;1128;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14"/>
          <p:cNvGrpSpPr/>
          <p:nvPr/>
        </p:nvGrpSpPr>
        <p:grpSpPr>
          <a:xfrm rot="-5400000">
            <a:off x="338683" y="-295650"/>
            <a:ext cx="302065" cy="1520982"/>
            <a:chOff x="-108754" y="2690919"/>
            <a:chExt cx="302065" cy="1520982"/>
          </a:xfrm>
        </p:grpSpPr>
        <p:sp>
          <p:nvSpPr>
            <p:cNvPr id="1134" name="Google Shape;1134;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14"/>
          <p:cNvGrpSpPr/>
          <p:nvPr/>
        </p:nvGrpSpPr>
        <p:grpSpPr>
          <a:xfrm>
            <a:off x="4296532" y="4950349"/>
            <a:ext cx="1520982" cy="302065"/>
            <a:chOff x="5642557" y="-150670"/>
            <a:chExt cx="1520982" cy="302065"/>
          </a:xfrm>
        </p:grpSpPr>
        <p:sp>
          <p:nvSpPr>
            <p:cNvPr id="1140" name="Google Shape;1140;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4"/>
          <p:cNvGrpSpPr/>
          <p:nvPr/>
        </p:nvGrpSpPr>
        <p:grpSpPr>
          <a:xfrm rot="5400000">
            <a:off x="6750925" y="4175162"/>
            <a:ext cx="98902" cy="553090"/>
            <a:chOff x="4898850" y="4820550"/>
            <a:chExt cx="98902" cy="553090"/>
          </a:xfrm>
        </p:grpSpPr>
        <p:sp>
          <p:nvSpPr>
            <p:cNvPr id="1146" name="Google Shape;1146;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14"/>
          <p:cNvGrpSpPr/>
          <p:nvPr/>
        </p:nvGrpSpPr>
        <p:grpSpPr>
          <a:xfrm>
            <a:off x="-1414555" y="3744529"/>
            <a:ext cx="2297800" cy="347400"/>
            <a:chOff x="-1414555" y="3744529"/>
            <a:chExt cx="2297800" cy="347400"/>
          </a:xfrm>
        </p:grpSpPr>
        <p:sp>
          <p:nvSpPr>
            <p:cNvPr id="1152" name="Google Shape;1152;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14"/>
          <p:cNvGrpSpPr/>
          <p:nvPr/>
        </p:nvGrpSpPr>
        <p:grpSpPr>
          <a:xfrm rot="10800000">
            <a:off x="-155261" y="2431003"/>
            <a:ext cx="883262" cy="242091"/>
            <a:chOff x="2300350" y="2601250"/>
            <a:chExt cx="2275275" cy="623625"/>
          </a:xfrm>
        </p:grpSpPr>
        <p:sp>
          <p:nvSpPr>
            <p:cNvPr id="1155" name="Google Shape;1155;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62" name="Shape 1162"/>
        <p:cNvGrpSpPr/>
        <p:nvPr/>
      </p:nvGrpSpPr>
      <p:grpSpPr>
        <a:xfrm>
          <a:off x="0" y="0"/>
          <a:ext cx="0" cy="0"/>
          <a:chOff x="0" y="0"/>
          <a:chExt cx="0" cy="0"/>
        </a:xfrm>
      </p:grpSpPr>
      <p:grpSp>
        <p:nvGrpSpPr>
          <p:cNvPr id="1163" name="Google Shape;1163;p15"/>
          <p:cNvGrpSpPr/>
          <p:nvPr/>
        </p:nvGrpSpPr>
        <p:grpSpPr>
          <a:xfrm>
            <a:off x="-24" y="-27"/>
            <a:ext cx="9143711" cy="5143338"/>
            <a:chOff x="597550" y="708125"/>
            <a:chExt cx="6449225" cy="4193850"/>
          </a:xfrm>
        </p:grpSpPr>
        <p:sp>
          <p:nvSpPr>
            <p:cNvPr id="1164" name="Google Shape;1164;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3" name="Google Shape;1203;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4" name="Google Shape;1204;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205" name="Google Shape;1205;p15"/>
          <p:cNvGrpSpPr/>
          <p:nvPr/>
        </p:nvGrpSpPr>
        <p:grpSpPr>
          <a:xfrm rot="5400000">
            <a:off x="-32670" y="1621025"/>
            <a:ext cx="98902" cy="553090"/>
            <a:chOff x="4898850" y="4820550"/>
            <a:chExt cx="98902" cy="553090"/>
          </a:xfrm>
        </p:grpSpPr>
        <p:sp>
          <p:nvSpPr>
            <p:cNvPr id="1206" name="Google Shape;1206;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6" name="Google Shape;1216;p15"/>
          <p:cNvGrpSpPr/>
          <p:nvPr/>
        </p:nvGrpSpPr>
        <p:grpSpPr>
          <a:xfrm flipH="1">
            <a:off x="7898009" y="350736"/>
            <a:ext cx="1520982" cy="302065"/>
            <a:chOff x="5642557" y="-150670"/>
            <a:chExt cx="1520982" cy="302065"/>
          </a:xfrm>
        </p:grpSpPr>
        <p:sp>
          <p:nvSpPr>
            <p:cNvPr id="1217" name="Google Shape;1217;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15"/>
          <p:cNvGrpSpPr/>
          <p:nvPr/>
        </p:nvGrpSpPr>
        <p:grpSpPr>
          <a:xfrm rot="5400000">
            <a:off x="109552" y="1954025"/>
            <a:ext cx="98902" cy="553090"/>
            <a:chOff x="4898850" y="4820550"/>
            <a:chExt cx="98902" cy="553090"/>
          </a:xfrm>
        </p:grpSpPr>
        <p:sp>
          <p:nvSpPr>
            <p:cNvPr id="1223" name="Google Shape;1223;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15"/>
          <p:cNvGrpSpPr/>
          <p:nvPr/>
        </p:nvGrpSpPr>
        <p:grpSpPr>
          <a:xfrm>
            <a:off x="4682157" y="-107958"/>
            <a:ext cx="1520982" cy="302065"/>
            <a:chOff x="5642557" y="-150670"/>
            <a:chExt cx="1520982" cy="302065"/>
          </a:xfrm>
        </p:grpSpPr>
        <p:sp>
          <p:nvSpPr>
            <p:cNvPr id="1229" name="Google Shape;1229;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15"/>
          <p:cNvGrpSpPr/>
          <p:nvPr/>
        </p:nvGrpSpPr>
        <p:grpSpPr>
          <a:xfrm>
            <a:off x="7881845" y="4336579"/>
            <a:ext cx="2297800" cy="347400"/>
            <a:chOff x="7881845" y="4031779"/>
            <a:chExt cx="2297800" cy="347400"/>
          </a:xfrm>
        </p:grpSpPr>
        <p:sp>
          <p:nvSpPr>
            <p:cNvPr id="1235" name="Google Shape;1235;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 name="Google Shape;123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38" name="Shape 1238"/>
        <p:cNvGrpSpPr/>
        <p:nvPr/>
      </p:nvGrpSpPr>
      <p:grpSpPr>
        <a:xfrm>
          <a:off x="0" y="0"/>
          <a:ext cx="0" cy="0"/>
          <a:chOff x="0" y="0"/>
          <a:chExt cx="0" cy="0"/>
        </a:xfrm>
      </p:grpSpPr>
      <p:grpSp>
        <p:nvGrpSpPr>
          <p:cNvPr id="1239" name="Google Shape;1239;p16"/>
          <p:cNvGrpSpPr/>
          <p:nvPr/>
        </p:nvGrpSpPr>
        <p:grpSpPr>
          <a:xfrm>
            <a:off x="-24" y="-27"/>
            <a:ext cx="9143711" cy="5143338"/>
            <a:chOff x="597550" y="708125"/>
            <a:chExt cx="6449225" cy="4193850"/>
          </a:xfrm>
        </p:grpSpPr>
        <p:sp>
          <p:nvSpPr>
            <p:cNvPr id="1240" name="Google Shape;1240;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79" name="Google Shape;1279;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80" name="Google Shape;1280;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81" name="Google Shape;1281;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16"/>
          <p:cNvGrpSpPr/>
          <p:nvPr/>
        </p:nvGrpSpPr>
        <p:grpSpPr>
          <a:xfrm rot="10800000">
            <a:off x="-11" y="931578"/>
            <a:ext cx="883262" cy="242091"/>
            <a:chOff x="2300350" y="2601250"/>
            <a:chExt cx="2275275" cy="623625"/>
          </a:xfrm>
        </p:grpSpPr>
        <p:sp>
          <p:nvSpPr>
            <p:cNvPr id="1284" name="Google Shape;1284;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16"/>
          <p:cNvGrpSpPr/>
          <p:nvPr/>
        </p:nvGrpSpPr>
        <p:grpSpPr>
          <a:xfrm rot="5400000">
            <a:off x="85100" y="1849625"/>
            <a:ext cx="98902" cy="553090"/>
            <a:chOff x="4898850" y="4820550"/>
            <a:chExt cx="98902" cy="553090"/>
          </a:xfrm>
        </p:grpSpPr>
        <p:sp>
          <p:nvSpPr>
            <p:cNvPr id="1291" name="Google Shape;1291;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16"/>
          <p:cNvGrpSpPr/>
          <p:nvPr/>
        </p:nvGrpSpPr>
        <p:grpSpPr>
          <a:xfrm>
            <a:off x="-1414555" y="3058729"/>
            <a:ext cx="2297800" cy="347400"/>
            <a:chOff x="-1414555" y="3058729"/>
            <a:chExt cx="2297800" cy="347400"/>
          </a:xfrm>
        </p:grpSpPr>
        <p:sp>
          <p:nvSpPr>
            <p:cNvPr id="1297" name="Google Shape;1297;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16"/>
          <p:cNvGrpSpPr/>
          <p:nvPr/>
        </p:nvGrpSpPr>
        <p:grpSpPr>
          <a:xfrm rot="5400000">
            <a:off x="7927205" y="4153629"/>
            <a:ext cx="1823016" cy="296643"/>
            <a:chOff x="7857346" y="3902355"/>
            <a:chExt cx="1823016" cy="296643"/>
          </a:xfrm>
        </p:grpSpPr>
        <p:sp>
          <p:nvSpPr>
            <p:cNvPr id="1301" name="Google Shape;1301;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16"/>
          <p:cNvGrpSpPr/>
          <p:nvPr/>
        </p:nvGrpSpPr>
        <p:grpSpPr>
          <a:xfrm>
            <a:off x="2610895" y="-1455296"/>
            <a:ext cx="347400" cy="2297800"/>
            <a:chOff x="2610895" y="-1455296"/>
            <a:chExt cx="347400" cy="2297800"/>
          </a:xfrm>
        </p:grpSpPr>
        <p:sp>
          <p:nvSpPr>
            <p:cNvPr id="1308" name="Google Shape;1308;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0" name="Google Shape;1310;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16"/>
          <p:cNvGrpSpPr/>
          <p:nvPr/>
        </p:nvGrpSpPr>
        <p:grpSpPr>
          <a:xfrm>
            <a:off x="5373295" y="-112914"/>
            <a:ext cx="1520982" cy="302065"/>
            <a:chOff x="5642557" y="-150670"/>
            <a:chExt cx="1520982" cy="302065"/>
          </a:xfrm>
        </p:grpSpPr>
        <p:sp>
          <p:nvSpPr>
            <p:cNvPr id="1313" name="Google Shape;1313;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8" name="Google Shape;131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19" name="Shape 1319"/>
        <p:cNvGrpSpPr/>
        <p:nvPr/>
      </p:nvGrpSpPr>
      <p:grpSpPr>
        <a:xfrm>
          <a:off x="0" y="0"/>
          <a:ext cx="0" cy="0"/>
          <a:chOff x="0" y="0"/>
          <a:chExt cx="0" cy="0"/>
        </a:xfrm>
      </p:grpSpPr>
      <p:grpSp>
        <p:nvGrpSpPr>
          <p:cNvPr id="1320" name="Google Shape;1320;p17"/>
          <p:cNvGrpSpPr/>
          <p:nvPr/>
        </p:nvGrpSpPr>
        <p:grpSpPr>
          <a:xfrm>
            <a:off x="-24" y="-27"/>
            <a:ext cx="9143711" cy="5143338"/>
            <a:chOff x="597550" y="708125"/>
            <a:chExt cx="6449225" cy="4193850"/>
          </a:xfrm>
        </p:grpSpPr>
        <p:sp>
          <p:nvSpPr>
            <p:cNvPr id="1321" name="Google Shape;1321;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9" name="Google Shape;1359;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60" name="Google Shape;1360;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61" name="Google Shape;1361;p17"/>
          <p:cNvGrpSpPr/>
          <p:nvPr/>
        </p:nvGrpSpPr>
        <p:grpSpPr>
          <a:xfrm>
            <a:off x="8137507" y="-109362"/>
            <a:ext cx="586800" cy="1284435"/>
            <a:chOff x="8137507" y="-109362"/>
            <a:chExt cx="586800" cy="1284435"/>
          </a:xfrm>
        </p:grpSpPr>
        <p:sp>
          <p:nvSpPr>
            <p:cNvPr id="1362" name="Google Shape;1362;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3" name="Google Shape;1363;p17"/>
            <p:cNvGrpSpPr/>
            <p:nvPr/>
          </p:nvGrpSpPr>
          <p:grpSpPr>
            <a:xfrm rot="-5400000">
              <a:off x="7989266" y="211224"/>
              <a:ext cx="883262" cy="242091"/>
              <a:chOff x="2300350" y="2601250"/>
              <a:chExt cx="2275275" cy="623625"/>
            </a:xfrm>
          </p:grpSpPr>
          <p:sp>
            <p:nvSpPr>
              <p:cNvPr id="1364" name="Google Shape;1364;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0" name="Google Shape;1370;p17"/>
          <p:cNvGrpSpPr/>
          <p:nvPr/>
        </p:nvGrpSpPr>
        <p:grpSpPr>
          <a:xfrm>
            <a:off x="2517607" y="-116370"/>
            <a:ext cx="1520982" cy="302065"/>
            <a:chOff x="5642557" y="-150670"/>
            <a:chExt cx="1520982" cy="302065"/>
          </a:xfrm>
        </p:grpSpPr>
        <p:sp>
          <p:nvSpPr>
            <p:cNvPr id="1371" name="Google Shape;1371;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17"/>
          <p:cNvGrpSpPr/>
          <p:nvPr/>
        </p:nvGrpSpPr>
        <p:grpSpPr>
          <a:xfrm>
            <a:off x="4913901" y="675155"/>
            <a:ext cx="1252897" cy="51000"/>
            <a:chOff x="2915381" y="4104819"/>
            <a:chExt cx="1252897" cy="51000"/>
          </a:xfrm>
        </p:grpSpPr>
        <p:sp>
          <p:nvSpPr>
            <p:cNvPr id="1378" name="Google Shape;1378;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2" name="Google Shape;1392;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4" name="Google Shape;1394;p17"/>
          <p:cNvGrpSpPr/>
          <p:nvPr/>
        </p:nvGrpSpPr>
        <p:grpSpPr>
          <a:xfrm>
            <a:off x="5600407" y="4993736"/>
            <a:ext cx="1520982" cy="302065"/>
            <a:chOff x="5642557" y="-150670"/>
            <a:chExt cx="1520982" cy="302065"/>
          </a:xfrm>
        </p:grpSpPr>
        <p:sp>
          <p:nvSpPr>
            <p:cNvPr id="1395" name="Google Shape;139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17"/>
          <p:cNvGrpSpPr/>
          <p:nvPr/>
        </p:nvGrpSpPr>
        <p:grpSpPr>
          <a:xfrm rot="5400000">
            <a:off x="8900" y="1773425"/>
            <a:ext cx="98902" cy="553090"/>
            <a:chOff x="4898850" y="4820550"/>
            <a:chExt cx="98902" cy="553090"/>
          </a:xfrm>
        </p:grpSpPr>
        <p:sp>
          <p:nvSpPr>
            <p:cNvPr id="1401" name="Google Shape;1401;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407" name="Shape 1407"/>
        <p:cNvGrpSpPr/>
        <p:nvPr/>
      </p:nvGrpSpPr>
      <p:grpSpPr>
        <a:xfrm>
          <a:off x="0" y="0"/>
          <a:ext cx="0" cy="0"/>
          <a:chOff x="0" y="0"/>
          <a:chExt cx="0" cy="0"/>
        </a:xfrm>
      </p:grpSpPr>
      <p:grpSp>
        <p:nvGrpSpPr>
          <p:cNvPr id="1408" name="Google Shape;1408;p18"/>
          <p:cNvGrpSpPr/>
          <p:nvPr/>
        </p:nvGrpSpPr>
        <p:grpSpPr>
          <a:xfrm>
            <a:off x="-24" y="-27"/>
            <a:ext cx="9143711" cy="5143338"/>
            <a:chOff x="597550" y="708125"/>
            <a:chExt cx="6449225" cy="4193850"/>
          </a:xfrm>
        </p:grpSpPr>
        <p:sp>
          <p:nvSpPr>
            <p:cNvPr id="1409" name="Google Shape;1409;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48" name="Google Shape;1448;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49" name="Google Shape;1449;p18"/>
          <p:cNvGrpSpPr/>
          <p:nvPr/>
        </p:nvGrpSpPr>
        <p:grpSpPr>
          <a:xfrm rot="5400000">
            <a:off x="-74785" y="2017490"/>
            <a:ext cx="883262" cy="242091"/>
            <a:chOff x="2300350" y="2601250"/>
            <a:chExt cx="2275275" cy="623625"/>
          </a:xfrm>
        </p:grpSpPr>
        <p:sp>
          <p:nvSpPr>
            <p:cNvPr id="1450" name="Google Shape;1450;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18"/>
          <p:cNvGrpSpPr/>
          <p:nvPr/>
        </p:nvGrpSpPr>
        <p:grpSpPr>
          <a:xfrm>
            <a:off x="2272907" y="-131145"/>
            <a:ext cx="1520982" cy="302065"/>
            <a:chOff x="5642557" y="-150670"/>
            <a:chExt cx="1520982" cy="302065"/>
          </a:xfrm>
        </p:grpSpPr>
        <p:sp>
          <p:nvSpPr>
            <p:cNvPr id="1457" name="Google Shape;1457;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18"/>
          <p:cNvGrpSpPr/>
          <p:nvPr/>
        </p:nvGrpSpPr>
        <p:grpSpPr>
          <a:xfrm rot="5400000">
            <a:off x="85100" y="3794850"/>
            <a:ext cx="98902" cy="553090"/>
            <a:chOff x="4898850" y="4820550"/>
            <a:chExt cx="98902" cy="553090"/>
          </a:xfrm>
        </p:grpSpPr>
        <p:sp>
          <p:nvSpPr>
            <p:cNvPr id="1463" name="Google Shape;1463;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8" name="Google Shape;1468;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18"/>
          <p:cNvGrpSpPr/>
          <p:nvPr/>
        </p:nvGrpSpPr>
        <p:grpSpPr>
          <a:xfrm rot="5400000">
            <a:off x="8083957" y="246162"/>
            <a:ext cx="1520982" cy="302065"/>
            <a:chOff x="5642557" y="-150670"/>
            <a:chExt cx="1520982" cy="302065"/>
          </a:xfrm>
        </p:grpSpPr>
        <p:sp>
          <p:nvSpPr>
            <p:cNvPr id="1472" name="Google Shape;1472;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18"/>
          <p:cNvGrpSpPr/>
          <p:nvPr/>
        </p:nvGrpSpPr>
        <p:grpSpPr>
          <a:xfrm>
            <a:off x="-240856" y="4335989"/>
            <a:ext cx="1525280" cy="586800"/>
            <a:chOff x="-240856" y="4335989"/>
            <a:chExt cx="1525280" cy="586800"/>
          </a:xfrm>
        </p:grpSpPr>
        <p:sp>
          <p:nvSpPr>
            <p:cNvPr id="1478" name="Google Shape;1478;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9" name="Google Shape;1479;p18"/>
            <p:cNvGrpSpPr/>
            <p:nvPr/>
          </p:nvGrpSpPr>
          <p:grpSpPr>
            <a:xfrm>
              <a:off x="-240856" y="4562421"/>
              <a:ext cx="1105976" cy="133969"/>
              <a:chOff x="8183182" y="663852"/>
              <a:chExt cx="1475028" cy="178673"/>
            </a:xfrm>
          </p:grpSpPr>
          <p:grpSp>
            <p:nvGrpSpPr>
              <p:cNvPr id="1480" name="Google Shape;1480;p18"/>
              <p:cNvGrpSpPr/>
              <p:nvPr/>
            </p:nvGrpSpPr>
            <p:grpSpPr>
              <a:xfrm>
                <a:off x="8183182" y="774425"/>
                <a:ext cx="1178025" cy="68100"/>
                <a:chOff x="2024450" y="204150"/>
                <a:chExt cx="1178025" cy="68100"/>
              </a:xfrm>
            </p:grpSpPr>
            <p:sp>
              <p:nvSpPr>
                <p:cNvPr id="1481" name="Google Shape;1481;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18"/>
              <p:cNvGrpSpPr/>
              <p:nvPr/>
            </p:nvGrpSpPr>
            <p:grpSpPr>
              <a:xfrm>
                <a:off x="8480185" y="663852"/>
                <a:ext cx="1178025" cy="68100"/>
                <a:chOff x="2024450" y="204150"/>
                <a:chExt cx="1178025" cy="68100"/>
              </a:xfrm>
            </p:grpSpPr>
            <p:sp>
              <p:nvSpPr>
                <p:cNvPr id="1492" name="Google Shape;1492;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2" name="Google Shape;1502;p18"/>
          <p:cNvGrpSpPr/>
          <p:nvPr/>
        </p:nvGrpSpPr>
        <p:grpSpPr>
          <a:xfrm>
            <a:off x="5717407" y="4966605"/>
            <a:ext cx="1520982" cy="302065"/>
            <a:chOff x="5642557" y="-150670"/>
            <a:chExt cx="1520982" cy="302065"/>
          </a:xfrm>
        </p:grpSpPr>
        <p:sp>
          <p:nvSpPr>
            <p:cNvPr id="1503" name="Google Shape;1503;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8" name="Google Shape;150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509" name="Shape 1509"/>
        <p:cNvGrpSpPr/>
        <p:nvPr/>
      </p:nvGrpSpPr>
      <p:grpSpPr>
        <a:xfrm>
          <a:off x="0" y="0"/>
          <a:ext cx="0" cy="0"/>
          <a:chOff x="0" y="0"/>
          <a:chExt cx="0" cy="0"/>
        </a:xfrm>
      </p:grpSpPr>
      <p:grpSp>
        <p:nvGrpSpPr>
          <p:cNvPr id="1510" name="Google Shape;1510;p19"/>
          <p:cNvGrpSpPr/>
          <p:nvPr/>
        </p:nvGrpSpPr>
        <p:grpSpPr>
          <a:xfrm>
            <a:off x="-24" y="-27"/>
            <a:ext cx="9143711" cy="5143338"/>
            <a:chOff x="597550" y="708125"/>
            <a:chExt cx="6449225" cy="4193850"/>
          </a:xfrm>
        </p:grpSpPr>
        <p:sp>
          <p:nvSpPr>
            <p:cNvPr id="1511" name="Google Shape;1511;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9" name="Google Shape;1549;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50" name="Google Shape;1550;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1" name="Google Shape;1551;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52" name="Google Shape;1552;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53" name="Google Shape;1553;p19"/>
          <p:cNvGrpSpPr/>
          <p:nvPr/>
        </p:nvGrpSpPr>
        <p:grpSpPr>
          <a:xfrm>
            <a:off x="-11" y="4386462"/>
            <a:ext cx="1284435" cy="586800"/>
            <a:chOff x="-11" y="4386462"/>
            <a:chExt cx="1284435" cy="586800"/>
          </a:xfrm>
        </p:grpSpPr>
        <p:sp>
          <p:nvSpPr>
            <p:cNvPr id="1554" name="Google Shape;1554;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5" name="Google Shape;1555;p19"/>
            <p:cNvGrpSpPr/>
            <p:nvPr/>
          </p:nvGrpSpPr>
          <p:grpSpPr>
            <a:xfrm rot="10800000">
              <a:off x="-11" y="4558826"/>
              <a:ext cx="883262" cy="242091"/>
              <a:chOff x="2300350" y="2601250"/>
              <a:chExt cx="2275275" cy="623625"/>
            </a:xfrm>
          </p:grpSpPr>
          <p:sp>
            <p:nvSpPr>
              <p:cNvPr id="1556" name="Google Shape;1556;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2" name="Google Shape;1562;p19"/>
          <p:cNvGrpSpPr/>
          <p:nvPr/>
        </p:nvGrpSpPr>
        <p:grpSpPr>
          <a:xfrm>
            <a:off x="1852307" y="-114308"/>
            <a:ext cx="1520982" cy="302065"/>
            <a:chOff x="5642557" y="-150670"/>
            <a:chExt cx="1520982" cy="302065"/>
          </a:xfrm>
        </p:grpSpPr>
        <p:sp>
          <p:nvSpPr>
            <p:cNvPr id="1563" name="Google Shape;1563;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19"/>
          <p:cNvGrpSpPr/>
          <p:nvPr/>
        </p:nvGrpSpPr>
        <p:grpSpPr>
          <a:xfrm rot="5400000">
            <a:off x="85100" y="1523550"/>
            <a:ext cx="98902" cy="553090"/>
            <a:chOff x="4898850" y="4820550"/>
            <a:chExt cx="98902" cy="553090"/>
          </a:xfrm>
        </p:grpSpPr>
        <p:sp>
          <p:nvSpPr>
            <p:cNvPr id="1569" name="Google Shape;1569;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8" name="Google Shape;1578;p19"/>
          <p:cNvGrpSpPr/>
          <p:nvPr/>
        </p:nvGrpSpPr>
        <p:grpSpPr>
          <a:xfrm rot="5400000">
            <a:off x="8520259" y="3926674"/>
            <a:ext cx="302065" cy="1520982"/>
            <a:chOff x="-108754" y="2690919"/>
            <a:chExt cx="302065" cy="1520982"/>
          </a:xfrm>
        </p:grpSpPr>
        <p:sp>
          <p:nvSpPr>
            <p:cNvPr id="1579" name="Google Shape;1579;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85" name="Google Shape;158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86" name="Shape 1586"/>
        <p:cNvGrpSpPr/>
        <p:nvPr/>
      </p:nvGrpSpPr>
      <p:grpSpPr>
        <a:xfrm>
          <a:off x="0" y="0"/>
          <a:ext cx="0" cy="0"/>
          <a:chOff x="0" y="0"/>
          <a:chExt cx="0" cy="0"/>
        </a:xfrm>
      </p:grpSpPr>
      <p:grpSp>
        <p:nvGrpSpPr>
          <p:cNvPr id="1587" name="Google Shape;1587;p20"/>
          <p:cNvGrpSpPr/>
          <p:nvPr/>
        </p:nvGrpSpPr>
        <p:grpSpPr>
          <a:xfrm>
            <a:off x="-24" y="-27"/>
            <a:ext cx="9143711" cy="5143338"/>
            <a:chOff x="597550" y="708125"/>
            <a:chExt cx="6449225" cy="4193850"/>
          </a:xfrm>
        </p:grpSpPr>
        <p:sp>
          <p:nvSpPr>
            <p:cNvPr id="1588" name="Google Shape;1588;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6" name="Google Shape;1626;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27" name="Google Shape;1627;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28" name="Google Shape;1628;p20"/>
          <p:cNvGrpSpPr/>
          <p:nvPr/>
        </p:nvGrpSpPr>
        <p:grpSpPr>
          <a:xfrm>
            <a:off x="1455" y="-88864"/>
            <a:ext cx="586800" cy="1284435"/>
            <a:chOff x="1455" y="-88864"/>
            <a:chExt cx="586800" cy="1284435"/>
          </a:xfrm>
        </p:grpSpPr>
        <p:sp>
          <p:nvSpPr>
            <p:cNvPr id="1629" name="Google Shape;1629;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20"/>
            <p:cNvGrpSpPr/>
            <p:nvPr/>
          </p:nvGrpSpPr>
          <p:grpSpPr>
            <a:xfrm rot="-5400000">
              <a:off x="-146785" y="231721"/>
              <a:ext cx="883262" cy="242091"/>
              <a:chOff x="2300350" y="2601250"/>
              <a:chExt cx="2275275" cy="623625"/>
            </a:xfrm>
          </p:grpSpPr>
          <p:sp>
            <p:nvSpPr>
              <p:cNvPr id="1631" name="Google Shape;1631;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37" name="Google Shape;1637;p20"/>
          <p:cNvGrpSpPr/>
          <p:nvPr/>
        </p:nvGrpSpPr>
        <p:grpSpPr>
          <a:xfrm rot="5400000">
            <a:off x="6254700" y="-51175"/>
            <a:ext cx="98902" cy="553090"/>
            <a:chOff x="4898850" y="4820550"/>
            <a:chExt cx="98902" cy="553090"/>
          </a:xfrm>
        </p:grpSpPr>
        <p:sp>
          <p:nvSpPr>
            <p:cNvPr id="1638" name="Google Shape;1638;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3" name="Google Shape;1643;p20"/>
          <p:cNvGrpSpPr/>
          <p:nvPr/>
        </p:nvGrpSpPr>
        <p:grpSpPr>
          <a:xfrm rot="5400000">
            <a:off x="975" y="4180500"/>
            <a:ext cx="98902" cy="553090"/>
            <a:chOff x="4898850" y="4820550"/>
            <a:chExt cx="98902" cy="553090"/>
          </a:xfrm>
        </p:grpSpPr>
        <p:sp>
          <p:nvSpPr>
            <p:cNvPr id="1644" name="Google Shape;1644;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9" name="Google Shape;1649;p20"/>
          <p:cNvGrpSpPr/>
          <p:nvPr/>
        </p:nvGrpSpPr>
        <p:grpSpPr>
          <a:xfrm flipH="1">
            <a:off x="-799254" y="4748605"/>
            <a:ext cx="1823016" cy="196994"/>
            <a:chOff x="7857346" y="4002005"/>
            <a:chExt cx="1823016" cy="196994"/>
          </a:xfrm>
        </p:grpSpPr>
        <p:sp>
          <p:nvSpPr>
            <p:cNvPr id="1650" name="Google Shape;1650;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3" name="Google Shape;1653;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4" name="Google Shape;1654;p20"/>
          <p:cNvGrpSpPr/>
          <p:nvPr/>
        </p:nvGrpSpPr>
        <p:grpSpPr>
          <a:xfrm rot="5400000">
            <a:off x="8520259" y="4079074"/>
            <a:ext cx="302065" cy="1520982"/>
            <a:chOff x="-108754" y="2690919"/>
            <a:chExt cx="302065" cy="1520982"/>
          </a:xfrm>
        </p:grpSpPr>
        <p:sp>
          <p:nvSpPr>
            <p:cNvPr id="1655" name="Google Shape;1655;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20"/>
          <p:cNvGrpSpPr/>
          <p:nvPr/>
        </p:nvGrpSpPr>
        <p:grpSpPr>
          <a:xfrm>
            <a:off x="1434676" y="384506"/>
            <a:ext cx="1252897" cy="51000"/>
            <a:chOff x="2915381" y="4104819"/>
            <a:chExt cx="1252897" cy="51000"/>
          </a:xfrm>
        </p:grpSpPr>
        <p:sp>
          <p:nvSpPr>
            <p:cNvPr id="1661" name="Google Shape;1661;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76" name="Google Shape;167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grpSp>
        <p:nvGrpSpPr>
          <p:cNvPr id="130" name="Google Shape;130;p3"/>
          <p:cNvGrpSpPr/>
          <p:nvPr/>
        </p:nvGrpSpPr>
        <p:grpSpPr>
          <a:xfrm>
            <a:off x="-24" y="-27"/>
            <a:ext cx="9143711" cy="5143338"/>
            <a:chOff x="597550" y="708125"/>
            <a:chExt cx="6449225" cy="4193850"/>
          </a:xfrm>
        </p:grpSpPr>
        <p:sp>
          <p:nvSpPr>
            <p:cNvPr id="131" name="Google Shape;131;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0" name="Google Shape;170;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1" name="Google Shape;171;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2" name="Google Shape;172;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3"/>
          <p:cNvGrpSpPr/>
          <p:nvPr/>
        </p:nvGrpSpPr>
        <p:grpSpPr>
          <a:xfrm flipH="1" rot="-5400000">
            <a:off x="7699352" y="4771133"/>
            <a:ext cx="883262" cy="242091"/>
            <a:chOff x="2300350" y="2601250"/>
            <a:chExt cx="2275275" cy="623625"/>
          </a:xfrm>
        </p:grpSpPr>
        <p:sp>
          <p:nvSpPr>
            <p:cNvPr id="174" name="Google Shape;174;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3"/>
          <p:cNvGrpSpPr/>
          <p:nvPr/>
        </p:nvGrpSpPr>
        <p:grpSpPr>
          <a:xfrm>
            <a:off x="8658746" y="2349080"/>
            <a:ext cx="1823016" cy="196994"/>
            <a:chOff x="7857346" y="4002005"/>
            <a:chExt cx="1823016" cy="196994"/>
          </a:xfrm>
        </p:grpSpPr>
        <p:sp>
          <p:nvSpPr>
            <p:cNvPr id="182" name="Google Shape;182;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3"/>
          <p:cNvGrpSpPr/>
          <p:nvPr/>
        </p:nvGrpSpPr>
        <p:grpSpPr>
          <a:xfrm rot="-5400000">
            <a:off x="338683" y="-295650"/>
            <a:ext cx="302065" cy="1520982"/>
            <a:chOff x="-108754" y="2690919"/>
            <a:chExt cx="302065" cy="1520982"/>
          </a:xfrm>
        </p:grpSpPr>
        <p:sp>
          <p:nvSpPr>
            <p:cNvPr id="188" name="Google Shape;188;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3"/>
          <p:cNvGrpSpPr/>
          <p:nvPr/>
        </p:nvGrpSpPr>
        <p:grpSpPr>
          <a:xfrm>
            <a:off x="5134732" y="4950349"/>
            <a:ext cx="1520982" cy="302065"/>
            <a:chOff x="5642557" y="-150670"/>
            <a:chExt cx="1520982" cy="302065"/>
          </a:xfrm>
        </p:grpSpPr>
        <p:sp>
          <p:nvSpPr>
            <p:cNvPr id="194" name="Google Shape;194;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3"/>
          <p:cNvGrpSpPr/>
          <p:nvPr/>
        </p:nvGrpSpPr>
        <p:grpSpPr>
          <a:xfrm>
            <a:off x="8419792" y="3307266"/>
            <a:ext cx="1105976" cy="133969"/>
            <a:chOff x="8183182" y="663852"/>
            <a:chExt cx="1475028" cy="178673"/>
          </a:xfrm>
        </p:grpSpPr>
        <p:grpSp>
          <p:nvGrpSpPr>
            <p:cNvPr id="200" name="Google Shape;200;p3"/>
            <p:cNvGrpSpPr/>
            <p:nvPr/>
          </p:nvGrpSpPr>
          <p:grpSpPr>
            <a:xfrm>
              <a:off x="8183182" y="774425"/>
              <a:ext cx="1178025" cy="68100"/>
              <a:chOff x="2024450" y="204150"/>
              <a:chExt cx="1178025" cy="68100"/>
            </a:xfrm>
          </p:grpSpPr>
          <p:sp>
            <p:nvSpPr>
              <p:cNvPr id="201" name="Google Shape;201;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3"/>
            <p:cNvGrpSpPr/>
            <p:nvPr/>
          </p:nvGrpSpPr>
          <p:grpSpPr>
            <a:xfrm>
              <a:off x="8480185" y="663852"/>
              <a:ext cx="1178025" cy="68100"/>
              <a:chOff x="2024450" y="204150"/>
              <a:chExt cx="1178025" cy="68100"/>
            </a:xfrm>
          </p:grpSpPr>
          <p:sp>
            <p:nvSpPr>
              <p:cNvPr id="212" name="Google Shape;212;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2" name="Google Shape;222;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3"/>
          <p:cNvGrpSpPr/>
          <p:nvPr/>
        </p:nvGrpSpPr>
        <p:grpSpPr>
          <a:xfrm rot="10800000">
            <a:off x="-155261" y="2431003"/>
            <a:ext cx="883262" cy="242091"/>
            <a:chOff x="2300350" y="2601250"/>
            <a:chExt cx="2275275" cy="623625"/>
          </a:xfrm>
        </p:grpSpPr>
        <p:sp>
          <p:nvSpPr>
            <p:cNvPr id="225" name="Google Shape;225;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77" name="Shape 1677"/>
        <p:cNvGrpSpPr/>
        <p:nvPr/>
      </p:nvGrpSpPr>
      <p:grpSpPr>
        <a:xfrm>
          <a:off x="0" y="0"/>
          <a:ext cx="0" cy="0"/>
          <a:chOff x="0" y="0"/>
          <a:chExt cx="0" cy="0"/>
        </a:xfrm>
      </p:grpSpPr>
      <p:grpSp>
        <p:nvGrpSpPr>
          <p:cNvPr id="1678" name="Google Shape;1678;p21"/>
          <p:cNvGrpSpPr/>
          <p:nvPr/>
        </p:nvGrpSpPr>
        <p:grpSpPr>
          <a:xfrm>
            <a:off x="-24" y="-27"/>
            <a:ext cx="9143711" cy="5143338"/>
            <a:chOff x="597550" y="708125"/>
            <a:chExt cx="6449225" cy="4193850"/>
          </a:xfrm>
        </p:grpSpPr>
        <p:sp>
          <p:nvSpPr>
            <p:cNvPr id="1679" name="Google Shape;167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7" name="Google Shape;171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18" name="Google Shape;171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19" name="Google Shape;171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0" name="Google Shape;172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21" name="Google Shape;172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2" name="Google Shape;172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23" name="Google Shape;172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24" name="Google Shape;1724;p21"/>
          <p:cNvGrpSpPr/>
          <p:nvPr/>
        </p:nvGrpSpPr>
        <p:grpSpPr>
          <a:xfrm>
            <a:off x="-7" y="-76201"/>
            <a:ext cx="586800" cy="1284425"/>
            <a:chOff x="-7" y="-76201"/>
            <a:chExt cx="586800" cy="1284425"/>
          </a:xfrm>
        </p:grpSpPr>
        <p:sp>
          <p:nvSpPr>
            <p:cNvPr id="1725" name="Google Shape;172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6" name="Google Shape;1726;p21"/>
            <p:cNvGrpSpPr/>
            <p:nvPr/>
          </p:nvGrpSpPr>
          <p:grpSpPr>
            <a:xfrm flipH="1" rot="5400000">
              <a:off x="-148228" y="320574"/>
              <a:ext cx="883262" cy="242091"/>
              <a:chOff x="2300350" y="2601250"/>
              <a:chExt cx="2275275" cy="623625"/>
            </a:xfrm>
          </p:grpSpPr>
          <p:sp>
            <p:nvSpPr>
              <p:cNvPr id="1727" name="Google Shape;172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3" name="Google Shape;1733;p21"/>
          <p:cNvGrpSpPr/>
          <p:nvPr/>
        </p:nvGrpSpPr>
        <p:grpSpPr>
          <a:xfrm rot="5400000">
            <a:off x="54450" y="1665375"/>
            <a:ext cx="98902" cy="553090"/>
            <a:chOff x="4898850" y="4820550"/>
            <a:chExt cx="98902" cy="553090"/>
          </a:xfrm>
        </p:grpSpPr>
        <p:sp>
          <p:nvSpPr>
            <p:cNvPr id="1734" name="Google Shape;173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9" name="Google Shape;173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0" name="Google Shape;1740;p21"/>
          <p:cNvGrpSpPr/>
          <p:nvPr/>
        </p:nvGrpSpPr>
        <p:grpSpPr>
          <a:xfrm flipH="1" rot="-5400000">
            <a:off x="7907216" y="4455774"/>
            <a:ext cx="1823016" cy="296643"/>
            <a:chOff x="7857346" y="3902355"/>
            <a:chExt cx="1823016" cy="296643"/>
          </a:xfrm>
        </p:grpSpPr>
        <p:sp>
          <p:nvSpPr>
            <p:cNvPr id="1741" name="Google Shape;174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7" name="Google Shape;1747;p21"/>
          <p:cNvGrpSpPr/>
          <p:nvPr/>
        </p:nvGrpSpPr>
        <p:grpSpPr>
          <a:xfrm flipH="1">
            <a:off x="7120557" y="-107958"/>
            <a:ext cx="1520982" cy="302065"/>
            <a:chOff x="5642557" y="-150670"/>
            <a:chExt cx="1520982" cy="302065"/>
          </a:xfrm>
        </p:grpSpPr>
        <p:sp>
          <p:nvSpPr>
            <p:cNvPr id="1748" name="Google Shape;174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3" name="Google Shape;1753;p21"/>
          <p:cNvGrpSpPr/>
          <p:nvPr/>
        </p:nvGrpSpPr>
        <p:grpSpPr>
          <a:xfrm>
            <a:off x="8455187" y="1287478"/>
            <a:ext cx="883262" cy="242091"/>
            <a:chOff x="2300350" y="2601250"/>
            <a:chExt cx="2275275" cy="623625"/>
          </a:xfrm>
        </p:grpSpPr>
        <p:sp>
          <p:nvSpPr>
            <p:cNvPr id="1754" name="Google Shape;175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0" name="Google Shape;176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61" name="Shape 1761"/>
        <p:cNvGrpSpPr/>
        <p:nvPr/>
      </p:nvGrpSpPr>
      <p:grpSpPr>
        <a:xfrm>
          <a:off x="0" y="0"/>
          <a:ext cx="0" cy="0"/>
          <a:chOff x="0" y="0"/>
          <a:chExt cx="0" cy="0"/>
        </a:xfrm>
      </p:grpSpPr>
      <p:grpSp>
        <p:nvGrpSpPr>
          <p:cNvPr id="1762" name="Google Shape;1762;p22"/>
          <p:cNvGrpSpPr/>
          <p:nvPr/>
        </p:nvGrpSpPr>
        <p:grpSpPr>
          <a:xfrm>
            <a:off x="-24" y="-27"/>
            <a:ext cx="9143711" cy="5143338"/>
            <a:chOff x="597550" y="708125"/>
            <a:chExt cx="6449225" cy="4193850"/>
          </a:xfrm>
        </p:grpSpPr>
        <p:sp>
          <p:nvSpPr>
            <p:cNvPr id="1763" name="Google Shape;1763;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1" name="Google Shape;1801;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2" name="Google Shape;1802;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3" name="Google Shape;1803;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4" name="Google Shape;1804;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5" name="Google Shape;1805;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6" name="Google Shape;1806;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7" name="Google Shape;1807;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8" name="Google Shape;1808;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9" name="Google Shape;1809;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0" name="Google Shape;1810;p22"/>
          <p:cNvGrpSpPr/>
          <p:nvPr/>
        </p:nvGrpSpPr>
        <p:grpSpPr>
          <a:xfrm>
            <a:off x="-500742" y="161244"/>
            <a:ext cx="1520982" cy="302065"/>
            <a:chOff x="5642557" y="-150670"/>
            <a:chExt cx="1520982" cy="302065"/>
          </a:xfrm>
        </p:grpSpPr>
        <p:sp>
          <p:nvSpPr>
            <p:cNvPr id="1811" name="Google Shape;1811;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22"/>
          <p:cNvGrpSpPr/>
          <p:nvPr/>
        </p:nvGrpSpPr>
        <p:grpSpPr>
          <a:xfrm rot="5400000">
            <a:off x="85100" y="2002025"/>
            <a:ext cx="98902" cy="553090"/>
            <a:chOff x="4898850" y="4820550"/>
            <a:chExt cx="98902" cy="553090"/>
          </a:xfrm>
        </p:grpSpPr>
        <p:sp>
          <p:nvSpPr>
            <p:cNvPr id="1817" name="Google Shape;181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2" name="Google Shape;1822;p22"/>
          <p:cNvGrpSpPr/>
          <p:nvPr/>
        </p:nvGrpSpPr>
        <p:grpSpPr>
          <a:xfrm flipH="1">
            <a:off x="5072421" y="4999731"/>
            <a:ext cx="1823016" cy="196994"/>
            <a:chOff x="7857346" y="4002005"/>
            <a:chExt cx="1823016" cy="196994"/>
          </a:xfrm>
        </p:grpSpPr>
        <p:sp>
          <p:nvSpPr>
            <p:cNvPr id="1823" name="Google Shape;1823;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6" name="Google Shape;1826;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7" name="Google Shape;1827;p22"/>
          <p:cNvGrpSpPr/>
          <p:nvPr/>
        </p:nvGrpSpPr>
        <p:grpSpPr>
          <a:xfrm rot="5400000">
            <a:off x="9019112" y="1314150"/>
            <a:ext cx="98902" cy="553090"/>
            <a:chOff x="4898850" y="4820550"/>
            <a:chExt cx="98902" cy="553090"/>
          </a:xfrm>
        </p:grpSpPr>
        <p:sp>
          <p:nvSpPr>
            <p:cNvPr id="1828" name="Google Shape;1828;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3" name="Google Shape;1833;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4" name="Google Shape;1834;p22"/>
          <p:cNvGrpSpPr/>
          <p:nvPr/>
        </p:nvGrpSpPr>
        <p:grpSpPr>
          <a:xfrm>
            <a:off x="5072076" y="284994"/>
            <a:ext cx="1252897" cy="51000"/>
            <a:chOff x="2915381" y="4104819"/>
            <a:chExt cx="1252897" cy="51000"/>
          </a:xfrm>
        </p:grpSpPr>
        <p:sp>
          <p:nvSpPr>
            <p:cNvPr id="1835" name="Google Shape;1835;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22"/>
          <p:cNvGrpSpPr/>
          <p:nvPr/>
        </p:nvGrpSpPr>
        <p:grpSpPr>
          <a:xfrm>
            <a:off x="8557211" y="3859075"/>
            <a:ext cx="586800" cy="1523237"/>
            <a:chOff x="8557211" y="3859075"/>
            <a:chExt cx="586800" cy="1523237"/>
          </a:xfrm>
        </p:grpSpPr>
        <p:sp>
          <p:nvSpPr>
            <p:cNvPr id="1850" name="Google Shape;1850;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1" name="Google Shape;1851;p22"/>
            <p:cNvGrpSpPr/>
            <p:nvPr/>
          </p:nvGrpSpPr>
          <p:grpSpPr>
            <a:xfrm rot="5400000">
              <a:off x="8297605" y="4762340"/>
              <a:ext cx="1105976" cy="133969"/>
              <a:chOff x="8183182" y="663852"/>
              <a:chExt cx="1475028" cy="178673"/>
            </a:xfrm>
          </p:grpSpPr>
          <p:grpSp>
            <p:nvGrpSpPr>
              <p:cNvPr id="1852" name="Google Shape;1852;p22"/>
              <p:cNvGrpSpPr/>
              <p:nvPr/>
            </p:nvGrpSpPr>
            <p:grpSpPr>
              <a:xfrm>
                <a:off x="8183182" y="774425"/>
                <a:ext cx="1178025" cy="68100"/>
                <a:chOff x="2024450" y="204150"/>
                <a:chExt cx="1178025" cy="68100"/>
              </a:xfrm>
            </p:grpSpPr>
            <p:sp>
              <p:nvSpPr>
                <p:cNvPr id="1853" name="Google Shape;185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2"/>
              <p:cNvGrpSpPr/>
              <p:nvPr/>
            </p:nvGrpSpPr>
            <p:grpSpPr>
              <a:xfrm>
                <a:off x="8480185" y="663852"/>
                <a:ext cx="1178025" cy="68100"/>
                <a:chOff x="2024450" y="204150"/>
                <a:chExt cx="1178025" cy="68100"/>
              </a:xfrm>
            </p:grpSpPr>
            <p:sp>
              <p:nvSpPr>
                <p:cNvPr id="1864" name="Google Shape;1864;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74" name="Google Shape;1874;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875" name="Google Shape;187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76" name="Shape 1876"/>
        <p:cNvGrpSpPr/>
        <p:nvPr/>
      </p:nvGrpSpPr>
      <p:grpSpPr>
        <a:xfrm>
          <a:off x="0" y="0"/>
          <a:ext cx="0" cy="0"/>
          <a:chOff x="0" y="0"/>
          <a:chExt cx="0" cy="0"/>
        </a:xfrm>
      </p:grpSpPr>
      <p:grpSp>
        <p:nvGrpSpPr>
          <p:cNvPr id="1877" name="Google Shape;1877;p23"/>
          <p:cNvGrpSpPr/>
          <p:nvPr/>
        </p:nvGrpSpPr>
        <p:grpSpPr>
          <a:xfrm>
            <a:off x="-24" y="-27"/>
            <a:ext cx="9143711" cy="5143338"/>
            <a:chOff x="597550" y="708125"/>
            <a:chExt cx="6449225" cy="4193850"/>
          </a:xfrm>
        </p:grpSpPr>
        <p:sp>
          <p:nvSpPr>
            <p:cNvPr id="1878" name="Google Shape;1878;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6" name="Google Shape;1916;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17" name="Google Shape;1917;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18" name="Google Shape;1918;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9" name="Google Shape;1919;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20" name="Google Shape;1920;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1" name="Google Shape;1921;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22" name="Google Shape;1922;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3" name="Google Shape;1923;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24" name="Google Shape;1924;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5" name="Google Shape;1925;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26" name="Google Shape;1926;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7" name="Google Shape;1927;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28" name="Google Shape;1928;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9" name="Google Shape;1929;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23"/>
          <p:cNvGrpSpPr/>
          <p:nvPr/>
        </p:nvGrpSpPr>
        <p:grpSpPr>
          <a:xfrm rot="-5400000">
            <a:off x="-146785" y="231721"/>
            <a:ext cx="883262" cy="242091"/>
            <a:chOff x="2300350" y="2601250"/>
            <a:chExt cx="2275275" cy="623625"/>
          </a:xfrm>
        </p:grpSpPr>
        <p:sp>
          <p:nvSpPr>
            <p:cNvPr id="1931" name="Google Shape;1931;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23"/>
          <p:cNvGrpSpPr/>
          <p:nvPr/>
        </p:nvGrpSpPr>
        <p:grpSpPr>
          <a:xfrm>
            <a:off x="1685767" y="463191"/>
            <a:ext cx="1105976" cy="133969"/>
            <a:chOff x="8183182" y="663852"/>
            <a:chExt cx="1475028" cy="178673"/>
          </a:xfrm>
        </p:grpSpPr>
        <p:grpSp>
          <p:nvGrpSpPr>
            <p:cNvPr id="1938" name="Google Shape;1938;p23"/>
            <p:cNvGrpSpPr/>
            <p:nvPr/>
          </p:nvGrpSpPr>
          <p:grpSpPr>
            <a:xfrm>
              <a:off x="8183182" y="774425"/>
              <a:ext cx="1178025" cy="68100"/>
              <a:chOff x="2024450" y="204150"/>
              <a:chExt cx="1178025" cy="68100"/>
            </a:xfrm>
          </p:grpSpPr>
          <p:sp>
            <p:nvSpPr>
              <p:cNvPr id="1939" name="Google Shape;1939;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9" name="Google Shape;1949;p23"/>
            <p:cNvGrpSpPr/>
            <p:nvPr/>
          </p:nvGrpSpPr>
          <p:grpSpPr>
            <a:xfrm>
              <a:off x="8480185" y="663852"/>
              <a:ext cx="1178025" cy="68100"/>
              <a:chOff x="2024450" y="204150"/>
              <a:chExt cx="1178025" cy="68100"/>
            </a:xfrm>
          </p:grpSpPr>
          <p:sp>
            <p:nvSpPr>
              <p:cNvPr id="1950" name="Google Shape;1950;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60" name="Google Shape;1960;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2" name="Google Shape;1962;p23"/>
          <p:cNvGrpSpPr/>
          <p:nvPr/>
        </p:nvGrpSpPr>
        <p:grpSpPr>
          <a:xfrm rot="5400000">
            <a:off x="6864300" y="-51175"/>
            <a:ext cx="98902" cy="553090"/>
            <a:chOff x="4898850" y="4820550"/>
            <a:chExt cx="98902" cy="553090"/>
          </a:xfrm>
        </p:grpSpPr>
        <p:sp>
          <p:nvSpPr>
            <p:cNvPr id="1963" name="Google Shape;1963;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23"/>
          <p:cNvGrpSpPr/>
          <p:nvPr/>
        </p:nvGrpSpPr>
        <p:grpSpPr>
          <a:xfrm rot="5400000">
            <a:off x="975" y="4180500"/>
            <a:ext cx="98902" cy="553090"/>
            <a:chOff x="4898850" y="4820550"/>
            <a:chExt cx="98902" cy="553090"/>
          </a:xfrm>
        </p:grpSpPr>
        <p:sp>
          <p:nvSpPr>
            <p:cNvPr id="1969" name="Google Shape;1969;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23"/>
          <p:cNvGrpSpPr/>
          <p:nvPr/>
        </p:nvGrpSpPr>
        <p:grpSpPr>
          <a:xfrm flipH="1">
            <a:off x="-799254" y="4748605"/>
            <a:ext cx="1823016" cy="196994"/>
            <a:chOff x="7857346" y="4002005"/>
            <a:chExt cx="1823016" cy="196994"/>
          </a:xfrm>
        </p:grpSpPr>
        <p:sp>
          <p:nvSpPr>
            <p:cNvPr id="1975" name="Google Shape;1975;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8" name="Google Shape;1978;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9" name="Google Shape;1979;p23"/>
          <p:cNvGrpSpPr/>
          <p:nvPr/>
        </p:nvGrpSpPr>
        <p:grpSpPr>
          <a:xfrm rot="5400000">
            <a:off x="8520259" y="4079074"/>
            <a:ext cx="302065" cy="1520982"/>
            <a:chOff x="-108754" y="2690919"/>
            <a:chExt cx="302065" cy="1520982"/>
          </a:xfrm>
        </p:grpSpPr>
        <p:sp>
          <p:nvSpPr>
            <p:cNvPr id="1980" name="Google Shape;1980;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5" name="Google Shape;1985;p23"/>
          <p:cNvGrpSpPr/>
          <p:nvPr/>
        </p:nvGrpSpPr>
        <p:grpSpPr>
          <a:xfrm>
            <a:off x="3945551" y="4775319"/>
            <a:ext cx="1252897" cy="51000"/>
            <a:chOff x="2915381" y="4104819"/>
            <a:chExt cx="1252897" cy="51000"/>
          </a:xfrm>
        </p:grpSpPr>
        <p:sp>
          <p:nvSpPr>
            <p:cNvPr id="1986" name="Google Shape;1986;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0" name="Google Shape;200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2001" name="Shape 2001"/>
        <p:cNvGrpSpPr/>
        <p:nvPr/>
      </p:nvGrpSpPr>
      <p:grpSpPr>
        <a:xfrm>
          <a:off x="0" y="0"/>
          <a:ext cx="0" cy="0"/>
          <a:chOff x="0" y="0"/>
          <a:chExt cx="0" cy="0"/>
        </a:xfrm>
      </p:grpSpPr>
      <p:grpSp>
        <p:nvGrpSpPr>
          <p:cNvPr id="2002" name="Google Shape;2002;p24"/>
          <p:cNvGrpSpPr/>
          <p:nvPr/>
        </p:nvGrpSpPr>
        <p:grpSpPr>
          <a:xfrm>
            <a:off x="-24" y="-27"/>
            <a:ext cx="9143711" cy="5143338"/>
            <a:chOff x="597550" y="708125"/>
            <a:chExt cx="6449225" cy="4193850"/>
          </a:xfrm>
        </p:grpSpPr>
        <p:sp>
          <p:nvSpPr>
            <p:cNvPr id="2003" name="Google Shape;2003;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1" name="Google Shape;2041;p24"/>
          <p:cNvGrpSpPr/>
          <p:nvPr/>
        </p:nvGrpSpPr>
        <p:grpSpPr>
          <a:xfrm>
            <a:off x="4674957" y="4956042"/>
            <a:ext cx="1520982" cy="302065"/>
            <a:chOff x="5642557" y="-150670"/>
            <a:chExt cx="1520982" cy="302065"/>
          </a:xfrm>
        </p:grpSpPr>
        <p:sp>
          <p:nvSpPr>
            <p:cNvPr id="2042" name="Google Shape;2042;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7" name="Google Shape;2047;p24"/>
          <p:cNvGrpSpPr/>
          <p:nvPr/>
        </p:nvGrpSpPr>
        <p:grpSpPr>
          <a:xfrm rot="5400000">
            <a:off x="85100" y="2306825"/>
            <a:ext cx="98902" cy="553090"/>
            <a:chOff x="4898850" y="4820550"/>
            <a:chExt cx="98902" cy="553090"/>
          </a:xfrm>
        </p:grpSpPr>
        <p:sp>
          <p:nvSpPr>
            <p:cNvPr id="2048" name="Google Shape;2048;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3" name="Google Shape;2053;p24"/>
          <p:cNvGrpSpPr/>
          <p:nvPr/>
        </p:nvGrpSpPr>
        <p:grpSpPr>
          <a:xfrm>
            <a:off x="-1744592" y="3592129"/>
            <a:ext cx="2297800" cy="347400"/>
            <a:chOff x="-1439792" y="3592129"/>
            <a:chExt cx="2297800" cy="347400"/>
          </a:xfrm>
        </p:grpSpPr>
        <p:sp>
          <p:nvSpPr>
            <p:cNvPr id="2054" name="Google Shape;2054;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6" name="Google Shape;2056;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7" name="Google Shape;2057;p24"/>
          <p:cNvGrpSpPr/>
          <p:nvPr/>
        </p:nvGrpSpPr>
        <p:grpSpPr>
          <a:xfrm>
            <a:off x="-222733" y="225814"/>
            <a:ext cx="1507157" cy="586800"/>
            <a:chOff x="-222733" y="225814"/>
            <a:chExt cx="1507157" cy="586800"/>
          </a:xfrm>
        </p:grpSpPr>
        <p:sp>
          <p:nvSpPr>
            <p:cNvPr id="2058" name="Google Shape;2058;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9" name="Google Shape;2059;p24"/>
            <p:cNvGrpSpPr/>
            <p:nvPr/>
          </p:nvGrpSpPr>
          <p:grpSpPr>
            <a:xfrm>
              <a:off x="-222733" y="452241"/>
              <a:ext cx="1105976" cy="133969"/>
              <a:chOff x="8183182" y="663852"/>
              <a:chExt cx="1475028" cy="178673"/>
            </a:xfrm>
          </p:grpSpPr>
          <p:grpSp>
            <p:nvGrpSpPr>
              <p:cNvPr id="2060" name="Google Shape;2060;p24"/>
              <p:cNvGrpSpPr/>
              <p:nvPr/>
            </p:nvGrpSpPr>
            <p:grpSpPr>
              <a:xfrm>
                <a:off x="8183182" y="774425"/>
                <a:ext cx="1178025" cy="68100"/>
                <a:chOff x="2024450" y="204150"/>
                <a:chExt cx="1178025" cy="68100"/>
              </a:xfrm>
            </p:grpSpPr>
            <p:sp>
              <p:nvSpPr>
                <p:cNvPr id="2061" name="Google Shape;2061;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1" name="Google Shape;2071;p24"/>
              <p:cNvGrpSpPr/>
              <p:nvPr/>
            </p:nvGrpSpPr>
            <p:grpSpPr>
              <a:xfrm>
                <a:off x="8480185" y="663852"/>
                <a:ext cx="1178025" cy="68100"/>
                <a:chOff x="2024450" y="204150"/>
                <a:chExt cx="1178025" cy="68100"/>
              </a:xfrm>
            </p:grpSpPr>
            <p:sp>
              <p:nvSpPr>
                <p:cNvPr id="2072" name="Google Shape;2072;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82" name="Google Shape;2082;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3" name="Google Shape;2083;p24"/>
          <p:cNvGrpSpPr/>
          <p:nvPr/>
        </p:nvGrpSpPr>
        <p:grpSpPr>
          <a:xfrm>
            <a:off x="8041407" y="183762"/>
            <a:ext cx="1520982" cy="302065"/>
            <a:chOff x="5642557" y="-150670"/>
            <a:chExt cx="1520982" cy="302065"/>
          </a:xfrm>
        </p:grpSpPr>
        <p:sp>
          <p:nvSpPr>
            <p:cNvPr id="2084" name="Google Shape;2084;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9" name="Google Shape;2089;p24"/>
          <p:cNvGrpSpPr/>
          <p:nvPr/>
        </p:nvGrpSpPr>
        <p:grpSpPr>
          <a:xfrm rot="5400000">
            <a:off x="8360264" y="2845229"/>
            <a:ext cx="883262" cy="242091"/>
            <a:chOff x="2300350" y="2601250"/>
            <a:chExt cx="2275275" cy="623625"/>
          </a:xfrm>
        </p:grpSpPr>
        <p:sp>
          <p:nvSpPr>
            <p:cNvPr id="2090" name="Google Shape;2090;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24"/>
          <p:cNvGrpSpPr/>
          <p:nvPr/>
        </p:nvGrpSpPr>
        <p:grpSpPr>
          <a:xfrm>
            <a:off x="8267392" y="4678866"/>
            <a:ext cx="1105976" cy="133969"/>
            <a:chOff x="8183182" y="663852"/>
            <a:chExt cx="1475028" cy="178673"/>
          </a:xfrm>
        </p:grpSpPr>
        <p:grpSp>
          <p:nvGrpSpPr>
            <p:cNvPr id="2097" name="Google Shape;2097;p24"/>
            <p:cNvGrpSpPr/>
            <p:nvPr/>
          </p:nvGrpSpPr>
          <p:grpSpPr>
            <a:xfrm>
              <a:off x="8183182" y="774425"/>
              <a:ext cx="1178025" cy="68100"/>
              <a:chOff x="2024450" y="204150"/>
              <a:chExt cx="1178025" cy="68100"/>
            </a:xfrm>
          </p:grpSpPr>
          <p:sp>
            <p:nvSpPr>
              <p:cNvPr id="2098" name="Google Shape;209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8" name="Google Shape;2108;p24"/>
            <p:cNvGrpSpPr/>
            <p:nvPr/>
          </p:nvGrpSpPr>
          <p:grpSpPr>
            <a:xfrm>
              <a:off x="8480185" y="663852"/>
              <a:ext cx="1178025" cy="68100"/>
              <a:chOff x="2024450" y="204150"/>
              <a:chExt cx="1178025" cy="68100"/>
            </a:xfrm>
          </p:grpSpPr>
          <p:sp>
            <p:nvSpPr>
              <p:cNvPr id="2109" name="Google Shape;210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9" name="Google Shape;2119;p24"/>
          <p:cNvGrpSpPr/>
          <p:nvPr/>
        </p:nvGrpSpPr>
        <p:grpSpPr>
          <a:xfrm>
            <a:off x="5023301" y="238994"/>
            <a:ext cx="1252897" cy="51000"/>
            <a:chOff x="2915381" y="4104819"/>
            <a:chExt cx="1252897" cy="51000"/>
          </a:xfrm>
        </p:grpSpPr>
        <p:sp>
          <p:nvSpPr>
            <p:cNvPr id="2120" name="Google Shape;2120;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4" name="Google Shape;2134;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35" name="Google Shape;213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36" name="Shape 2136"/>
        <p:cNvGrpSpPr/>
        <p:nvPr/>
      </p:nvGrpSpPr>
      <p:grpSpPr>
        <a:xfrm>
          <a:off x="0" y="0"/>
          <a:ext cx="0" cy="0"/>
          <a:chOff x="0" y="0"/>
          <a:chExt cx="0" cy="0"/>
        </a:xfrm>
      </p:grpSpPr>
      <p:grpSp>
        <p:nvGrpSpPr>
          <p:cNvPr id="2137" name="Google Shape;2137;p25"/>
          <p:cNvGrpSpPr/>
          <p:nvPr/>
        </p:nvGrpSpPr>
        <p:grpSpPr>
          <a:xfrm>
            <a:off x="-24" y="-27"/>
            <a:ext cx="9143711" cy="5143338"/>
            <a:chOff x="597550" y="708125"/>
            <a:chExt cx="6449225" cy="4193850"/>
          </a:xfrm>
        </p:grpSpPr>
        <p:sp>
          <p:nvSpPr>
            <p:cNvPr id="2138" name="Google Shape;2138;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6" name="Google Shape;2176;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7" name="Google Shape;2177;p25"/>
          <p:cNvGrpSpPr/>
          <p:nvPr/>
        </p:nvGrpSpPr>
        <p:grpSpPr>
          <a:xfrm rot="5400000">
            <a:off x="85100" y="3657925"/>
            <a:ext cx="98902" cy="553090"/>
            <a:chOff x="4898850" y="4820550"/>
            <a:chExt cx="98902" cy="553090"/>
          </a:xfrm>
        </p:grpSpPr>
        <p:sp>
          <p:nvSpPr>
            <p:cNvPr id="2178" name="Google Shape;2178;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25"/>
          <p:cNvGrpSpPr/>
          <p:nvPr/>
        </p:nvGrpSpPr>
        <p:grpSpPr>
          <a:xfrm flipH="1">
            <a:off x="-538592" y="566830"/>
            <a:ext cx="1823016" cy="296643"/>
            <a:chOff x="7857346" y="3902355"/>
            <a:chExt cx="1823016" cy="296643"/>
          </a:xfrm>
        </p:grpSpPr>
        <p:sp>
          <p:nvSpPr>
            <p:cNvPr id="2184" name="Google Shape;2184;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25"/>
          <p:cNvGrpSpPr/>
          <p:nvPr/>
        </p:nvGrpSpPr>
        <p:grpSpPr>
          <a:xfrm rot="5400000">
            <a:off x="4799100" y="4593800"/>
            <a:ext cx="98902" cy="553090"/>
            <a:chOff x="4898850" y="4820550"/>
            <a:chExt cx="98902" cy="553090"/>
          </a:xfrm>
        </p:grpSpPr>
        <p:sp>
          <p:nvSpPr>
            <p:cNvPr id="2191" name="Google Shape;2191;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6" name="Google Shape;2196;p25"/>
          <p:cNvGrpSpPr/>
          <p:nvPr/>
        </p:nvGrpSpPr>
        <p:grpSpPr>
          <a:xfrm>
            <a:off x="432919" y="4756119"/>
            <a:ext cx="1105976" cy="133969"/>
            <a:chOff x="8183182" y="663852"/>
            <a:chExt cx="1475028" cy="178673"/>
          </a:xfrm>
        </p:grpSpPr>
        <p:grpSp>
          <p:nvGrpSpPr>
            <p:cNvPr id="2197" name="Google Shape;2197;p25"/>
            <p:cNvGrpSpPr/>
            <p:nvPr/>
          </p:nvGrpSpPr>
          <p:grpSpPr>
            <a:xfrm>
              <a:off x="8183182" y="774425"/>
              <a:ext cx="1178025" cy="68100"/>
              <a:chOff x="2024450" y="204150"/>
              <a:chExt cx="1178025" cy="68100"/>
            </a:xfrm>
          </p:grpSpPr>
          <p:sp>
            <p:nvSpPr>
              <p:cNvPr id="2198" name="Google Shape;2198;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25"/>
            <p:cNvGrpSpPr/>
            <p:nvPr/>
          </p:nvGrpSpPr>
          <p:grpSpPr>
            <a:xfrm>
              <a:off x="8480185" y="663852"/>
              <a:ext cx="1178025" cy="68100"/>
              <a:chOff x="2024450" y="204150"/>
              <a:chExt cx="1178025" cy="68100"/>
            </a:xfrm>
          </p:grpSpPr>
          <p:sp>
            <p:nvSpPr>
              <p:cNvPr id="2209" name="Google Shape;2209;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9" name="Google Shape;2219;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1" name="Google Shape;2221;p25"/>
          <p:cNvGrpSpPr/>
          <p:nvPr/>
        </p:nvGrpSpPr>
        <p:grpSpPr>
          <a:xfrm>
            <a:off x="8395576" y="4749303"/>
            <a:ext cx="883262" cy="242091"/>
            <a:chOff x="2300350" y="2601250"/>
            <a:chExt cx="2275275" cy="623625"/>
          </a:xfrm>
        </p:grpSpPr>
        <p:sp>
          <p:nvSpPr>
            <p:cNvPr id="2222" name="Google Shape;2222;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8" name="Google Shape;2228;p25"/>
          <p:cNvGrpSpPr/>
          <p:nvPr/>
        </p:nvGrpSpPr>
        <p:grpSpPr>
          <a:xfrm>
            <a:off x="5989113" y="235761"/>
            <a:ext cx="1252897" cy="51000"/>
            <a:chOff x="2915381" y="4104819"/>
            <a:chExt cx="1252897" cy="51000"/>
          </a:xfrm>
        </p:grpSpPr>
        <p:sp>
          <p:nvSpPr>
            <p:cNvPr id="2229" name="Google Shape;2229;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3" name="Google Shape;2243;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44" name="Google Shape;224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45" name="Shape 2245"/>
        <p:cNvGrpSpPr/>
        <p:nvPr/>
      </p:nvGrpSpPr>
      <p:grpSpPr>
        <a:xfrm>
          <a:off x="0" y="0"/>
          <a:ext cx="0" cy="0"/>
          <a:chOff x="0" y="0"/>
          <a:chExt cx="0" cy="0"/>
        </a:xfrm>
      </p:grpSpPr>
      <p:grpSp>
        <p:nvGrpSpPr>
          <p:cNvPr id="2246" name="Google Shape;2246;p26"/>
          <p:cNvGrpSpPr/>
          <p:nvPr/>
        </p:nvGrpSpPr>
        <p:grpSpPr>
          <a:xfrm>
            <a:off x="-24" y="-27"/>
            <a:ext cx="9143711" cy="5143338"/>
            <a:chOff x="597550" y="708125"/>
            <a:chExt cx="6449225" cy="4193850"/>
          </a:xfrm>
        </p:grpSpPr>
        <p:sp>
          <p:nvSpPr>
            <p:cNvPr id="2247" name="Google Shape;2247;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5" name="Google Shape;2285;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86" name="Google Shape;2286;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7" name="Google Shape;2287;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8" name="Google Shape;2288;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89" name="Google Shape;2289;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90" name="Google Shape;2290;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1" name="Google Shape;2291;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92" name="Google Shape;2292;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93" name="Google Shape;2293;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4" name="Google Shape;2294;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95" name="Google Shape;2295;p26"/>
          <p:cNvGrpSpPr/>
          <p:nvPr/>
        </p:nvGrpSpPr>
        <p:grpSpPr>
          <a:xfrm>
            <a:off x="-11" y="4335989"/>
            <a:ext cx="1284435" cy="586800"/>
            <a:chOff x="-11" y="4335989"/>
            <a:chExt cx="1284435" cy="586800"/>
          </a:xfrm>
        </p:grpSpPr>
        <p:sp>
          <p:nvSpPr>
            <p:cNvPr id="2296" name="Google Shape;2296;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7" name="Google Shape;2297;p26"/>
            <p:cNvGrpSpPr/>
            <p:nvPr/>
          </p:nvGrpSpPr>
          <p:grpSpPr>
            <a:xfrm rot="10800000">
              <a:off x="-11" y="4508353"/>
              <a:ext cx="883262" cy="242091"/>
              <a:chOff x="2300350" y="2601250"/>
              <a:chExt cx="2275275" cy="623625"/>
            </a:xfrm>
          </p:grpSpPr>
          <p:sp>
            <p:nvSpPr>
              <p:cNvPr id="2298" name="Google Shape;2298;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04" name="Google Shape;2304;p26"/>
          <p:cNvGrpSpPr/>
          <p:nvPr/>
        </p:nvGrpSpPr>
        <p:grpSpPr>
          <a:xfrm>
            <a:off x="1398057" y="-114308"/>
            <a:ext cx="1520982" cy="302065"/>
            <a:chOff x="5642557" y="-150670"/>
            <a:chExt cx="1520982" cy="302065"/>
          </a:xfrm>
        </p:grpSpPr>
        <p:sp>
          <p:nvSpPr>
            <p:cNvPr id="2305" name="Google Shape;2305;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0" name="Google Shape;2310;p26"/>
          <p:cNvGrpSpPr/>
          <p:nvPr/>
        </p:nvGrpSpPr>
        <p:grpSpPr>
          <a:xfrm rot="5400000">
            <a:off x="85100" y="1523550"/>
            <a:ext cx="98902" cy="553090"/>
            <a:chOff x="4898850" y="4820550"/>
            <a:chExt cx="98902" cy="553090"/>
          </a:xfrm>
        </p:grpSpPr>
        <p:sp>
          <p:nvSpPr>
            <p:cNvPr id="2311" name="Google Shape;2311;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6" name="Google Shape;2316;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0" name="Google Shape;2320;p26"/>
          <p:cNvGrpSpPr/>
          <p:nvPr/>
        </p:nvGrpSpPr>
        <p:grpSpPr>
          <a:xfrm>
            <a:off x="7812807" y="883512"/>
            <a:ext cx="1520982" cy="302065"/>
            <a:chOff x="5642557" y="-150670"/>
            <a:chExt cx="1520982" cy="302065"/>
          </a:xfrm>
        </p:grpSpPr>
        <p:sp>
          <p:nvSpPr>
            <p:cNvPr id="2321" name="Google Shape;2321;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26"/>
          <p:cNvGrpSpPr/>
          <p:nvPr/>
        </p:nvGrpSpPr>
        <p:grpSpPr>
          <a:xfrm rot="5400000">
            <a:off x="8520259" y="3926674"/>
            <a:ext cx="302065" cy="1520982"/>
            <a:chOff x="-108754" y="2690919"/>
            <a:chExt cx="302065" cy="1520982"/>
          </a:xfrm>
        </p:grpSpPr>
        <p:sp>
          <p:nvSpPr>
            <p:cNvPr id="2327" name="Google Shape;2327;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2" name="Google Shape;233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33" name="Shape 2333"/>
        <p:cNvGrpSpPr/>
        <p:nvPr/>
      </p:nvGrpSpPr>
      <p:grpSpPr>
        <a:xfrm>
          <a:off x="0" y="0"/>
          <a:ext cx="0" cy="0"/>
          <a:chOff x="0" y="0"/>
          <a:chExt cx="0" cy="0"/>
        </a:xfrm>
      </p:grpSpPr>
      <p:grpSp>
        <p:nvGrpSpPr>
          <p:cNvPr id="2334" name="Google Shape;2334;p27"/>
          <p:cNvGrpSpPr/>
          <p:nvPr/>
        </p:nvGrpSpPr>
        <p:grpSpPr>
          <a:xfrm>
            <a:off x="-24" y="-27"/>
            <a:ext cx="9143711" cy="5143338"/>
            <a:chOff x="597550" y="708125"/>
            <a:chExt cx="6449225" cy="4193850"/>
          </a:xfrm>
        </p:grpSpPr>
        <p:sp>
          <p:nvSpPr>
            <p:cNvPr id="2335" name="Google Shape;2335;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3" name="Google Shape;2373;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74" name="Google Shape;2374;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5" name="Google Shape;2375;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76" name="Google Shape;2376;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7" name="Google Shape;2377;p27"/>
          <p:cNvGrpSpPr/>
          <p:nvPr/>
        </p:nvGrpSpPr>
        <p:grpSpPr>
          <a:xfrm>
            <a:off x="-11" y="606814"/>
            <a:ext cx="1284435" cy="586800"/>
            <a:chOff x="-11" y="606814"/>
            <a:chExt cx="1284435" cy="586800"/>
          </a:xfrm>
        </p:grpSpPr>
        <p:sp>
          <p:nvSpPr>
            <p:cNvPr id="2378" name="Google Shape;2378;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9" name="Google Shape;2379;p27"/>
            <p:cNvGrpSpPr/>
            <p:nvPr/>
          </p:nvGrpSpPr>
          <p:grpSpPr>
            <a:xfrm rot="10800000">
              <a:off x="-11" y="779178"/>
              <a:ext cx="883262" cy="242091"/>
              <a:chOff x="2300350" y="2601250"/>
              <a:chExt cx="2275275" cy="623625"/>
            </a:xfrm>
          </p:grpSpPr>
          <p:sp>
            <p:nvSpPr>
              <p:cNvPr id="2380" name="Google Shape;2380;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86" name="Google Shape;2386;p27"/>
          <p:cNvGrpSpPr/>
          <p:nvPr/>
        </p:nvGrpSpPr>
        <p:grpSpPr>
          <a:xfrm>
            <a:off x="2618882" y="4981392"/>
            <a:ext cx="1520982" cy="302065"/>
            <a:chOff x="5642557" y="-150670"/>
            <a:chExt cx="1520982" cy="302065"/>
          </a:xfrm>
        </p:grpSpPr>
        <p:sp>
          <p:nvSpPr>
            <p:cNvPr id="2387" name="Google Shape;2387;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rot="5400000">
            <a:off x="85100" y="1849625"/>
            <a:ext cx="98902" cy="553090"/>
            <a:chOff x="4898850" y="4820550"/>
            <a:chExt cx="98902" cy="553090"/>
          </a:xfrm>
        </p:grpSpPr>
        <p:sp>
          <p:nvSpPr>
            <p:cNvPr id="2393" name="Google Shape;2393;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8" name="Google Shape;2398;p27"/>
          <p:cNvGrpSpPr/>
          <p:nvPr/>
        </p:nvGrpSpPr>
        <p:grpSpPr>
          <a:xfrm>
            <a:off x="-1414555" y="2830129"/>
            <a:ext cx="2297800" cy="347400"/>
            <a:chOff x="-1414555" y="2830129"/>
            <a:chExt cx="2297800" cy="347400"/>
          </a:xfrm>
        </p:grpSpPr>
        <p:sp>
          <p:nvSpPr>
            <p:cNvPr id="2399" name="Google Shape;2399;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1" name="Google Shape;2401;p27"/>
          <p:cNvGrpSpPr/>
          <p:nvPr/>
        </p:nvGrpSpPr>
        <p:grpSpPr>
          <a:xfrm flipH="1">
            <a:off x="-529079" y="4313280"/>
            <a:ext cx="1823016" cy="196994"/>
            <a:chOff x="7857346" y="4002005"/>
            <a:chExt cx="1823016" cy="196994"/>
          </a:xfrm>
        </p:grpSpPr>
        <p:sp>
          <p:nvSpPr>
            <p:cNvPr id="2402" name="Google Shape;2402;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5" name="Google Shape;2405;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6" name="Google Shape;2406;p27"/>
          <p:cNvGrpSpPr/>
          <p:nvPr/>
        </p:nvGrpSpPr>
        <p:grpSpPr>
          <a:xfrm>
            <a:off x="5202992" y="4687341"/>
            <a:ext cx="1105976" cy="133969"/>
            <a:chOff x="8183182" y="663852"/>
            <a:chExt cx="1475028" cy="178673"/>
          </a:xfrm>
        </p:grpSpPr>
        <p:grpSp>
          <p:nvGrpSpPr>
            <p:cNvPr id="2407" name="Google Shape;2407;p27"/>
            <p:cNvGrpSpPr/>
            <p:nvPr/>
          </p:nvGrpSpPr>
          <p:grpSpPr>
            <a:xfrm>
              <a:off x="8183182" y="774425"/>
              <a:ext cx="1178025" cy="68100"/>
              <a:chOff x="2024450" y="204150"/>
              <a:chExt cx="1178025" cy="68100"/>
            </a:xfrm>
          </p:grpSpPr>
          <p:sp>
            <p:nvSpPr>
              <p:cNvPr id="2408" name="Google Shape;2408;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8" name="Google Shape;2418;p27"/>
            <p:cNvGrpSpPr/>
            <p:nvPr/>
          </p:nvGrpSpPr>
          <p:grpSpPr>
            <a:xfrm>
              <a:off x="8480185" y="663852"/>
              <a:ext cx="1178025" cy="68100"/>
              <a:chOff x="2024450" y="204150"/>
              <a:chExt cx="1178025" cy="68100"/>
            </a:xfrm>
          </p:grpSpPr>
          <p:sp>
            <p:nvSpPr>
              <p:cNvPr id="2419" name="Google Shape;2419;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9" name="Google Shape;2429;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0" name="Google Shape;2430;p27"/>
          <p:cNvGrpSpPr/>
          <p:nvPr/>
        </p:nvGrpSpPr>
        <p:grpSpPr>
          <a:xfrm rot="-5400000">
            <a:off x="7172708" y="384980"/>
            <a:ext cx="1823016" cy="296643"/>
            <a:chOff x="7857346" y="3902355"/>
            <a:chExt cx="1823016" cy="296643"/>
          </a:xfrm>
        </p:grpSpPr>
        <p:sp>
          <p:nvSpPr>
            <p:cNvPr id="2431" name="Google Shape;2431;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7" name="Google Shape;2437;p27"/>
          <p:cNvGrpSpPr/>
          <p:nvPr/>
        </p:nvGrpSpPr>
        <p:grpSpPr>
          <a:xfrm>
            <a:off x="8267392" y="2926266"/>
            <a:ext cx="1105976" cy="133969"/>
            <a:chOff x="8183182" y="663852"/>
            <a:chExt cx="1475028" cy="178673"/>
          </a:xfrm>
        </p:grpSpPr>
        <p:grpSp>
          <p:nvGrpSpPr>
            <p:cNvPr id="2438" name="Google Shape;2438;p27"/>
            <p:cNvGrpSpPr/>
            <p:nvPr/>
          </p:nvGrpSpPr>
          <p:grpSpPr>
            <a:xfrm>
              <a:off x="8183182" y="774425"/>
              <a:ext cx="1178025" cy="68100"/>
              <a:chOff x="2024450" y="204150"/>
              <a:chExt cx="1178025" cy="68100"/>
            </a:xfrm>
          </p:grpSpPr>
          <p:sp>
            <p:nvSpPr>
              <p:cNvPr id="2439" name="Google Shape;2439;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9" name="Google Shape;2449;p27"/>
            <p:cNvGrpSpPr/>
            <p:nvPr/>
          </p:nvGrpSpPr>
          <p:grpSpPr>
            <a:xfrm>
              <a:off x="8480185" y="663852"/>
              <a:ext cx="1178025" cy="68100"/>
              <a:chOff x="2024450" y="204150"/>
              <a:chExt cx="1178025" cy="68100"/>
            </a:xfrm>
          </p:grpSpPr>
          <p:sp>
            <p:nvSpPr>
              <p:cNvPr id="2450" name="Google Shape;2450;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0" name="Google Shape;2460;p27"/>
          <p:cNvGrpSpPr/>
          <p:nvPr/>
        </p:nvGrpSpPr>
        <p:grpSpPr>
          <a:xfrm>
            <a:off x="2360001" y="376081"/>
            <a:ext cx="1252897" cy="51000"/>
            <a:chOff x="2915381" y="4104819"/>
            <a:chExt cx="1252897" cy="51000"/>
          </a:xfrm>
        </p:grpSpPr>
        <p:sp>
          <p:nvSpPr>
            <p:cNvPr id="2461" name="Google Shape;2461;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5" name="Google Shape;247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76" name="Shape 2476"/>
        <p:cNvGrpSpPr/>
        <p:nvPr/>
      </p:nvGrpSpPr>
      <p:grpSpPr>
        <a:xfrm>
          <a:off x="0" y="0"/>
          <a:ext cx="0" cy="0"/>
          <a:chOff x="0" y="0"/>
          <a:chExt cx="0" cy="0"/>
        </a:xfrm>
      </p:grpSpPr>
      <p:grpSp>
        <p:nvGrpSpPr>
          <p:cNvPr id="2477" name="Google Shape;2477;p28"/>
          <p:cNvGrpSpPr/>
          <p:nvPr/>
        </p:nvGrpSpPr>
        <p:grpSpPr>
          <a:xfrm>
            <a:off x="-24" y="-27"/>
            <a:ext cx="9143711" cy="5143338"/>
            <a:chOff x="597550" y="708125"/>
            <a:chExt cx="6449225" cy="4193850"/>
          </a:xfrm>
        </p:grpSpPr>
        <p:sp>
          <p:nvSpPr>
            <p:cNvPr id="2478" name="Google Shape;2478;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6" name="Google Shape;2516;p28"/>
          <p:cNvGrpSpPr/>
          <p:nvPr/>
        </p:nvGrpSpPr>
        <p:grpSpPr>
          <a:xfrm rot="5400000">
            <a:off x="85100" y="1849625"/>
            <a:ext cx="98902" cy="553090"/>
            <a:chOff x="4898850" y="4820550"/>
            <a:chExt cx="98902" cy="553090"/>
          </a:xfrm>
        </p:grpSpPr>
        <p:sp>
          <p:nvSpPr>
            <p:cNvPr id="2517" name="Google Shape;2517;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2" name="Google Shape;2522;p28"/>
          <p:cNvGrpSpPr/>
          <p:nvPr/>
        </p:nvGrpSpPr>
        <p:grpSpPr>
          <a:xfrm flipH="1">
            <a:off x="-839729" y="2843530"/>
            <a:ext cx="1823016" cy="196994"/>
            <a:chOff x="7857346" y="4002005"/>
            <a:chExt cx="1823016" cy="196994"/>
          </a:xfrm>
        </p:grpSpPr>
        <p:sp>
          <p:nvSpPr>
            <p:cNvPr id="2523" name="Google Shape;2523;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6" name="Google Shape;2526;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8" name="Google Shape;2528;p28"/>
          <p:cNvGrpSpPr/>
          <p:nvPr/>
        </p:nvGrpSpPr>
        <p:grpSpPr>
          <a:xfrm>
            <a:off x="8267392" y="3231066"/>
            <a:ext cx="1105976" cy="133969"/>
            <a:chOff x="8183182" y="663852"/>
            <a:chExt cx="1475028" cy="178673"/>
          </a:xfrm>
        </p:grpSpPr>
        <p:grpSp>
          <p:nvGrpSpPr>
            <p:cNvPr id="2529" name="Google Shape;2529;p28"/>
            <p:cNvGrpSpPr/>
            <p:nvPr/>
          </p:nvGrpSpPr>
          <p:grpSpPr>
            <a:xfrm>
              <a:off x="8183182" y="774425"/>
              <a:ext cx="1178025" cy="68100"/>
              <a:chOff x="2024450" y="204150"/>
              <a:chExt cx="1178025" cy="68100"/>
            </a:xfrm>
          </p:grpSpPr>
          <p:sp>
            <p:nvSpPr>
              <p:cNvPr id="2530" name="Google Shape;2530;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80185" y="663852"/>
              <a:ext cx="1178025" cy="68100"/>
              <a:chOff x="2024450" y="204150"/>
              <a:chExt cx="1178025" cy="68100"/>
            </a:xfrm>
          </p:grpSpPr>
          <p:sp>
            <p:nvSpPr>
              <p:cNvPr id="2541" name="Google Shape;2541;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51" name="Google Shape;2551;p28"/>
          <p:cNvGrpSpPr/>
          <p:nvPr/>
        </p:nvGrpSpPr>
        <p:grpSpPr>
          <a:xfrm flipH="1">
            <a:off x="4834557" y="-107958"/>
            <a:ext cx="1520982" cy="302065"/>
            <a:chOff x="5642557" y="-150670"/>
            <a:chExt cx="1520982" cy="302065"/>
          </a:xfrm>
        </p:grpSpPr>
        <p:sp>
          <p:nvSpPr>
            <p:cNvPr id="2552" name="Google Shape;2552;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7" name="Google Shape;2557;p28"/>
          <p:cNvGrpSpPr/>
          <p:nvPr/>
        </p:nvGrpSpPr>
        <p:grpSpPr>
          <a:xfrm>
            <a:off x="635870" y="-1455296"/>
            <a:ext cx="347400" cy="2297800"/>
            <a:chOff x="6420895" y="-1455296"/>
            <a:chExt cx="347400" cy="2297800"/>
          </a:xfrm>
        </p:grpSpPr>
        <p:sp>
          <p:nvSpPr>
            <p:cNvPr id="2558" name="Google Shape;2558;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0" name="Google Shape;2560;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1" name="Google Shape;2561;p28"/>
          <p:cNvGrpSpPr/>
          <p:nvPr/>
        </p:nvGrpSpPr>
        <p:grpSpPr>
          <a:xfrm>
            <a:off x="333809" y="4164674"/>
            <a:ext cx="302065" cy="1520982"/>
            <a:chOff x="-108754" y="2690919"/>
            <a:chExt cx="302065" cy="1520982"/>
          </a:xfrm>
        </p:grpSpPr>
        <p:sp>
          <p:nvSpPr>
            <p:cNvPr id="2562" name="Google Shape;2562;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7" name="Google Shape;2567;p28"/>
          <p:cNvGrpSpPr/>
          <p:nvPr/>
        </p:nvGrpSpPr>
        <p:grpSpPr>
          <a:xfrm>
            <a:off x="8490114" y="2144503"/>
            <a:ext cx="883262" cy="242091"/>
            <a:chOff x="2300350" y="2601250"/>
            <a:chExt cx="2275275" cy="623625"/>
          </a:xfrm>
        </p:grpSpPr>
        <p:sp>
          <p:nvSpPr>
            <p:cNvPr id="2568" name="Google Shape;2568;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4" name="Google Shape;257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75" name="Shape 2575"/>
        <p:cNvGrpSpPr/>
        <p:nvPr/>
      </p:nvGrpSpPr>
      <p:grpSpPr>
        <a:xfrm>
          <a:off x="0" y="0"/>
          <a:ext cx="0" cy="0"/>
          <a:chOff x="0" y="0"/>
          <a:chExt cx="0" cy="0"/>
        </a:xfrm>
      </p:grpSpPr>
      <p:grpSp>
        <p:nvGrpSpPr>
          <p:cNvPr id="2576" name="Google Shape;2576;p29"/>
          <p:cNvGrpSpPr/>
          <p:nvPr/>
        </p:nvGrpSpPr>
        <p:grpSpPr>
          <a:xfrm>
            <a:off x="-24" y="-27"/>
            <a:ext cx="9143711" cy="5143338"/>
            <a:chOff x="597550" y="708125"/>
            <a:chExt cx="6449225" cy="4193850"/>
          </a:xfrm>
        </p:grpSpPr>
        <p:sp>
          <p:nvSpPr>
            <p:cNvPr id="2577" name="Google Shape;2577;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rot="5400000">
            <a:off x="85100" y="782825"/>
            <a:ext cx="98902" cy="553090"/>
            <a:chOff x="4898850" y="4820550"/>
            <a:chExt cx="98902" cy="553090"/>
          </a:xfrm>
        </p:grpSpPr>
        <p:sp>
          <p:nvSpPr>
            <p:cNvPr id="2616" name="Google Shape;2616;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1414555" y="1991929"/>
            <a:ext cx="2297800" cy="347400"/>
            <a:chOff x="-1414555" y="3058729"/>
            <a:chExt cx="2297800" cy="347400"/>
          </a:xfrm>
        </p:grpSpPr>
        <p:sp>
          <p:nvSpPr>
            <p:cNvPr id="2622" name="Google Shape;2622;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flipH="1">
            <a:off x="-799254" y="3300805"/>
            <a:ext cx="1823016" cy="196994"/>
            <a:chOff x="7857346" y="4002005"/>
            <a:chExt cx="1823016" cy="196994"/>
          </a:xfrm>
        </p:grpSpPr>
        <p:sp>
          <p:nvSpPr>
            <p:cNvPr id="2625" name="Google Shape;2625;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8" name="Google Shape;2628;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0" name="Google Shape;2630;p29"/>
          <p:cNvGrpSpPr/>
          <p:nvPr/>
        </p:nvGrpSpPr>
        <p:grpSpPr>
          <a:xfrm rot="5400000">
            <a:off x="8288664" y="2674962"/>
            <a:ext cx="883262" cy="242091"/>
            <a:chOff x="2300350" y="2601250"/>
            <a:chExt cx="2275275" cy="623625"/>
          </a:xfrm>
        </p:grpSpPr>
        <p:sp>
          <p:nvSpPr>
            <p:cNvPr id="2631" name="Google Shape;2631;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7" name="Google Shape;2637;p29"/>
          <p:cNvGrpSpPr/>
          <p:nvPr/>
        </p:nvGrpSpPr>
        <p:grpSpPr>
          <a:xfrm>
            <a:off x="8533046" y="-288388"/>
            <a:ext cx="302065" cy="1520982"/>
            <a:chOff x="-108754" y="2690919"/>
            <a:chExt cx="302065" cy="1520982"/>
          </a:xfrm>
        </p:grpSpPr>
        <p:sp>
          <p:nvSpPr>
            <p:cNvPr id="2638" name="Google Shape;2638;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3" name="Google Shape;2643;p29"/>
          <p:cNvGrpSpPr/>
          <p:nvPr/>
        </p:nvGrpSpPr>
        <p:grpSpPr>
          <a:xfrm>
            <a:off x="1176957" y="-107958"/>
            <a:ext cx="1520982" cy="302065"/>
            <a:chOff x="5642557" y="-150670"/>
            <a:chExt cx="1520982" cy="302065"/>
          </a:xfrm>
        </p:grpSpPr>
        <p:sp>
          <p:nvSpPr>
            <p:cNvPr id="2644" name="Google Shape;2644;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9" name="Google Shape;2649;p29"/>
          <p:cNvGrpSpPr/>
          <p:nvPr/>
        </p:nvGrpSpPr>
        <p:grpSpPr>
          <a:xfrm>
            <a:off x="6420895" y="-1455296"/>
            <a:ext cx="347400" cy="2297800"/>
            <a:chOff x="6420895" y="-1455296"/>
            <a:chExt cx="347400" cy="2297800"/>
          </a:xfrm>
        </p:grpSpPr>
        <p:sp>
          <p:nvSpPr>
            <p:cNvPr id="2650" name="Google Shape;2650;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2" name="Google Shape;2652;p29"/>
          <p:cNvGrpSpPr/>
          <p:nvPr/>
        </p:nvGrpSpPr>
        <p:grpSpPr>
          <a:xfrm>
            <a:off x="-222733" y="4310689"/>
            <a:ext cx="1507157" cy="586800"/>
            <a:chOff x="-222733" y="4310689"/>
            <a:chExt cx="1507157" cy="586800"/>
          </a:xfrm>
        </p:grpSpPr>
        <p:sp>
          <p:nvSpPr>
            <p:cNvPr id="2653" name="Google Shape;2653;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4" name="Google Shape;2654;p29"/>
            <p:cNvGrpSpPr/>
            <p:nvPr/>
          </p:nvGrpSpPr>
          <p:grpSpPr>
            <a:xfrm>
              <a:off x="-222733" y="4537116"/>
              <a:ext cx="1105976" cy="133969"/>
              <a:chOff x="8183182" y="663852"/>
              <a:chExt cx="1475028" cy="178673"/>
            </a:xfrm>
          </p:grpSpPr>
          <p:grpSp>
            <p:nvGrpSpPr>
              <p:cNvPr id="2655" name="Google Shape;2655;p29"/>
              <p:cNvGrpSpPr/>
              <p:nvPr/>
            </p:nvGrpSpPr>
            <p:grpSpPr>
              <a:xfrm>
                <a:off x="8183182" y="774425"/>
                <a:ext cx="1178025" cy="68100"/>
                <a:chOff x="2024450" y="204150"/>
                <a:chExt cx="1178025" cy="68100"/>
              </a:xfrm>
            </p:grpSpPr>
            <p:sp>
              <p:nvSpPr>
                <p:cNvPr id="2656" name="Google Shape;2656;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6" name="Google Shape;2666;p29"/>
              <p:cNvGrpSpPr/>
              <p:nvPr/>
            </p:nvGrpSpPr>
            <p:grpSpPr>
              <a:xfrm>
                <a:off x="8480185" y="663852"/>
                <a:ext cx="1178025" cy="68100"/>
                <a:chOff x="2024450" y="204150"/>
                <a:chExt cx="1178025" cy="68100"/>
              </a:xfrm>
            </p:grpSpPr>
            <p:sp>
              <p:nvSpPr>
                <p:cNvPr id="2667" name="Google Shape;2667;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677" name="Google Shape;267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2" name="Shape 232"/>
        <p:cNvGrpSpPr/>
        <p:nvPr/>
      </p:nvGrpSpPr>
      <p:grpSpPr>
        <a:xfrm>
          <a:off x="0" y="0"/>
          <a:ext cx="0" cy="0"/>
          <a:chOff x="0" y="0"/>
          <a:chExt cx="0" cy="0"/>
        </a:xfrm>
      </p:grpSpPr>
      <p:grpSp>
        <p:nvGrpSpPr>
          <p:cNvPr id="233" name="Google Shape;233;p4"/>
          <p:cNvGrpSpPr/>
          <p:nvPr/>
        </p:nvGrpSpPr>
        <p:grpSpPr>
          <a:xfrm>
            <a:off x="-24" y="-27"/>
            <a:ext cx="9143711" cy="5143338"/>
            <a:chOff x="597550" y="708125"/>
            <a:chExt cx="6449225" cy="4193850"/>
          </a:xfrm>
        </p:grpSpPr>
        <p:sp>
          <p:nvSpPr>
            <p:cNvPr id="234" name="Google Shape;234;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3" name="Google Shape;273;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4" name="Google Shape;274;p4"/>
          <p:cNvGrpSpPr/>
          <p:nvPr/>
        </p:nvGrpSpPr>
        <p:grpSpPr>
          <a:xfrm flipH="1" rot="5400000">
            <a:off x="7845446" y="144030"/>
            <a:ext cx="1823016" cy="296643"/>
            <a:chOff x="7857346" y="3902355"/>
            <a:chExt cx="1823016" cy="296643"/>
          </a:xfrm>
        </p:grpSpPr>
        <p:sp>
          <p:nvSpPr>
            <p:cNvPr id="275" name="Google Shape;275;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4"/>
          <p:cNvGrpSpPr/>
          <p:nvPr/>
        </p:nvGrpSpPr>
        <p:grpSpPr>
          <a:xfrm>
            <a:off x="8085946" y="4723543"/>
            <a:ext cx="1823016" cy="196994"/>
            <a:chOff x="8085946" y="4723543"/>
            <a:chExt cx="1823016" cy="196994"/>
          </a:xfrm>
        </p:grpSpPr>
        <p:sp>
          <p:nvSpPr>
            <p:cNvPr id="283" name="Google Shape;283;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4"/>
          <p:cNvGrpSpPr/>
          <p:nvPr/>
        </p:nvGrpSpPr>
        <p:grpSpPr>
          <a:xfrm>
            <a:off x="-243064" y="160512"/>
            <a:ext cx="1105976" cy="133969"/>
            <a:chOff x="8183182" y="663852"/>
            <a:chExt cx="1475028" cy="178673"/>
          </a:xfrm>
        </p:grpSpPr>
        <p:grpSp>
          <p:nvGrpSpPr>
            <p:cNvPr id="287" name="Google Shape;287;p4"/>
            <p:cNvGrpSpPr/>
            <p:nvPr/>
          </p:nvGrpSpPr>
          <p:grpSpPr>
            <a:xfrm>
              <a:off x="8183182" y="774425"/>
              <a:ext cx="1178025" cy="68100"/>
              <a:chOff x="2024450" y="204150"/>
              <a:chExt cx="1178025" cy="68100"/>
            </a:xfrm>
          </p:grpSpPr>
          <p:sp>
            <p:nvSpPr>
              <p:cNvPr id="288" name="Google Shape;288;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4"/>
            <p:cNvGrpSpPr/>
            <p:nvPr/>
          </p:nvGrpSpPr>
          <p:grpSpPr>
            <a:xfrm>
              <a:off x="8480185" y="663852"/>
              <a:ext cx="1178025" cy="68100"/>
              <a:chOff x="2024450" y="204150"/>
              <a:chExt cx="1178025" cy="68100"/>
            </a:xfrm>
          </p:grpSpPr>
          <p:sp>
            <p:nvSpPr>
              <p:cNvPr id="299" name="Google Shape;299;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9" name="Google Shape;309;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2" name="Shape 312"/>
        <p:cNvGrpSpPr/>
        <p:nvPr/>
      </p:nvGrpSpPr>
      <p:grpSpPr>
        <a:xfrm>
          <a:off x="0" y="0"/>
          <a:ext cx="0" cy="0"/>
          <a:chOff x="0" y="0"/>
          <a:chExt cx="0" cy="0"/>
        </a:xfrm>
      </p:grpSpPr>
      <p:grpSp>
        <p:nvGrpSpPr>
          <p:cNvPr id="313" name="Google Shape;313;p5"/>
          <p:cNvGrpSpPr/>
          <p:nvPr/>
        </p:nvGrpSpPr>
        <p:grpSpPr>
          <a:xfrm>
            <a:off x="-24" y="-27"/>
            <a:ext cx="9143711" cy="5143338"/>
            <a:chOff x="597550" y="708125"/>
            <a:chExt cx="6449225" cy="4193850"/>
          </a:xfrm>
        </p:grpSpPr>
        <p:sp>
          <p:nvSpPr>
            <p:cNvPr id="314" name="Google Shape;314;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3" name="Google Shape;353;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4" name="Google Shape;354;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6" name="Google Shape;356;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7" name="Google Shape;357;p5"/>
          <p:cNvGrpSpPr/>
          <p:nvPr/>
        </p:nvGrpSpPr>
        <p:grpSpPr>
          <a:xfrm>
            <a:off x="1062892" y="4807516"/>
            <a:ext cx="1548000" cy="68100"/>
            <a:chOff x="3980838" y="4076181"/>
            <a:chExt cx="1548000" cy="68100"/>
          </a:xfrm>
        </p:grpSpPr>
        <p:sp>
          <p:nvSpPr>
            <p:cNvPr id="358" name="Google Shape;358;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5"/>
          <p:cNvGrpSpPr/>
          <p:nvPr/>
        </p:nvGrpSpPr>
        <p:grpSpPr>
          <a:xfrm flipH="1" rot="5400000">
            <a:off x="-531622" y="163274"/>
            <a:ext cx="1823016" cy="296643"/>
            <a:chOff x="7857346" y="3902355"/>
            <a:chExt cx="1823016" cy="296643"/>
          </a:xfrm>
        </p:grpSpPr>
        <p:sp>
          <p:nvSpPr>
            <p:cNvPr id="372" name="Google Shape;372;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5"/>
          <p:cNvGrpSpPr/>
          <p:nvPr/>
        </p:nvGrpSpPr>
        <p:grpSpPr>
          <a:xfrm>
            <a:off x="4664363" y="4961113"/>
            <a:ext cx="1520982" cy="302065"/>
            <a:chOff x="5642557" y="-150670"/>
            <a:chExt cx="1520982" cy="302065"/>
          </a:xfrm>
        </p:grpSpPr>
        <p:sp>
          <p:nvSpPr>
            <p:cNvPr id="379" name="Google Shape;379;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5"/>
          <p:cNvGrpSpPr/>
          <p:nvPr/>
        </p:nvGrpSpPr>
        <p:grpSpPr>
          <a:xfrm>
            <a:off x="1557957" y="-107958"/>
            <a:ext cx="1520982" cy="302065"/>
            <a:chOff x="5642557" y="-150670"/>
            <a:chExt cx="1520982" cy="302065"/>
          </a:xfrm>
        </p:grpSpPr>
        <p:sp>
          <p:nvSpPr>
            <p:cNvPr id="385" name="Google Shape;38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5"/>
          <p:cNvGrpSpPr/>
          <p:nvPr/>
        </p:nvGrpSpPr>
        <p:grpSpPr>
          <a:xfrm>
            <a:off x="7855739" y="297302"/>
            <a:ext cx="883262" cy="242091"/>
            <a:chOff x="2300350" y="2601250"/>
            <a:chExt cx="2275275" cy="623625"/>
          </a:xfrm>
        </p:grpSpPr>
        <p:sp>
          <p:nvSpPr>
            <p:cNvPr id="391" name="Google Shape;391;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5"/>
          <p:cNvGrpSpPr/>
          <p:nvPr/>
        </p:nvGrpSpPr>
        <p:grpSpPr>
          <a:xfrm rot="10800000">
            <a:off x="-214148" y="2709227"/>
            <a:ext cx="883262" cy="242091"/>
            <a:chOff x="2300350" y="2601250"/>
            <a:chExt cx="2275275" cy="623625"/>
          </a:xfrm>
        </p:grpSpPr>
        <p:sp>
          <p:nvSpPr>
            <p:cNvPr id="398" name="Google Shape;398;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5"/>
          <p:cNvGrpSpPr/>
          <p:nvPr/>
        </p:nvGrpSpPr>
        <p:grpSpPr>
          <a:xfrm flipH="1" rot="10800000">
            <a:off x="8250449" y="4623928"/>
            <a:ext cx="883262" cy="242091"/>
            <a:chOff x="2300350" y="2601250"/>
            <a:chExt cx="2275275" cy="623625"/>
          </a:xfrm>
        </p:grpSpPr>
        <p:sp>
          <p:nvSpPr>
            <p:cNvPr id="406" name="Google Shape;406;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3" name="Shape 413"/>
        <p:cNvGrpSpPr/>
        <p:nvPr/>
      </p:nvGrpSpPr>
      <p:grpSpPr>
        <a:xfrm>
          <a:off x="0" y="0"/>
          <a:ext cx="0" cy="0"/>
          <a:chOff x="0" y="0"/>
          <a:chExt cx="0" cy="0"/>
        </a:xfrm>
      </p:grpSpPr>
      <p:grpSp>
        <p:nvGrpSpPr>
          <p:cNvPr id="414" name="Google Shape;414;p6"/>
          <p:cNvGrpSpPr/>
          <p:nvPr/>
        </p:nvGrpSpPr>
        <p:grpSpPr>
          <a:xfrm>
            <a:off x="-24" y="-27"/>
            <a:ext cx="9143711" cy="5143338"/>
            <a:chOff x="597550" y="708125"/>
            <a:chExt cx="6449225" cy="4193850"/>
          </a:xfrm>
        </p:grpSpPr>
        <p:sp>
          <p:nvSpPr>
            <p:cNvPr id="415" name="Google Shape;415;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4" name="Google Shape;454;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6"/>
          <p:cNvGrpSpPr/>
          <p:nvPr/>
        </p:nvGrpSpPr>
        <p:grpSpPr>
          <a:xfrm>
            <a:off x="494301" y="4792125"/>
            <a:ext cx="1252897" cy="51000"/>
            <a:chOff x="2915381" y="4104819"/>
            <a:chExt cx="1252897" cy="51000"/>
          </a:xfrm>
        </p:grpSpPr>
        <p:sp>
          <p:nvSpPr>
            <p:cNvPr id="456" name="Google Shape;456;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6"/>
          <p:cNvGrpSpPr/>
          <p:nvPr/>
        </p:nvGrpSpPr>
        <p:grpSpPr>
          <a:xfrm rot="5400000">
            <a:off x="8520259" y="4079074"/>
            <a:ext cx="302065" cy="1520982"/>
            <a:chOff x="-108754" y="2690919"/>
            <a:chExt cx="302065" cy="1520982"/>
          </a:xfrm>
        </p:grpSpPr>
        <p:sp>
          <p:nvSpPr>
            <p:cNvPr id="472" name="Google Shape;472;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6"/>
          <p:cNvGrpSpPr/>
          <p:nvPr/>
        </p:nvGrpSpPr>
        <p:grpSpPr>
          <a:xfrm rot="5400000">
            <a:off x="85100" y="1849625"/>
            <a:ext cx="98902" cy="553090"/>
            <a:chOff x="4898850" y="4820550"/>
            <a:chExt cx="98902" cy="553090"/>
          </a:xfrm>
        </p:grpSpPr>
        <p:sp>
          <p:nvSpPr>
            <p:cNvPr id="478" name="Google Shape;478;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6"/>
          <p:cNvGrpSpPr/>
          <p:nvPr/>
        </p:nvGrpSpPr>
        <p:grpSpPr>
          <a:xfrm rot="-5400000">
            <a:off x="-148234" y="322631"/>
            <a:ext cx="883262" cy="242091"/>
            <a:chOff x="2300350" y="2601250"/>
            <a:chExt cx="2275275" cy="623625"/>
          </a:xfrm>
        </p:grpSpPr>
        <p:sp>
          <p:nvSpPr>
            <p:cNvPr id="485" name="Google Shape;485;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6"/>
          <p:cNvGrpSpPr/>
          <p:nvPr/>
        </p:nvGrpSpPr>
        <p:grpSpPr>
          <a:xfrm>
            <a:off x="1710357" y="-107958"/>
            <a:ext cx="1520982" cy="302065"/>
            <a:chOff x="5642557" y="-150670"/>
            <a:chExt cx="1520982" cy="302065"/>
          </a:xfrm>
        </p:grpSpPr>
        <p:sp>
          <p:nvSpPr>
            <p:cNvPr id="492" name="Google Shape;492;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8" name="Shape 498"/>
        <p:cNvGrpSpPr/>
        <p:nvPr/>
      </p:nvGrpSpPr>
      <p:grpSpPr>
        <a:xfrm>
          <a:off x="0" y="0"/>
          <a:ext cx="0" cy="0"/>
          <a:chOff x="0" y="0"/>
          <a:chExt cx="0" cy="0"/>
        </a:xfrm>
      </p:grpSpPr>
      <p:grpSp>
        <p:nvGrpSpPr>
          <p:cNvPr id="499" name="Google Shape;499;p7"/>
          <p:cNvGrpSpPr/>
          <p:nvPr/>
        </p:nvGrpSpPr>
        <p:grpSpPr>
          <a:xfrm>
            <a:off x="-24" y="-27"/>
            <a:ext cx="9143711" cy="5143338"/>
            <a:chOff x="597550" y="708125"/>
            <a:chExt cx="6449225" cy="4193850"/>
          </a:xfrm>
        </p:grpSpPr>
        <p:sp>
          <p:nvSpPr>
            <p:cNvPr id="500" name="Google Shape;500;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9" name="Google Shape;539;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0" name="Google Shape;540;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7"/>
          <p:cNvGrpSpPr/>
          <p:nvPr/>
        </p:nvGrpSpPr>
        <p:grpSpPr>
          <a:xfrm rot="10800000">
            <a:off x="-11" y="465966"/>
            <a:ext cx="883262" cy="242091"/>
            <a:chOff x="2300350" y="2601250"/>
            <a:chExt cx="2275275" cy="623625"/>
          </a:xfrm>
        </p:grpSpPr>
        <p:sp>
          <p:nvSpPr>
            <p:cNvPr id="543" name="Google Shape;543;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7"/>
          <p:cNvGrpSpPr/>
          <p:nvPr/>
        </p:nvGrpSpPr>
        <p:grpSpPr>
          <a:xfrm>
            <a:off x="1710357" y="-107958"/>
            <a:ext cx="1520982" cy="302065"/>
            <a:chOff x="5642557" y="-150670"/>
            <a:chExt cx="1520982" cy="302065"/>
          </a:xfrm>
        </p:grpSpPr>
        <p:sp>
          <p:nvSpPr>
            <p:cNvPr id="550" name="Google Shape;550;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7"/>
          <p:cNvGrpSpPr/>
          <p:nvPr/>
        </p:nvGrpSpPr>
        <p:grpSpPr>
          <a:xfrm>
            <a:off x="3502226" y="841481"/>
            <a:ext cx="1252897" cy="51000"/>
            <a:chOff x="2915381" y="4104819"/>
            <a:chExt cx="1252897" cy="51000"/>
          </a:xfrm>
        </p:grpSpPr>
        <p:sp>
          <p:nvSpPr>
            <p:cNvPr id="558" name="Google Shape;558;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7"/>
          <p:cNvGrpSpPr/>
          <p:nvPr/>
        </p:nvGrpSpPr>
        <p:grpSpPr>
          <a:xfrm>
            <a:off x="8085946" y="4723543"/>
            <a:ext cx="1823016" cy="196994"/>
            <a:chOff x="8085946" y="4723543"/>
            <a:chExt cx="1823016" cy="196994"/>
          </a:xfrm>
        </p:grpSpPr>
        <p:sp>
          <p:nvSpPr>
            <p:cNvPr id="574" name="Google Shape;574;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7"/>
          <p:cNvGrpSpPr/>
          <p:nvPr/>
        </p:nvGrpSpPr>
        <p:grpSpPr>
          <a:xfrm rot="5400000">
            <a:off x="29239" y="3087771"/>
            <a:ext cx="98902" cy="553090"/>
            <a:chOff x="4898850" y="4820550"/>
            <a:chExt cx="98902" cy="553090"/>
          </a:xfrm>
        </p:grpSpPr>
        <p:sp>
          <p:nvSpPr>
            <p:cNvPr id="579" name="Google Shape;579;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7"/>
          <p:cNvGrpSpPr/>
          <p:nvPr/>
        </p:nvGrpSpPr>
        <p:grpSpPr>
          <a:xfrm>
            <a:off x="4954518" y="4958766"/>
            <a:ext cx="1520982" cy="302065"/>
            <a:chOff x="5642557" y="-150670"/>
            <a:chExt cx="1520982" cy="302065"/>
          </a:xfrm>
        </p:grpSpPr>
        <p:sp>
          <p:nvSpPr>
            <p:cNvPr id="585" name="Google Shape;585;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1" name="Shape 591"/>
        <p:cNvGrpSpPr/>
        <p:nvPr/>
      </p:nvGrpSpPr>
      <p:grpSpPr>
        <a:xfrm>
          <a:off x="0" y="0"/>
          <a:ext cx="0" cy="0"/>
          <a:chOff x="0" y="0"/>
          <a:chExt cx="0" cy="0"/>
        </a:xfrm>
      </p:grpSpPr>
      <p:grpSp>
        <p:nvGrpSpPr>
          <p:cNvPr id="592" name="Google Shape;592;p8"/>
          <p:cNvGrpSpPr/>
          <p:nvPr/>
        </p:nvGrpSpPr>
        <p:grpSpPr>
          <a:xfrm>
            <a:off x="-24" y="-27"/>
            <a:ext cx="9143711" cy="5143338"/>
            <a:chOff x="597550" y="708125"/>
            <a:chExt cx="6449225" cy="4193850"/>
          </a:xfrm>
        </p:grpSpPr>
        <p:sp>
          <p:nvSpPr>
            <p:cNvPr id="593" name="Google Shape;593;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32" name="Google Shape;632;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8"/>
          <p:cNvGrpSpPr/>
          <p:nvPr/>
        </p:nvGrpSpPr>
        <p:grpSpPr>
          <a:xfrm>
            <a:off x="-1414555" y="2830129"/>
            <a:ext cx="2297800" cy="347400"/>
            <a:chOff x="-1414555" y="2830129"/>
            <a:chExt cx="2297800" cy="347400"/>
          </a:xfrm>
        </p:grpSpPr>
        <p:sp>
          <p:nvSpPr>
            <p:cNvPr id="634" name="Google Shape;634;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8"/>
          <p:cNvGrpSpPr/>
          <p:nvPr/>
        </p:nvGrpSpPr>
        <p:grpSpPr>
          <a:xfrm>
            <a:off x="8059521" y="3662080"/>
            <a:ext cx="1823016" cy="196994"/>
            <a:chOff x="7857346" y="4002005"/>
            <a:chExt cx="1823016" cy="196994"/>
          </a:xfrm>
        </p:grpSpPr>
        <p:sp>
          <p:nvSpPr>
            <p:cNvPr id="637" name="Google Shape;637;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8"/>
          <p:cNvGrpSpPr/>
          <p:nvPr/>
        </p:nvGrpSpPr>
        <p:grpSpPr>
          <a:xfrm flipH="1" rot="-5400000">
            <a:off x="3660496" y="4907217"/>
            <a:ext cx="1823016" cy="296643"/>
            <a:chOff x="7857346" y="3902355"/>
            <a:chExt cx="1823016" cy="296643"/>
          </a:xfrm>
        </p:grpSpPr>
        <p:sp>
          <p:nvSpPr>
            <p:cNvPr id="642" name="Google Shape;64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8"/>
          <p:cNvGrpSpPr/>
          <p:nvPr/>
        </p:nvGrpSpPr>
        <p:grpSpPr>
          <a:xfrm>
            <a:off x="7812807" y="1533337"/>
            <a:ext cx="1520982" cy="302065"/>
            <a:chOff x="5642557" y="-150670"/>
            <a:chExt cx="1520982" cy="302065"/>
          </a:xfrm>
        </p:grpSpPr>
        <p:sp>
          <p:nvSpPr>
            <p:cNvPr id="652" name="Google Shape;652;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8"/>
          <p:cNvGrpSpPr/>
          <p:nvPr/>
        </p:nvGrpSpPr>
        <p:grpSpPr>
          <a:xfrm rot="5400000">
            <a:off x="424642" y="3926674"/>
            <a:ext cx="302065" cy="1520982"/>
            <a:chOff x="-108754" y="2690919"/>
            <a:chExt cx="302065" cy="1520982"/>
          </a:xfrm>
        </p:grpSpPr>
        <p:sp>
          <p:nvSpPr>
            <p:cNvPr id="658" name="Google Shape;658;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8"/>
          <p:cNvGrpSpPr/>
          <p:nvPr/>
        </p:nvGrpSpPr>
        <p:grpSpPr>
          <a:xfrm>
            <a:off x="8327763" y="172353"/>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flipH="1">
            <a:off x="-248008" y="1713528"/>
            <a:ext cx="883262" cy="242091"/>
            <a:chOff x="2300350" y="2601250"/>
            <a:chExt cx="2275275" cy="623625"/>
          </a:xfrm>
        </p:grpSpPr>
        <p:sp>
          <p:nvSpPr>
            <p:cNvPr id="672" name="Google Shape;672;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8"/>
          <p:cNvGrpSpPr/>
          <p:nvPr/>
        </p:nvGrpSpPr>
        <p:grpSpPr>
          <a:xfrm rot="-5400000">
            <a:off x="3666586" y="-57798"/>
            <a:ext cx="1823016" cy="296643"/>
            <a:chOff x="7857346" y="3902355"/>
            <a:chExt cx="1823016" cy="296643"/>
          </a:xfrm>
        </p:grpSpPr>
        <p:sp>
          <p:nvSpPr>
            <p:cNvPr id="679" name="Google Shape;679;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6" name="Shape 686"/>
        <p:cNvGrpSpPr/>
        <p:nvPr/>
      </p:nvGrpSpPr>
      <p:grpSpPr>
        <a:xfrm>
          <a:off x="0" y="0"/>
          <a:ext cx="0" cy="0"/>
          <a:chOff x="0" y="0"/>
          <a:chExt cx="0" cy="0"/>
        </a:xfrm>
      </p:grpSpPr>
      <p:grpSp>
        <p:nvGrpSpPr>
          <p:cNvPr id="687" name="Google Shape;687;p9"/>
          <p:cNvGrpSpPr/>
          <p:nvPr/>
        </p:nvGrpSpPr>
        <p:grpSpPr>
          <a:xfrm>
            <a:off x="-24" y="-27"/>
            <a:ext cx="9143711" cy="5143338"/>
            <a:chOff x="597550" y="708125"/>
            <a:chExt cx="6449225" cy="4193850"/>
          </a:xfrm>
        </p:grpSpPr>
        <p:sp>
          <p:nvSpPr>
            <p:cNvPr id="688" name="Google Shape;688;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7" name="Google Shape;727;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8" name="Google Shape;728;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9"/>
          <p:cNvGrpSpPr/>
          <p:nvPr/>
        </p:nvGrpSpPr>
        <p:grpSpPr>
          <a:xfrm rot="10800000">
            <a:off x="-11" y="779178"/>
            <a:ext cx="883262" cy="242091"/>
            <a:chOff x="2300350" y="2601250"/>
            <a:chExt cx="2275275" cy="623625"/>
          </a:xfrm>
        </p:grpSpPr>
        <p:sp>
          <p:nvSpPr>
            <p:cNvPr id="730" name="Google Shape;730;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9"/>
          <p:cNvGrpSpPr/>
          <p:nvPr/>
        </p:nvGrpSpPr>
        <p:grpSpPr>
          <a:xfrm>
            <a:off x="-1414555" y="3287329"/>
            <a:ext cx="2297800" cy="347400"/>
            <a:chOff x="-1414555" y="3439729"/>
            <a:chExt cx="2297800" cy="347400"/>
          </a:xfrm>
        </p:grpSpPr>
        <p:sp>
          <p:nvSpPr>
            <p:cNvPr id="740" name="Google Shape;740;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9"/>
          <p:cNvGrpSpPr/>
          <p:nvPr/>
        </p:nvGrpSpPr>
        <p:grpSpPr>
          <a:xfrm>
            <a:off x="5512632" y="-116346"/>
            <a:ext cx="1520982" cy="302065"/>
            <a:chOff x="5642557" y="-150670"/>
            <a:chExt cx="1520982" cy="302065"/>
          </a:xfrm>
        </p:grpSpPr>
        <p:sp>
          <p:nvSpPr>
            <p:cNvPr id="743" name="Google Shape;743;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9"/>
          <p:cNvGrpSpPr/>
          <p:nvPr/>
        </p:nvGrpSpPr>
        <p:grpSpPr>
          <a:xfrm flipH="1" rot="10800000">
            <a:off x="7918521" y="1923880"/>
            <a:ext cx="1823016" cy="296643"/>
            <a:chOff x="7857346" y="3902355"/>
            <a:chExt cx="1823016" cy="296643"/>
          </a:xfrm>
        </p:grpSpPr>
        <p:sp>
          <p:nvSpPr>
            <p:cNvPr id="749" name="Google Shape;749;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9"/>
          <p:cNvGrpSpPr/>
          <p:nvPr/>
        </p:nvGrpSpPr>
        <p:grpSpPr>
          <a:xfrm flipH="1">
            <a:off x="-799254" y="2157805"/>
            <a:ext cx="1823016" cy="196994"/>
            <a:chOff x="7857346" y="4002005"/>
            <a:chExt cx="1823016" cy="196994"/>
          </a:xfrm>
        </p:grpSpPr>
        <p:sp>
          <p:nvSpPr>
            <p:cNvPr id="756" name="Google Shape;756;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9"/>
          <p:cNvGrpSpPr/>
          <p:nvPr/>
        </p:nvGrpSpPr>
        <p:grpSpPr>
          <a:xfrm>
            <a:off x="8331253" y="3180067"/>
            <a:ext cx="1105976" cy="133969"/>
            <a:chOff x="8183182" y="663852"/>
            <a:chExt cx="1475028" cy="178673"/>
          </a:xfrm>
        </p:grpSpPr>
        <p:grpSp>
          <p:nvGrpSpPr>
            <p:cNvPr id="760" name="Google Shape;760;p9"/>
            <p:cNvGrpSpPr/>
            <p:nvPr/>
          </p:nvGrpSpPr>
          <p:grpSpPr>
            <a:xfrm>
              <a:off x="8183182" y="774425"/>
              <a:ext cx="1178025" cy="68100"/>
              <a:chOff x="2024450" y="204150"/>
              <a:chExt cx="1178025" cy="68100"/>
            </a:xfrm>
          </p:grpSpPr>
          <p:sp>
            <p:nvSpPr>
              <p:cNvPr id="761" name="Google Shape;761;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9"/>
            <p:cNvGrpSpPr/>
            <p:nvPr/>
          </p:nvGrpSpPr>
          <p:grpSpPr>
            <a:xfrm>
              <a:off x="8480185" y="663852"/>
              <a:ext cx="1178025" cy="68100"/>
              <a:chOff x="2024450" y="204150"/>
              <a:chExt cx="1178025" cy="68100"/>
            </a:xfrm>
          </p:grpSpPr>
          <p:sp>
            <p:nvSpPr>
              <p:cNvPr id="772" name="Google Shape;772;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2" name="Google Shape;782;p9"/>
          <p:cNvGrpSpPr/>
          <p:nvPr/>
        </p:nvGrpSpPr>
        <p:grpSpPr>
          <a:xfrm rot="5400000">
            <a:off x="85100" y="4288025"/>
            <a:ext cx="98902" cy="553090"/>
            <a:chOff x="4898850" y="4820550"/>
            <a:chExt cx="98902" cy="553090"/>
          </a:xfrm>
        </p:grpSpPr>
        <p:sp>
          <p:nvSpPr>
            <p:cNvPr id="783" name="Google Shape;783;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9" name="Shape 789"/>
        <p:cNvGrpSpPr/>
        <p:nvPr/>
      </p:nvGrpSpPr>
      <p:grpSpPr>
        <a:xfrm>
          <a:off x="0" y="0"/>
          <a:ext cx="0" cy="0"/>
          <a:chOff x="0" y="0"/>
          <a:chExt cx="0" cy="0"/>
        </a:xfrm>
      </p:grpSpPr>
      <p:sp>
        <p:nvSpPr>
          <p:cNvPr id="790" name="Google Shape;790;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
        <p:nvSpPr>
          <p:cNvPr id="791" name="Google Shape;79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Exo"/>
                <a:ea typeface="Exo"/>
                <a:cs typeface="Exo"/>
                <a:sym typeface="Exo"/>
              </a:defRPr>
            </a:lvl1pPr>
            <a:lvl2pPr lvl="1">
              <a:buNone/>
              <a:defRPr>
                <a:latin typeface="Exo"/>
                <a:ea typeface="Exo"/>
                <a:cs typeface="Exo"/>
                <a:sym typeface="Exo"/>
              </a:defRPr>
            </a:lvl2pPr>
            <a:lvl3pPr lvl="2">
              <a:buNone/>
              <a:defRPr>
                <a:latin typeface="Exo"/>
                <a:ea typeface="Exo"/>
                <a:cs typeface="Exo"/>
                <a:sym typeface="Exo"/>
              </a:defRPr>
            </a:lvl3pPr>
            <a:lvl4pPr lvl="3">
              <a:buNone/>
              <a:defRPr>
                <a:latin typeface="Exo"/>
                <a:ea typeface="Exo"/>
                <a:cs typeface="Exo"/>
                <a:sym typeface="Exo"/>
              </a:defRPr>
            </a:lvl4pPr>
            <a:lvl5pPr lvl="4">
              <a:buNone/>
              <a:defRPr>
                <a:latin typeface="Exo"/>
                <a:ea typeface="Exo"/>
                <a:cs typeface="Exo"/>
                <a:sym typeface="Exo"/>
              </a:defRPr>
            </a:lvl5pPr>
            <a:lvl6pPr lvl="5">
              <a:buNone/>
              <a:defRPr>
                <a:latin typeface="Exo"/>
                <a:ea typeface="Exo"/>
                <a:cs typeface="Exo"/>
                <a:sym typeface="Exo"/>
              </a:defRPr>
            </a:lvl6pPr>
            <a:lvl7pPr lvl="6">
              <a:buNone/>
              <a:defRPr>
                <a:latin typeface="Exo"/>
                <a:ea typeface="Exo"/>
                <a:cs typeface="Exo"/>
                <a:sym typeface="Exo"/>
              </a:defRPr>
            </a:lvl7pPr>
            <a:lvl8pPr lvl="7">
              <a:buNone/>
              <a:defRPr>
                <a:latin typeface="Exo"/>
                <a:ea typeface="Exo"/>
                <a:cs typeface="Exo"/>
                <a:sym typeface="Exo"/>
              </a:defRPr>
            </a:lvl8pPr>
            <a:lvl9pPr lvl="8">
              <a:buNone/>
              <a:defRPr>
                <a:latin typeface="Exo"/>
                <a:ea typeface="Exo"/>
                <a:cs typeface="Exo"/>
                <a:sym typeface="Ex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PT Sans"/>
                <a:ea typeface="PT Sans"/>
                <a:cs typeface="PT Sans"/>
                <a:sym typeface="PT Sans"/>
              </a:defRPr>
            </a:lvl1pPr>
            <a:lvl2pPr lvl="1" algn="r">
              <a:buNone/>
              <a:defRPr sz="1300">
                <a:solidFill>
                  <a:schemeClr val="lt1"/>
                </a:solidFill>
                <a:latin typeface="PT Sans"/>
                <a:ea typeface="PT Sans"/>
                <a:cs typeface="PT Sans"/>
                <a:sym typeface="PT Sans"/>
              </a:defRPr>
            </a:lvl2pPr>
            <a:lvl3pPr lvl="2" algn="r">
              <a:buNone/>
              <a:defRPr sz="1300">
                <a:solidFill>
                  <a:schemeClr val="lt1"/>
                </a:solidFill>
                <a:latin typeface="PT Sans"/>
                <a:ea typeface="PT Sans"/>
                <a:cs typeface="PT Sans"/>
                <a:sym typeface="PT Sans"/>
              </a:defRPr>
            </a:lvl3pPr>
            <a:lvl4pPr lvl="3" algn="r">
              <a:buNone/>
              <a:defRPr sz="1300">
                <a:solidFill>
                  <a:schemeClr val="lt1"/>
                </a:solidFill>
                <a:latin typeface="PT Sans"/>
                <a:ea typeface="PT Sans"/>
                <a:cs typeface="PT Sans"/>
                <a:sym typeface="PT Sans"/>
              </a:defRPr>
            </a:lvl4pPr>
            <a:lvl5pPr lvl="4" algn="r">
              <a:buNone/>
              <a:defRPr sz="1300">
                <a:solidFill>
                  <a:schemeClr val="lt1"/>
                </a:solidFill>
                <a:latin typeface="PT Sans"/>
                <a:ea typeface="PT Sans"/>
                <a:cs typeface="PT Sans"/>
                <a:sym typeface="PT Sans"/>
              </a:defRPr>
            </a:lvl5pPr>
            <a:lvl6pPr lvl="5" algn="r">
              <a:buNone/>
              <a:defRPr sz="1300">
                <a:solidFill>
                  <a:schemeClr val="lt1"/>
                </a:solidFill>
                <a:latin typeface="PT Sans"/>
                <a:ea typeface="PT Sans"/>
                <a:cs typeface="PT Sans"/>
                <a:sym typeface="PT Sans"/>
              </a:defRPr>
            </a:lvl6pPr>
            <a:lvl7pPr lvl="6" algn="r">
              <a:buNone/>
              <a:defRPr sz="1300">
                <a:solidFill>
                  <a:schemeClr val="lt1"/>
                </a:solidFill>
                <a:latin typeface="PT Sans"/>
                <a:ea typeface="PT Sans"/>
                <a:cs typeface="PT Sans"/>
                <a:sym typeface="PT Sans"/>
              </a:defRPr>
            </a:lvl7pPr>
            <a:lvl8pPr lvl="7" algn="r">
              <a:buNone/>
              <a:defRPr sz="1300">
                <a:solidFill>
                  <a:schemeClr val="lt1"/>
                </a:solidFill>
                <a:latin typeface="PT Sans"/>
                <a:ea typeface="PT Sans"/>
                <a:cs typeface="PT Sans"/>
                <a:sym typeface="PT Sans"/>
              </a:defRPr>
            </a:lvl8pPr>
            <a:lvl9pPr lvl="8" algn="r">
              <a:buNone/>
              <a:defRPr sz="1300">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grpSp>
        <p:nvGrpSpPr>
          <p:cNvPr id="2682" name="Google Shape;2682;p30"/>
          <p:cNvGrpSpPr/>
          <p:nvPr/>
        </p:nvGrpSpPr>
        <p:grpSpPr>
          <a:xfrm rot="10800000">
            <a:off x="2130739" y="4488403"/>
            <a:ext cx="883262" cy="242091"/>
            <a:chOff x="2300350" y="2601250"/>
            <a:chExt cx="2275275" cy="623625"/>
          </a:xfrm>
        </p:grpSpPr>
        <p:sp>
          <p:nvSpPr>
            <p:cNvPr id="2683" name="Google Shape;2683;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9" name="Google Shape;2689;p30"/>
          <p:cNvGrpSpPr/>
          <p:nvPr/>
        </p:nvGrpSpPr>
        <p:grpSpPr>
          <a:xfrm flipH="1" rot="-5400000">
            <a:off x="3660496" y="5262980"/>
            <a:ext cx="1823016" cy="296643"/>
            <a:chOff x="7857346" y="3902355"/>
            <a:chExt cx="1823016" cy="296643"/>
          </a:xfrm>
        </p:grpSpPr>
        <p:sp>
          <p:nvSpPr>
            <p:cNvPr id="2690" name="Google Shape;2690;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6" name="Google Shape;2696;p30"/>
          <p:cNvGrpSpPr/>
          <p:nvPr/>
        </p:nvGrpSpPr>
        <p:grpSpPr>
          <a:xfrm>
            <a:off x="5447301" y="4612319"/>
            <a:ext cx="1252897" cy="51000"/>
            <a:chOff x="2915381" y="4104819"/>
            <a:chExt cx="1252897" cy="51000"/>
          </a:xfrm>
        </p:grpSpPr>
        <p:sp>
          <p:nvSpPr>
            <p:cNvPr id="2697" name="Google Shape;2697;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30"/>
          <p:cNvSpPr txBox="1"/>
          <p:nvPr>
            <p:ph type="ctrTitle"/>
          </p:nvPr>
        </p:nvSpPr>
        <p:spPr>
          <a:xfrm>
            <a:off x="812050" y="733062"/>
            <a:ext cx="7720500" cy="29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rgbClr val="8FFFFF"/>
                </a:solidFill>
              </a:rPr>
              <a:t>CHƯƠNG TRÌNH</a:t>
            </a:r>
            <a:endParaRPr sz="5500">
              <a:solidFill>
                <a:srgbClr val="8FFFFF"/>
              </a:solidFill>
            </a:endParaRPr>
          </a:p>
          <a:p>
            <a:pPr indent="0" lvl="0" marL="0" rtl="0" algn="ctr">
              <a:spcBef>
                <a:spcPts val="0"/>
              </a:spcBef>
              <a:spcAft>
                <a:spcPts val="0"/>
              </a:spcAft>
              <a:buNone/>
            </a:pPr>
            <a:r>
              <a:rPr lang="en" sz="5500"/>
              <a:t>QUẢN LÝ CỬA HÀNG KINH DOANH Ô TÔ</a:t>
            </a:r>
            <a:endParaRPr sz="5800">
              <a:solidFill>
                <a:schemeClr val="accent2"/>
              </a:solidFill>
            </a:endParaRPr>
          </a:p>
        </p:txBody>
      </p:sp>
      <p:sp>
        <p:nvSpPr>
          <p:cNvPr id="2712" name="Google Shape;2712;p30"/>
          <p:cNvSpPr/>
          <p:nvPr/>
        </p:nvSpPr>
        <p:spPr>
          <a:xfrm>
            <a:off x="2217550" y="3311762"/>
            <a:ext cx="4909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GV: Nguyễn Quang Phúc</a:t>
            </a:r>
            <a:endParaRPr b="1" sz="1800">
              <a:solidFill>
                <a:schemeClr val="lt1"/>
              </a:solidFill>
              <a:latin typeface="Exo"/>
              <a:ea typeface="Exo"/>
              <a:cs typeface="Exo"/>
              <a:sym typeface="Exo"/>
            </a:endParaRPr>
          </a:p>
        </p:txBody>
      </p:sp>
      <p:sp>
        <p:nvSpPr>
          <p:cNvPr id="2713" name="Google Shape;2713;p30"/>
          <p:cNvSpPr txBox="1"/>
          <p:nvPr/>
        </p:nvSpPr>
        <p:spPr>
          <a:xfrm>
            <a:off x="-809800" y="4830200"/>
            <a:ext cx="6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2714" name="Google Shape;2714;p30"/>
          <p:cNvSpPr/>
          <p:nvPr/>
        </p:nvSpPr>
        <p:spPr>
          <a:xfrm>
            <a:off x="3358775" y="3938175"/>
            <a:ext cx="2714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Mã lớp HP : 212IS4901</a:t>
            </a:r>
            <a:endParaRPr b="1" sz="1800">
              <a:solidFill>
                <a:schemeClr val="lt1"/>
              </a:solidFill>
              <a:latin typeface="Exo"/>
              <a:ea typeface="Exo"/>
              <a:cs typeface="Exo"/>
              <a:sym typeface="Exo"/>
            </a:endParaRPr>
          </a:p>
        </p:txBody>
      </p:sp>
      <p:sp>
        <p:nvSpPr>
          <p:cNvPr id="2715" name="Google Shape;2715;p30"/>
          <p:cNvSpPr/>
          <p:nvPr/>
        </p:nvSpPr>
        <p:spPr>
          <a:xfrm>
            <a:off x="3817500" y="483100"/>
            <a:ext cx="15090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Exo"/>
                <a:ea typeface="Exo"/>
                <a:cs typeface="Exo"/>
                <a:sym typeface="Exo"/>
              </a:rPr>
              <a:t>Shopeer</a:t>
            </a:r>
            <a:endParaRPr b="1" sz="2000">
              <a:solidFill>
                <a:schemeClr val="lt1"/>
              </a:solidFill>
              <a:latin typeface="Exo"/>
              <a:ea typeface="Exo"/>
              <a:cs typeface="Exo"/>
              <a:sym typeface="Exo"/>
            </a:endParaRPr>
          </a:p>
        </p:txBody>
      </p:sp>
      <p:sp>
        <p:nvSpPr>
          <p:cNvPr id="2716" name="Google Shape;271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2" name="Shape 3102"/>
        <p:cNvGrpSpPr/>
        <p:nvPr/>
      </p:nvGrpSpPr>
      <p:grpSpPr>
        <a:xfrm>
          <a:off x="0" y="0"/>
          <a:ext cx="0" cy="0"/>
          <a:chOff x="0" y="0"/>
          <a:chExt cx="0" cy="0"/>
        </a:xfrm>
      </p:grpSpPr>
      <p:sp>
        <p:nvSpPr>
          <p:cNvPr id="3103" name="Google Shape;3103;p39"/>
          <p:cNvSpPr txBox="1"/>
          <p:nvPr>
            <p:ph type="title"/>
          </p:nvPr>
        </p:nvSpPr>
        <p:spPr>
          <a:xfrm>
            <a:off x="717513" y="7657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YÊU CẦU </a:t>
            </a:r>
            <a:r>
              <a:rPr lang="en">
                <a:solidFill>
                  <a:schemeClr val="accent2"/>
                </a:solidFill>
              </a:rPr>
              <a:t>PHI</a:t>
            </a:r>
            <a:r>
              <a:rPr lang="en"/>
              <a:t> </a:t>
            </a:r>
            <a:r>
              <a:rPr lang="en">
                <a:solidFill>
                  <a:schemeClr val="accent2"/>
                </a:solidFill>
              </a:rPr>
              <a:t>CHỨC NĂNG</a:t>
            </a:r>
            <a:endParaRPr>
              <a:solidFill>
                <a:schemeClr val="accent2"/>
              </a:solidFill>
            </a:endParaRPr>
          </a:p>
        </p:txBody>
      </p:sp>
      <p:sp>
        <p:nvSpPr>
          <p:cNvPr id="3104" name="Google Shape;3104;p39"/>
          <p:cNvSpPr txBox="1"/>
          <p:nvPr>
            <p:ph idx="1" type="subTitle"/>
          </p:nvPr>
        </p:nvSpPr>
        <p:spPr>
          <a:xfrm>
            <a:off x="842075" y="3011797"/>
            <a:ext cx="2265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Medium"/>
                <a:ea typeface="Exo Medium"/>
                <a:cs typeface="Exo Medium"/>
                <a:sym typeface="Exo Medium"/>
              </a:rPr>
              <a:t> Xây dựng hệ thống app Desktop an toàn, đáng tin cậy, chất lượng, giá thành hợp lý</a:t>
            </a:r>
            <a:endParaRPr>
              <a:latin typeface="Exo Medium"/>
              <a:ea typeface="Exo Medium"/>
              <a:cs typeface="Exo Medium"/>
              <a:sym typeface="Exo Medium"/>
            </a:endParaRPr>
          </a:p>
          <a:p>
            <a:pPr indent="0" lvl="0" marL="0" rtl="0" algn="ctr">
              <a:spcBef>
                <a:spcPts val="0"/>
              </a:spcBef>
              <a:spcAft>
                <a:spcPts val="0"/>
              </a:spcAft>
              <a:buNone/>
            </a:pPr>
            <a:r>
              <a:t/>
            </a:r>
            <a:endParaRPr/>
          </a:p>
        </p:txBody>
      </p:sp>
      <p:sp>
        <p:nvSpPr>
          <p:cNvPr id="3105" name="Google Shape;3105;p39"/>
          <p:cNvSpPr txBox="1"/>
          <p:nvPr>
            <p:ph idx="4" type="subTitle"/>
          </p:nvPr>
        </p:nvSpPr>
        <p:spPr>
          <a:xfrm>
            <a:off x="3443100" y="2801050"/>
            <a:ext cx="2265600" cy="8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Medium"/>
                <a:ea typeface="Exo Medium"/>
                <a:cs typeface="Exo Medium"/>
                <a:sym typeface="Exo Medium"/>
              </a:rPr>
              <a:t>Nâng cao hiệu quả hoạt động quản lý</a:t>
            </a:r>
            <a:endParaRPr sz="1300">
              <a:solidFill>
                <a:schemeClr val="dk1"/>
              </a:solidFill>
              <a:latin typeface="Exo Medium"/>
              <a:ea typeface="Exo Medium"/>
              <a:cs typeface="Exo Medium"/>
              <a:sym typeface="Exo Medium"/>
            </a:endParaRPr>
          </a:p>
          <a:p>
            <a:pPr indent="0" lvl="0" marL="0" rtl="0" algn="ctr">
              <a:spcBef>
                <a:spcPts val="0"/>
              </a:spcBef>
              <a:spcAft>
                <a:spcPts val="0"/>
              </a:spcAft>
              <a:buNone/>
            </a:pPr>
            <a:r>
              <a:t/>
            </a:r>
            <a:endParaRPr/>
          </a:p>
        </p:txBody>
      </p:sp>
      <p:sp>
        <p:nvSpPr>
          <p:cNvPr id="3106" name="Google Shape;3106;p39"/>
          <p:cNvSpPr txBox="1"/>
          <p:nvPr>
            <p:ph idx="6" type="subTitle"/>
          </p:nvPr>
        </p:nvSpPr>
        <p:spPr>
          <a:xfrm>
            <a:off x="6139450" y="2759350"/>
            <a:ext cx="2408400" cy="8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Medium"/>
                <a:ea typeface="Exo Medium"/>
                <a:cs typeface="Exo Medium"/>
                <a:sym typeface="Exo Medium"/>
              </a:rPr>
              <a:t>Giảm thời gian quản lý thiếu linh hoạt</a:t>
            </a:r>
            <a:endParaRPr>
              <a:latin typeface="Exo Medium"/>
              <a:ea typeface="Exo Medium"/>
              <a:cs typeface="Exo Medium"/>
              <a:sym typeface="Exo Medium"/>
            </a:endParaRPr>
          </a:p>
        </p:txBody>
      </p:sp>
      <p:grpSp>
        <p:nvGrpSpPr>
          <p:cNvPr id="3107" name="Google Shape;3107;p39"/>
          <p:cNvGrpSpPr/>
          <p:nvPr/>
        </p:nvGrpSpPr>
        <p:grpSpPr>
          <a:xfrm>
            <a:off x="5419567" y="4501791"/>
            <a:ext cx="1105976" cy="133969"/>
            <a:chOff x="8183182" y="663852"/>
            <a:chExt cx="1475028" cy="178673"/>
          </a:xfrm>
        </p:grpSpPr>
        <p:grpSp>
          <p:nvGrpSpPr>
            <p:cNvPr id="3108" name="Google Shape;3108;p39"/>
            <p:cNvGrpSpPr/>
            <p:nvPr/>
          </p:nvGrpSpPr>
          <p:grpSpPr>
            <a:xfrm>
              <a:off x="8183182" y="774425"/>
              <a:ext cx="1178025" cy="68100"/>
              <a:chOff x="2024450" y="204150"/>
              <a:chExt cx="1178025" cy="68100"/>
            </a:xfrm>
          </p:grpSpPr>
          <p:sp>
            <p:nvSpPr>
              <p:cNvPr id="3109" name="Google Shape;3109;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9" name="Google Shape;3119;p39"/>
            <p:cNvGrpSpPr/>
            <p:nvPr/>
          </p:nvGrpSpPr>
          <p:grpSpPr>
            <a:xfrm>
              <a:off x="8480185" y="663852"/>
              <a:ext cx="1178025" cy="68100"/>
              <a:chOff x="2024450" y="204150"/>
              <a:chExt cx="1178025" cy="68100"/>
            </a:xfrm>
          </p:grpSpPr>
          <p:sp>
            <p:nvSpPr>
              <p:cNvPr id="3120" name="Google Shape;3120;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0" name="Google Shape;3130;p39"/>
          <p:cNvGrpSpPr/>
          <p:nvPr/>
        </p:nvGrpSpPr>
        <p:grpSpPr>
          <a:xfrm>
            <a:off x="6916164" y="1860996"/>
            <a:ext cx="854980" cy="750308"/>
            <a:chOff x="7547949" y="2761477"/>
            <a:chExt cx="417348" cy="366254"/>
          </a:xfrm>
        </p:grpSpPr>
        <p:sp>
          <p:nvSpPr>
            <p:cNvPr id="3131" name="Google Shape;3131;p39"/>
            <p:cNvSpPr/>
            <p:nvPr/>
          </p:nvSpPr>
          <p:spPr>
            <a:xfrm>
              <a:off x="7744686" y="2908824"/>
              <a:ext cx="23889" cy="23889"/>
            </a:xfrm>
            <a:custGeom>
              <a:rect b="b" l="l" r="r" t="t"/>
              <a:pathLst>
                <a:path extrusionOk="0" h="668" w="668">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9"/>
            <p:cNvSpPr/>
            <p:nvPr/>
          </p:nvSpPr>
          <p:spPr>
            <a:xfrm>
              <a:off x="7669761" y="3070654"/>
              <a:ext cx="173770" cy="57077"/>
            </a:xfrm>
            <a:custGeom>
              <a:rect b="b" l="l" r="r" t="t"/>
              <a:pathLst>
                <a:path extrusionOk="0" h="1596" w="4859">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9"/>
            <p:cNvSpPr/>
            <p:nvPr/>
          </p:nvSpPr>
          <p:spPr>
            <a:xfrm>
              <a:off x="7547949" y="2761477"/>
              <a:ext cx="417348" cy="284491"/>
            </a:xfrm>
            <a:custGeom>
              <a:rect b="b" l="l" r="r" t="t"/>
              <a:pathLst>
                <a:path extrusionOk="0" h="7955" w="1167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4" name="Google Shape;3134;p39"/>
          <p:cNvGrpSpPr/>
          <p:nvPr/>
        </p:nvGrpSpPr>
        <p:grpSpPr>
          <a:xfrm>
            <a:off x="1562203" y="1839939"/>
            <a:ext cx="748683" cy="747098"/>
            <a:chOff x="6856386" y="1437970"/>
            <a:chExt cx="416490" cy="415632"/>
          </a:xfrm>
        </p:grpSpPr>
        <p:sp>
          <p:nvSpPr>
            <p:cNvPr id="3135" name="Google Shape;3135;p39"/>
            <p:cNvSpPr/>
            <p:nvPr/>
          </p:nvSpPr>
          <p:spPr>
            <a:xfrm>
              <a:off x="6856386" y="1437970"/>
              <a:ext cx="416490" cy="415632"/>
            </a:xfrm>
            <a:custGeom>
              <a:rect b="b" l="l" r="r" t="t"/>
              <a:pathLst>
                <a:path extrusionOk="0" h="11622" w="11646">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9"/>
            <p:cNvSpPr/>
            <p:nvPr/>
          </p:nvSpPr>
          <p:spPr>
            <a:xfrm>
              <a:off x="7027551" y="1566576"/>
              <a:ext cx="74136" cy="52821"/>
            </a:xfrm>
            <a:custGeom>
              <a:rect b="b" l="l" r="r" t="t"/>
              <a:pathLst>
                <a:path extrusionOk="0" h="1477" w="2073">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9"/>
            <p:cNvSpPr/>
            <p:nvPr/>
          </p:nvSpPr>
          <p:spPr>
            <a:xfrm>
              <a:off x="7012244" y="1644076"/>
              <a:ext cx="104784" cy="80931"/>
            </a:xfrm>
            <a:custGeom>
              <a:rect b="b" l="l" r="r" t="t"/>
              <a:pathLst>
                <a:path extrusionOk="0" h="2263" w="293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8" name="Google Shape;3138;p39"/>
          <p:cNvGrpSpPr/>
          <p:nvPr/>
        </p:nvGrpSpPr>
        <p:grpSpPr>
          <a:xfrm>
            <a:off x="4197159" y="1838344"/>
            <a:ext cx="748683" cy="750289"/>
            <a:chOff x="4722040" y="1437111"/>
            <a:chExt cx="416490" cy="417360"/>
          </a:xfrm>
        </p:grpSpPr>
        <p:sp>
          <p:nvSpPr>
            <p:cNvPr id="3139" name="Google Shape;3139;p39"/>
            <p:cNvSpPr/>
            <p:nvPr/>
          </p:nvSpPr>
          <p:spPr>
            <a:xfrm>
              <a:off x="4785056" y="1586997"/>
              <a:ext cx="298975" cy="179742"/>
            </a:xfrm>
            <a:custGeom>
              <a:rect b="b" l="l" r="r" t="t"/>
              <a:pathLst>
                <a:path extrusionOk="0" h="5026" w="8360">
                  <a:moveTo>
                    <a:pt x="4192" y="810"/>
                  </a:moveTo>
                  <a:cubicBezTo>
                    <a:pt x="5002" y="810"/>
                    <a:pt x="5787" y="1120"/>
                    <a:pt x="6359" y="1692"/>
                  </a:cubicBezTo>
                  <a:cubicBezTo>
                    <a:pt x="6478" y="1834"/>
                    <a:pt x="6478" y="2049"/>
                    <a:pt x="6359" y="2192"/>
                  </a:cubicBezTo>
                  <a:cubicBezTo>
                    <a:pt x="6287" y="2251"/>
                    <a:pt x="6198" y="2281"/>
                    <a:pt x="6112" y="2281"/>
                  </a:cubicBezTo>
                  <a:cubicBezTo>
                    <a:pt x="6026" y="2281"/>
                    <a:pt x="5942" y="2251"/>
                    <a:pt x="5883" y="2192"/>
                  </a:cubicBezTo>
                  <a:cubicBezTo>
                    <a:pt x="5430" y="1739"/>
                    <a:pt x="4811" y="1477"/>
                    <a:pt x="4192" y="1477"/>
                  </a:cubicBezTo>
                  <a:cubicBezTo>
                    <a:pt x="3549" y="1477"/>
                    <a:pt x="2953" y="1739"/>
                    <a:pt x="2501" y="2192"/>
                  </a:cubicBezTo>
                  <a:cubicBezTo>
                    <a:pt x="2430" y="2251"/>
                    <a:pt x="2340" y="2281"/>
                    <a:pt x="2254" y="2281"/>
                  </a:cubicBezTo>
                  <a:cubicBezTo>
                    <a:pt x="2168" y="2281"/>
                    <a:pt x="2084" y="2251"/>
                    <a:pt x="2025" y="2192"/>
                  </a:cubicBezTo>
                  <a:cubicBezTo>
                    <a:pt x="1882" y="2049"/>
                    <a:pt x="1882" y="1834"/>
                    <a:pt x="2025" y="1692"/>
                  </a:cubicBezTo>
                  <a:cubicBezTo>
                    <a:pt x="2596" y="1120"/>
                    <a:pt x="3358" y="810"/>
                    <a:pt x="4192" y="810"/>
                  </a:cubicBezTo>
                  <a:close/>
                  <a:moveTo>
                    <a:pt x="4192" y="2168"/>
                  </a:moveTo>
                  <a:cubicBezTo>
                    <a:pt x="4644" y="2168"/>
                    <a:pt x="5073" y="2335"/>
                    <a:pt x="5383" y="2668"/>
                  </a:cubicBezTo>
                  <a:cubicBezTo>
                    <a:pt x="5525" y="2811"/>
                    <a:pt x="5525" y="3025"/>
                    <a:pt x="5383" y="3144"/>
                  </a:cubicBezTo>
                  <a:cubicBezTo>
                    <a:pt x="5323" y="3216"/>
                    <a:pt x="5240" y="3251"/>
                    <a:pt x="5153" y="3251"/>
                  </a:cubicBezTo>
                  <a:cubicBezTo>
                    <a:pt x="5067" y="3251"/>
                    <a:pt x="4978" y="3216"/>
                    <a:pt x="4906" y="3144"/>
                  </a:cubicBezTo>
                  <a:cubicBezTo>
                    <a:pt x="4716" y="2954"/>
                    <a:pt x="4454" y="2858"/>
                    <a:pt x="4192" y="2858"/>
                  </a:cubicBezTo>
                  <a:cubicBezTo>
                    <a:pt x="3906" y="2858"/>
                    <a:pt x="3644" y="2954"/>
                    <a:pt x="3454" y="3144"/>
                  </a:cubicBezTo>
                  <a:cubicBezTo>
                    <a:pt x="3394" y="3216"/>
                    <a:pt x="3311" y="3251"/>
                    <a:pt x="3224" y="3251"/>
                  </a:cubicBezTo>
                  <a:cubicBezTo>
                    <a:pt x="3138" y="3251"/>
                    <a:pt x="3049" y="3216"/>
                    <a:pt x="2977" y="3144"/>
                  </a:cubicBezTo>
                  <a:cubicBezTo>
                    <a:pt x="2834" y="3025"/>
                    <a:pt x="2834" y="2811"/>
                    <a:pt x="2977" y="2668"/>
                  </a:cubicBezTo>
                  <a:cubicBezTo>
                    <a:pt x="3311" y="2335"/>
                    <a:pt x="3739" y="2168"/>
                    <a:pt x="4192" y="2168"/>
                  </a:cubicBezTo>
                  <a:close/>
                  <a:moveTo>
                    <a:pt x="4192" y="3525"/>
                  </a:moveTo>
                  <a:cubicBezTo>
                    <a:pt x="4382" y="3525"/>
                    <a:pt x="4525" y="3692"/>
                    <a:pt x="4525" y="3882"/>
                  </a:cubicBezTo>
                  <a:cubicBezTo>
                    <a:pt x="4525" y="4049"/>
                    <a:pt x="4382" y="4216"/>
                    <a:pt x="4192" y="4216"/>
                  </a:cubicBezTo>
                  <a:cubicBezTo>
                    <a:pt x="4001" y="4216"/>
                    <a:pt x="3835" y="4049"/>
                    <a:pt x="3835" y="3882"/>
                  </a:cubicBezTo>
                  <a:cubicBezTo>
                    <a:pt x="3835" y="3692"/>
                    <a:pt x="4001" y="3525"/>
                    <a:pt x="4192" y="3525"/>
                  </a:cubicBezTo>
                  <a:close/>
                  <a:moveTo>
                    <a:pt x="334" y="1"/>
                  </a:moveTo>
                  <a:cubicBezTo>
                    <a:pt x="143" y="1"/>
                    <a:pt x="0" y="144"/>
                    <a:pt x="0" y="310"/>
                  </a:cubicBezTo>
                  <a:lnTo>
                    <a:pt x="0" y="5026"/>
                  </a:lnTo>
                  <a:lnTo>
                    <a:pt x="8359" y="5026"/>
                  </a:lnTo>
                  <a:lnTo>
                    <a:pt x="8359" y="310"/>
                  </a:lnTo>
                  <a:cubicBezTo>
                    <a:pt x="8359" y="144"/>
                    <a:pt x="8216" y="1"/>
                    <a:pt x="8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9"/>
            <p:cNvSpPr/>
            <p:nvPr/>
          </p:nvSpPr>
          <p:spPr>
            <a:xfrm>
              <a:off x="4756946" y="1791422"/>
              <a:ext cx="356051" cy="63049"/>
            </a:xfrm>
            <a:custGeom>
              <a:rect b="b" l="l" r="r" t="t"/>
              <a:pathLst>
                <a:path extrusionOk="0" h="1763" w="9956">
                  <a:moveTo>
                    <a:pt x="334" y="0"/>
                  </a:moveTo>
                  <a:cubicBezTo>
                    <a:pt x="143" y="0"/>
                    <a:pt x="1" y="143"/>
                    <a:pt x="1" y="310"/>
                  </a:cubicBezTo>
                  <a:lnTo>
                    <a:pt x="1" y="476"/>
                  </a:lnTo>
                  <a:cubicBezTo>
                    <a:pt x="1" y="1191"/>
                    <a:pt x="572" y="1762"/>
                    <a:pt x="1263" y="1762"/>
                  </a:cubicBezTo>
                  <a:lnTo>
                    <a:pt x="8669" y="1762"/>
                  </a:lnTo>
                  <a:cubicBezTo>
                    <a:pt x="9383" y="1762"/>
                    <a:pt x="9955" y="1191"/>
                    <a:pt x="9955" y="476"/>
                  </a:cubicBezTo>
                  <a:lnTo>
                    <a:pt x="9955" y="310"/>
                  </a:lnTo>
                  <a:cubicBezTo>
                    <a:pt x="9955" y="143"/>
                    <a:pt x="9788" y="0"/>
                    <a:pt x="9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9"/>
            <p:cNvSpPr/>
            <p:nvPr/>
          </p:nvSpPr>
          <p:spPr>
            <a:xfrm>
              <a:off x="4722040" y="1437111"/>
              <a:ext cx="416490" cy="235103"/>
            </a:xfrm>
            <a:custGeom>
              <a:rect b="b" l="l" r="r" t="t"/>
              <a:pathLst>
                <a:path extrusionOk="0" h="6574" w="11646">
                  <a:moveTo>
                    <a:pt x="5811" y="0"/>
                  </a:moveTo>
                  <a:cubicBezTo>
                    <a:pt x="5525" y="0"/>
                    <a:pt x="5239" y="72"/>
                    <a:pt x="4977" y="167"/>
                  </a:cubicBezTo>
                  <a:cubicBezTo>
                    <a:pt x="4358" y="405"/>
                    <a:pt x="3858" y="858"/>
                    <a:pt x="3596" y="1453"/>
                  </a:cubicBezTo>
                  <a:cubicBezTo>
                    <a:pt x="3382" y="1358"/>
                    <a:pt x="3144" y="1310"/>
                    <a:pt x="2906" y="1310"/>
                  </a:cubicBezTo>
                  <a:cubicBezTo>
                    <a:pt x="2501" y="1310"/>
                    <a:pt x="2120" y="1453"/>
                    <a:pt x="1834" y="1691"/>
                  </a:cubicBezTo>
                  <a:cubicBezTo>
                    <a:pt x="1691" y="1834"/>
                    <a:pt x="1572" y="1977"/>
                    <a:pt x="1477" y="2144"/>
                  </a:cubicBezTo>
                  <a:cubicBezTo>
                    <a:pt x="1334" y="2406"/>
                    <a:pt x="1262" y="2715"/>
                    <a:pt x="1286" y="3025"/>
                  </a:cubicBezTo>
                  <a:cubicBezTo>
                    <a:pt x="596" y="3263"/>
                    <a:pt x="95" y="3882"/>
                    <a:pt x="0" y="4620"/>
                  </a:cubicBezTo>
                  <a:cubicBezTo>
                    <a:pt x="0" y="4692"/>
                    <a:pt x="0" y="4763"/>
                    <a:pt x="0" y="4859"/>
                  </a:cubicBezTo>
                  <a:cubicBezTo>
                    <a:pt x="0" y="5454"/>
                    <a:pt x="286" y="6002"/>
                    <a:pt x="715" y="6359"/>
                  </a:cubicBezTo>
                  <a:cubicBezTo>
                    <a:pt x="834" y="6430"/>
                    <a:pt x="953" y="6526"/>
                    <a:pt x="1072" y="6573"/>
                  </a:cubicBezTo>
                  <a:lnTo>
                    <a:pt x="1072" y="4501"/>
                  </a:lnTo>
                  <a:cubicBezTo>
                    <a:pt x="1072" y="3954"/>
                    <a:pt x="1524" y="3501"/>
                    <a:pt x="2096" y="3501"/>
                  </a:cubicBezTo>
                  <a:lnTo>
                    <a:pt x="9788" y="3501"/>
                  </a:lnTo>
                  <a:cubicBezTo>
                    <a:pt x="10359" y="3501"/>
                    <a:pt x="10788" y="3954"/>
                    <a:pt x="10788" y="4501"/>
                  </a:cubicBezTo>
                  <a:lnTo>
                    <a:pt x="10788" y="6430"/>
                  </a:lnTo>
                  <a:cubicBezTo>
                    <a:pt x="10883" y="6383"/>
                    <a:pt x="10955" y="6335"/>
                    <a:pt x="11026" y="6264"/>
                  </a:cubicBezTo>
                  <a:cubicBezTo>
                    <a:pt x="11407" y="5906"/>
                    <a:pt x="11645" y="5406"/>
                    <a:pt x="11645" y="4859"/>
                  </a:cubicBezTo>
                  <a:cubicBezTo>
                    <a:pt x="11645" y="4763"/>
                    <a:pt x="11645" y="4692"/>
                    <a:pt x="11622" y="4620"/>
                  </a:cubicBezTo>
                  <a:cubicBezTo>
                    <a:pt x="11550" y="3882"/>
                    <a:pt x="11026" y="3263"/>
                    <a:pt x="10359" y="3025"/>
                  </a:cubicBezTo>
                  <a:cubicBezTo>
                    <a:pt x="10383" y="2715"/>
                    <a:pt x="10288" y="2406"/>
                    <a:pt x="10169" y="2144"/>
                  </a:cubicBezTo>
                  <a:cubicBezTo>
                    <a:pt x="9883" y="1644"/>
                    <a:pt x="9359" y="1310"/>
                    <a:pt x="8740" y="1310"/>
                  </a:cubicBezTo>
                  <a:cubicBezTo>
                    <a:pt x="8597" y="1310"/>
                    <a:pt x="8478" y="1310"/>
                    <a:pt x="8359" y="1358"/>
                  </a:cubicBezTo>
                  <a:cubicBezTo>
                    <a:pt x="8240" y="1382"/>
                    <a:pt x="8145" y="1405"/>
                    <a:pt x="8026" y="1453"/>
                  </a:cubicBezTo>
                  <a:cubicBezTo>
                    <a:pt x="7954" y="1263"/>
                    <a:pt x="7835" y="1072"/>
                    <a:pt x="7692" y="905"/>
                  </a:cubicBezTo>
                  <a:cubicBezTo>
                    <a:pt x="7264" y="358"/>
                    <a:pt x="6573" y="0"/>
                    <a:pt x="58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2" name="Google Shape;3142;p39"/>
          <p:cNvGrpSpPr/>
          <p:nvPr/>
        </p:nvGrpSpPr>
        <p:grpSpPr>
          <a:xfrm flipH="1">
            <a:off x="3853014" y="332566"/>
            <a:ext cx="883262" cy="242091"/>
            <a:chOff x="2300350" y="2601250"/>
            <a:chExt cx="2275275" cy="623625"/>
          </a:xfrm>
        </p:grpSpPr>
        <p:sp>
          <p:nvSpPr>
            <p:cNvPr id="3143" name="Google Shape;3143;p3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39"/>
          <p:cNvGrpSpPr/>
          <p:nvPr/>
        </p:nvGrpSpPr>
        <p:grpSpPr>
          <a:xfrm>
            <a:off x="842078" y="1405892"/>
            <a:ext cx="1105976" cy="133969"/>
            <a:chOff x="8183182" y="663852"/>
            <a:chExt cx="1475028" cy="178673"/>
          </a:xfrm>
        </p:grpSpPr>
        <p:grpSp>
          <p:nvGrpSpPr>
            <p:cNvPr id="3150" name="Google Shape;3150;p39"/>
            <p:cNvGrpSpPr/>
            <p:nvPr/>
          </p:nvGrpSpPr>
          <p:grpSpPr>
            <a:xfrm>
              <a:off x="8183182" y="774425"/>
              <a:ext cx="1178025" cy="68100"/>
              <a:chOff x="2024450" y="204150"/>
              <a:chExt cx="1178025" cy="68100"/>
            </a:xfrm>
          </p:grpSpPr>
          <p:sp>
            <p:nvSpPr>
              <p:cNvPr id="3151" name="Google Shape;3151;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1" name="Google Shape;3161;p39"/>
            <p:cNvGrpSpPr/>
            <p:nvPr/>
          </p:nvGrpSpPr>
          <p:grpSpPr>
            <a:xfrm>
              <a:off x="8480185" y="663852"/>
              <a:ext cx="1178025" cy="68100"/>
              <a:chOff x="2024450" y="204150"/>
              <a:chExt cx="1178025" cy="68100"/>
            </a:xfrm>
          </p:grpSpPr>
          <p:sp>
            <p:nvSpPr>
              <p:cNvPr id="3162" name="Google Shape;3162;p3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72" name="Google Shape;317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6" name="Shape 3176"/>
        <p:cNvGrpSpPr/>
        <p:nvPr/>
      </p:nvGrpSpPr>
      <p:grpSpPr>
        <a:xfrm>
          <a:off x="0" y="0"/>
          <a:ext cx="0" cy="0"/>
          <a:chOff x="0" y="0"/>
          <a:chExt cx="0" cy="0"/>
        </a:xfrm>
      </p:grpSpPr>
      <p:sp>
        <p:nvSpPr>
          <p:cNvPr id="3177" name="Google Shape;3177;p40"/>
          <p:cNvSpPr/>
          <p:nvPr/>
        </p:nvSpPr>
        <p:spPr>
          <a:xfrm>
            <a:off x="922050" y="2573788"/>
            <a:ext cx="7299900" cy="21654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40"/>
          <p:cNvSpPr txBox="1"/>
          <p:nvPr>
            <p:ph idx="1" type="body"/>
          </p:nvPr>
        </p:nvSpPr>
        <p:spPr>
          <a:xfrm>
            <a:off x="922200" y="2731250"/>
            <a:ext cx="7299900" cy="19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solidFill>
                  <a:schemeClr val="accent2"/>
                </a:solidFill>
              </a:rPr>
              <a:t>CƠ SỞ </a:t>
            </a:r>
            <a:r>
              <a:rPr lang="en" sz="6300"/>
              <a:t>LÝ THUYẾT</a:t>
            </a:r>
            <a:r>
              <a:rPr lang="en" sz="6300">
                <a:solidFill>
                  <a:schemeClr val="accent2"/>
                </a:solidFill>
              </a:rPr>
              <a:t> </a:t>
            </a:r>
            <a:r>
              <a:rPr lang="en" sz="6300"/>
              <a:t>ÁP DỤNG</a:t>
            </a:r>
            <a:endParaRPr sz="6300"/>
          </a:p>
        </p:txBody>
      </p:sp>
      <p:grpSp>
        <p:nvGrpSpPr>
          <p:cNvPr id="3179" name="Google Shape;3179;p40"/>
          <p:cNvGrpSpPr/>
          <p:nvPr/>
        </p:nvGrpSpPr>
        <p:grpSpPr>
          <a:xfrm>
            <a:off x="8058476" y="4879932"/>
            <a:ext cx="1252897" cy="51000"/>
            <a:chOff x="2915381" y="4104819"/>
            <a:chExt cx="1252897" cy="51000"/>
          </a:xfrm>
        </p:grpSpPr>
        <p:sp>
          <p:nvSpPr>
            <p:cNvPr id="3180" name="Google Shape;3180;p4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4" name="Google Shape;3194;p40"/>
          <p:cNvSpPr/>
          <p:nvPr/>
        </p:nvSpPr>
        <p:spPr>
          <a:xfrm flipH="1">
            <a:off x="8554554"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5" name="Google Shape;3195;p40"/>
          <p:cNvGrpSpPr/>
          <p:nvPr/>
        </p:nvGrpSpPr>
        <p:grpSpPr>
          <a:xfrm flipH="1" rot="5400000">
            <a:off x="8517601" y="-295650"/>
            <a:ext cx="302065" cy="1520982"/>
            <a:chOff x="-108754" y="2690919"/>
            <a:chExt cx="302065" cy="1520982"/>
          </a:xfrm>
        </p:grpSpPr>
        <p:sp>
          <p:nvSpPr>
            <p:cNvPr id="3196" name="Google Shape;3196;p4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1" name="Google Shape;3201;p40"/>
          <p:cNvGrpSpPr/>
          <p:nvPr/>
        </p:nvGrpSpPr>
        <p:grpSpPr>
          <a:xfrm>
            <a:off x="7805645" y="2296729"/>
            <a:ext cx="2297800" cy="347400"/>
            <a:chOff x="7805645" y="2296729"/>
            <a:chExt cx="2297800" cy="347400"/>
          </a:xfrm>
        </p:grpSpPr>
        <p:sp>
          <p:nvSpPr>
            <p:cNvPr id="3202" name="Google Shape;3202;p40"/>
            <p:cNvSpPr/>
            <p:nvPr/>
          </p:nvSpPr>
          <p:spPr>
            <a:xfrm flipH="1">
              <a:off x="8108745" y="257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0"/>
            <p:cNvSpPr/>
            <p:nvPr/>
          </p:nvSpPr>
          <p:spPr>
            <a:xfrm flipH="1">
              <a:off x="7805645" y="2296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4" name="Google Shape;3204;p40"/>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5" name="Google Shape;3205;p40"/>
          <p:cNvGrpSpPr/>
          <p:nvPr/>
        </p:nvGrpSpPr>
        <p:grpSpPr>
          <a:xfrm rot="10800000">
            <a:off x="-674561" y="398178"/>
            <a:ext cx="883262" cy="242091"/>
            <a:chOff x="2300350" y="2601250"/>
            <a:chExt cx="2275275" cy="623625"/>
          </a:xfrm>
        </p:grpSpPr>
        <p:sp>
          <p:nvSpPr>
            <p:cNvPr id="3206" name="Google Shape;3206;p4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2" name="Google Shape;3212;p40"/>
          <p:cNvGrpSpPr/>
          <p:nvPr/>
        </p:nvGrpSpPr>
        <p:grpSpPr>
          <a:xfrm>
            <a:off x="442736" y="3589512"/>
            <a:ext cx="1105976" cy="133969"/>
            <a:chOff x="8183182" y="663852"/>
            <a:chExt cx="1475028" cy="178673"/>
          </a:xfrm>
        </p:grpSpPr>
        <p:grpSp>
          <p:nvGrpSpPr>
            <p:cNvPr id="3213" name="Google Shape;3213;p40"/>
            <p:cNvGrpSpPr/>
            <p:nvPr/>
          </p:nvGrpSpPr>
          <p:grpSpPr>
            <a:xfrm>
              <a:off x="8183182" y="774425"/>
              <a:ext cx="1178025" cy="68100"/>
              <a:chOff x="2024450" y="204150"/>
              <a:chExt cx="1178025" cy="68100"/>
            </a:xfrm>
          </p:grpSpPr>
          <p:sp>
            <p:nvSpPr>
              <p:cNvPr id="3214" name="Google Shape;3214;p4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4" name="Google Shape;3224;p40"/>
            <p:cNvGrpSpPr/>
            <p:nvPr/>
          </p:nvGrpSpPr>
          <p:grpSpPr>
            <a:xfrm>
              <a:off x="8480185" y="663852"/>
              <a:ext cx="1178025" cy="68100"/>
              <a:chOff x="2024450" y="204150"/>
              <a:chExt cx="1178025" cy="68100"/>
            </a:xfrm>
          </p:grpSpPr>
          <p:sp>
            <p:nvSpPr>
              <p:cNvPr id="3225" name="Google Shape;3225;p4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5" name="Google Shape;3235;p40"/>
          <p:cNvSpPr txBox="1"/>
          <p:nvPr/>
        </p:nvSpPr>
        <p:spPr>
          <a:xfrm>
            <a:off x="128600" y="116475"/>
            <a:ext cx="1027200" cy="805500"/>
          </a:xfrm>
          <a:prstGeom prst="rect">
            <a:avLst/>
          </a:prstGeom>
          <a:noFill/>
          <a:ln>
            <a:noFill/>
          </a:ln>
          <a:effectLst>
            <a:outerShdw blurRad="57150" rotWithShape="0" algn="bl">
              <a:srgbClr val="8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1"/>
                </a:solidFill>
                <a:latin typeface="Exo"/>
                <a:ea typeface="Exo"/>
                <a:cs typeface="Exo"/>
                <a:sym typeface="Exo"/>
              </a:rPr>
              <a:t>02</a:t>
            </a:r>
            <a:endParaRPr b="1" sz="4800">
              <a:solidFill>
                <a:schemeClr val="lt1"/>
              </a:solidFill>
              <a:latin typeface="Exo"/>
              <a:ea typeface="Exo"/>
              <a:cs typeface="Exo"/>
              <a:sym typeface="Exo"/>
            </a:endParaRPr>
          </a:p>
        </p:txBody>
      </p:sp>
      <p:sp>
        <p:nvSpPr>
          <p:cNvPr id="3236" name="Google Shape;323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0" name="Shape 3240"/>
        <p:cNvGrpSpPr/>
        <p:nvPr/>
      </p:nvGrpSpPr>
      <p:grpSpPr>
        <a:xfrm>
          <a:off x="0" y="0"/>
          <a:ext cx="0" cy="0"/>
          <a:chOff x="0" y="0"/>
          <a:chExt cx="0" cy="0"/>
        </a:xfrm>
      </p:grpSpPr>
      <p:grpSp>
        <p:nvGrpSpPr>
          <p:cNvPr id="3241" name="Google Shape;3241;p41"/>
          <p:cNvGrpSpPr/>
          <p:nvPr/>
        </p:nvGrpSpPr>
        <p:grpSpPr>
          <a:xfrm flipH="1" rot="5400000">
            <a:off x="7235971" y="74587"/>
            <a:ext cx="1823016" cy="296643"/>
            <a:chOff x="7857346" y="3902355"/>
            <a:chExt cx="1823016" cy="296643"/>
          </a:xfrm>
        </p:grpSpPr>
        <p:sp>
          <p:nvSpPr>
            <p:cNvPr id="3242" name="Google Shape;3242;p4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8" name="Google Shape;3248;p41"/>
          <p:cNvGrpSpPr/>
          <p:nvPr/>
        </p:nvGrpSpPr>
        <p:grpSpPr>
          <a:xfrm>
            <a:off x="1027742" y="1000466"/>
            <a:ext cx="1105976" cy="133969"/>
            <a:chOff x="8183182" y="663852"/>
            <a:chExt cx="1475028" cy="178673"/>
          </a:xfrm>
        </p:grpSpPr>
        <p:grpSp>
          <p:nvGrpSpPr>
            <p:cNvPr id="3249" name="Google Shape;3249;p41"/>
            <p:cNvGrpSpPr/>
            <p:nvPr/>
          </p:nvGrpSpPr>
          <p:grpSpPr>
            <a:xfrm>
              <a:off x="8183182" y="774425"/>
              <a:ext cx="1178025" cy="68100"/>
              <a:chOff x="2024450" y="204150"/>
              <a:chExt cx="1178025" cy="68100"/>
            </a:xfrm>
          </p:grpSpPr>
          <p:sp>
            <p:nvSpPr>
              <p:cNvPr id="3250" name="Google Shape;3250;p4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0" name="Google Shape;3260;p41"/>
            <p:cNvGrpSpPr/>
            <p:nvPr/>
          </p:nvGrpSpPr>
          <p:grpSpPr>
            <a:xfrm>
              <a:off x="8480185" y="663852"/>
              <a:ext cx="1178025" cy="68100"/>
              <a:chOff x="2024450" y="204150"/>
              <a:chExt cx="1178025" cy="68100"/>
            </a:xfrm>
          </p:grpSpPr>
          <p:sp>
            <p:nvSpPr>
              <p:cNvPr id="3261" name="Google Shape;3261;p4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71" name="Google Shape;3271;p41"/>
          <p:cNvGrpSpPr/>
          <p:nvPr/>
        </p:nvGrpSpPr>
        <p:grpSpPr>
          <a:xfrm rot="5400000">
            <a:off x="1947525" y="4461525"/>
            <a:ext cx="98902" cy="553090"/>
            <a:chOff x="4898850" y="4820550"/>
            <a:chExt cx="98902" cy="553090"/>
          </a:xfrm>
        </p:grpSpPr>
        <p:sp>
          <p:nvSpPr>
            <p:cNvPr id="3272" name="Google Shape;3272;p4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7" name="Google Shape;3277;p41"/>
          <p:cNvSpPr txBox="1"/>
          <p:nvPr/>
        </p:nvSpPr>
        <p:spPr>
          <a:xfrm>
            <a:off x="970100" y="584750"/>
            <a:ext cx="7325700" cy="96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lt1"/>
                </a:solidFill>
                <a:latin typeface="Exo"/>
                <a:ea typeface="Exo"/>
                <a:cs typeface="Exo"/>
                <a:sym typeface="Exo"/>
              </a:rPr>
              <a:t>CẤU TRÚC</a:t>
            </a:r>
            <a:r>
              <a:rPr b="1" lang="en" sz="3200">
                <a:solidFill>
                  <a:schemeClr val="accent2"/>
                </a:solidFill>
                <a:latin typeface="Exo"/>
                <a:ea typeface="Exo"/>
                <a:cs typeface="Exo"/>
                <a:sym typeface="Exo"/>
              </a:rPr>
              <a:t> DỮ LIỆU </a:t>
            </a:r>
            <a:r>
              <a:rPr b="1" lang="en" sz="3200">
                <a:solidFill>
                  <a:schemeClr val="lt1"/>
                </a:solidFill>
                <a:latin typeface="Exo"/>
                <a:ea typeface="Exo"/>
                <a:cs typeface="Exo"/>
                <a:sym typeface="Exo"/>
              </a:rPr>
              <a:t>TRONG</a:t>
            </a:r>
            <a:r>
              <a:rPr b="1" lang="en" sz="3200">
                <a:solidFill>
                  <a:schemeClr val="accent2"/>
                </a:solidFill>
                <a:latin typeface="Exo"/>
                <a:ea typeface="Exo"/>
                <a:cs typeface="Exo"/>
                <a:sym typeface="Exo"/>
              </a:rPr>
              <a:t> </a:t>
            </a:r>
            <a:endParaRPr b="1" sz="3200">
              <a:solidFill>
                <a:schemeClr val="accent2"/>
              </a:solidFill>
              <a:latin typeface="Exo"/>
              <a:ea typeface="Exo"/>
              <a:cs typeface="Exo"/>
              <a:sym typeface="Exo"/>
            </a:endParaRPr>
          </a:p>
          <a:p>
            <a:pPr indent="0" lvl="0" marL="0" rtl="0" algn="ctr">
              <a:spcBef>
                <a:spcPts val="0"/>
              </a:spcBef>
              <a:spcAft>
                <a:spcPts val="0"/>
              </a:spcAft>
              <a:buNone/>
            </a:pPr>
            <a:r>
              <a:rPr b="1" lang="en" sz="3200">
                <a:solidFill>
                  <a:schemeClr val="accent2"/>
                </a:solidFill>
                <a:latin typeface="Exo"/>
                <a:ea typeface="Exo"/>
                <a:cs typeface="Exo"/>
                <a:sym typeface="Exo"/>
              </a:rPr>
              <a:t>PYTHON</a:t>
            </a:r>
            <a:endParaRPr b="1" sz="4500">
              <a:solidFill>
                <a:srgbClr val="FFFFFF"/>
              </a:solidFill>
              <a:latin typeface="Exo"/>
              <a:ea typeface="Exo"/>
              <a:cs typeface="Exo"/>
              <a:sym typeface="Exo"/>
            </a:endParaRPr>
          </a:p>
        </p:txBody>
      </p:sp>
      <p:sp>
        <p:nvSpPr>
          <p:cNvPr id="3278" name="Google Shape;327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9" name="Google Shape;3279;p41"/>
          <p:cNvSpPr txBox="1"/>
          <p:nvPr/>
        </p:nvSpPr>
        <p:spPr>
          <a:xfrm>
            <a:off x="2203813" y="2485930"/>
            <a:ext cx="1092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Exo"/>
                <a:ea typeface="Exo"/>
                <a:cs typeface="Exo"/>
                <a:sym typeface="Exo"/>
              </a:rPr>
              <a:t>LIST</a:t>
            </a:r>
            <a:endParaRPr b="1" sz="3000">
              <a:solidFill>
                <a:schemeClr val="lt1"/>
              </a:solidFill>
              <a:latin typeface="Exo"/>
              <a:ea typeface="Exo"/>
              <a:cs typeface="Exo"/>
              <a:sym typeface="Exo"/>
            </a:endParaRPr>
          </a:p>
          <a:p>
            <a:pPr indent="0" lvl="0" marL="0" rtl="0" algn="l">
              <a:spcBef>
                <a:spcPts val="0"/>
              </a:spcBef>
              <a:spcAft>
                <a:spcPts val="0"/>
              </a:spcAft>
              <a:buNone/>
            </a:pPr>
            <a:r>
              <a:t/>
            </a:r>
            <a:endParaRPr b="1" sz="2100">
              <a:solidFill>
                <a:schemeClr val="lt1"/>
              </a:solidFill>
              <a:latin typeface="Exo"/>
              <a:ea typeface="Exo"/>
              <a:cs typeface="Exo"/>
              <a:sym typeface="Exo"/>
            </a:endParaRPr>
          </a:p>
        </p:txBody>
      </p:sp>
      <p:grpSp>
        <p:nvGrpSpPr>
          <p:cNvPr id="3280" name="Google Shape;3280;p41"/>
          <p:cNvGrpSpPr/>
          <p:nvPr/>
        </p:nvGrpSpPr>
        <p:grpSpPr>
          <a:xfrm>
            <a:off x="5623921" y="1820106"/>
            <a:ext cx="791914" cy="686079"/>
            <a:chOff x="3338019" y="2735942"/>
            <a:chExt cx="416490" cy="417348"/>
          </a:xfrm>
        </p:grpSpPr>
        <p:sp>
          <p:nvSpPr>
            <p:cNvPr id="3281" name="Google Shape;3281;p41"/>
            <p:cNvSpPr/>
            <p:nvPr/>
          </p:nvSpPr>
          <p:spPr>
            <a:xfrm>
              <a:off x="3516873" y="2915654"/>
              <a:ext cx="58794" cy="57935"/>
            </a:xfrm>
            <a:custGeom>
              <a:rect b="b" l="l" r="r" t="t"/>
              <a:pathLst>
                <a:path extrusionOk="0" h="1620" w="1644">
                  <a:moveTo>
                    <a:pt x="1" y="0"/>
                  </a:moveTo>
                  <a:lnTo>
                    <a:pt x="1" y="1619"/>
                  </a:lnTo>
                  <a:lnTo>
                    <a:pt x="1644" y="1619"/>
                  </a:lnTo>
                  <a:lnTo>
                    <a:pt x="16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1"/>
            <p:cNvSpPr/>
            <p:nvPr/>
          </p:nvSpPr>
          <p:spPr>
            <a:xfrm>
              <a:off x="3338019" y="2735942"/>
              <a:ext cx="416490" cy="417348"/>
            </a:xfrm>
            <a:custGeom>
              <a:rect b="b" l="l" r="r" t="t"/>
              <a:pathLst>
                <a:path extrusionOk="0" h="11670" w="11646">
                  <a:moveTo>
                    <a:pt x="7026" y="4334"/>
                  </a:moveTo>
                  <a:cubicBezTo>
                    <a:pt x="7193" y="4334"/>
                    <a:pt x="7312" y="4477"/>
                    <a:pt x="7312" y="4620"/>
                  </a:cubicBezTo>
                  <a:lnTo>
                    <a:pt x="7312" y="7049"/>
                  </a:lnTo>
                  <a:cubicBezTo>
                    <a:pt x="7312" y="7192"/>
                    <a:pt x="7193" y="7335"/>
                    <a:pt x="7026" y="7335"/>
                  </a:cubicBezTo>
                  <a:lnTo>
                    <a:pt x="4621" y="7335"/>
                  </a:lnTo>
                  <a:cubicBezTo>
                    <a:pt x="4454" y="7335"/>
                    <a:pt x="4311" y="7192"/>
                    <a:pt x="4311" y="7049"/>
                  </a:cubicBezTo>
                  <a:lnTo>
                    <a:pt x="4311" y="4620"/>
                  </a:lnTo>
                  <a:cubicBezTo>
                    <a:pt x="4311" y="4477"/>
                    <a:pt x="4454" y="4334"/>
                    <a:pt x="4621" y="4334"/>
                  </a:cubicBezTo>
                  <a:close/>
                  <a:moveTo>
                    <a:pt x="2739" y="0"/>
                  </a:moveTo>
                  <a:cubicBezTo>
                    <a:pt x="2168" y="0"/>
                    <a:pt x="1715" y="477"/>
                    <a:pt x="1715" y="1024"/>
                  </a:cubicBezTo>
                  <a:cubicBezTo>
                    <a:pt x="1715" y="1596"/>
                    <a:pt x="2168" y="2048"/>
                    <a:pt x="2739" y="2048"/>
                  </a:cubicBezTo>
                  <a:cubicBezTo>
                    <a:pt x="3192" y="2048"/>
                    <a:pt x="3573" y="1763"/>
                    <a:pt x="3716" y="1382"/>
                  </a:cubicBezTo>
                  <a:lnTo>
                    <a:pt x="4787" y="1382"/>
                  </a:lnTo>
                  <a:lnTo>
                    <a:pt x="4787" y="2739"/>
                  </a:lnTo>
                  <a:lnTo>
                    <a:pt x="3073" y="2739"/>
                  </a:lnTo>
                  <a:cubicBezTo>
                    <a:pt x="2882" y="2739"/>
                    <a:pt x="2715" y="2906"/>
                    <a:pt x="2715" y="3072"/>
                  </a:cubicBezTo>
                  <a:lnTo>
                    <a:pt x="2715" y="4120"/>
                  </a:lnTo>
                  <a:lnTo>
                    <a:pt x="1977" y="4120"/>
                  </a:lnTo>
                  <a:cubicBezTo>
                    <a:pt x="1834" y="3739"/>
                    <a:pt x="1453" y="3453"/>
                    <a:pt x="1025" y="3453"/>
                  </a:cubicBezTo>
                  <a:cubicBezTo>
                    <a:pt x="453" y="3453"/>
                    <a:pt x="1" y="3906"/>
                    <a:pt x="1" y="4477"/>
                  </a:cubicBezTo>
                  <a:cubicBezTo>
                    <a:pt x="1" y="5025"/>
                    <a:pt x="453" y="5501"/>
                    <a:pt x="1025" y="5501"/>
                  </a:cubicBezTo>
                  <a:cubicBezTo>
                    <a:pt x="1453" y="5501"/>
                    <a:pt x="1834" y="5216"/>
                    <a:pt x="1977" y="4811"/>
                  </a:cubicBezTo>
                  <a:lnTo>
                    <a:pt x="2715" y="4811"/>
                  </a:lnTo>
                  <a:lnTo>
                    <a:pt x="2715" y="6859"/>
                  </a:lnTo>
                  <a:lnTo>
                    <a:pt x="1977" y="6859"/>
                  </a:lnTo>
                  <a:cubicBezTo>
                    <a:pt x="1834" y="6454"/>
                    <a:pt x="1453" y="6168"/>
                    <a:pt x="1025" y="6168"/>
                  </a:cubicBezTo>
                  <a:cubicBezTo>
                    <a:pt x="453" y="6168"/>
                    <a:pt x="1" y="6644"/>
                    <a:pt x="1" y="7192"/>
                  </a:cubicBezTo>
                  <a:cubicBezTo>
                    <a:pt x="1" y="7764"/>
                    <a:pt x="453" y="8216"/>
                    <a:pt x="1025" y="8216"/>
                  </a:cubicBezTo>
                  <a:cubicBezTo>
                    <a:pt x="1453" y="8216"/>
                    <a:pt x="1834" y="7930"/>
                    <a:pt x="1977" y="7549"/>
                  </a:cubicBezTo>
                  <a:lnTo>
                    <a:pt x="2715" y="7549"/>
                  </a:lnTo>
                  <a:lnTo>
                    <a:pt x="2715" y="8597"/>
                  </a:lnTo>
                  <a:cubicBezTo>
                    <a:pt x="2715" y="8764"/>
                    <a:pt x="2882" y="8931"/>
                    <a:pt x="3073" y="8931"/>
                  </a:cubicBezTo>
                  <a:lnTo>
                    <a:pt x="4787" y="8931"/>
                  </a:lnTo>
                  <a:lnTo>
                    <a:pt x="4787" y="10288"/>
                  </a:lnTo>
                  <a:lnTo>
                    <a:pt x="3716" y="10288"/>
                  </a:lnTo>
                  <a:cubicBezTo>
                    <a:pt x="3573" y="9907"/>
                    <a:pt x="3192" y="9621"/>
                    <a:pt x="2739" y="9621"/>
                  </a:cubicBezTo>
                  <a:cubicBezTo>
                    <a:pt x="2168" y="9621"/>
                    <a:pt x="1715" y="10074"/>
                    <a:pt x="1715" y="10645"/>
                  </a:cubicBezTo>
                  <a:cubicBezTo>
                    <a:pt x="1715" y="11193"/>
                    <a:pt x="2168" y="11669"/>
                    <a:pt x="2739" y="11669"/>
                  </a:cubicBezTo>
                  <a:cubicBezTo>
                    <a:pt x="3192" y="11669"/>
                    <a:pt x="3573" y="11384"/>
                    <a:pt x="3716" y="10979"/>
                  </a:cubicBezTo>
                  <a:lnTo>
                    <a:pt x="5145" y="10979"/>
                  </a:lnTo>
                  <a:cubicBezTo>
                    <a:pt x="5335" y="10979"/>
                    <a:pt x="5478" y="10812"/>
                    <a:pt x="5478" y="10645"/>
                  </a:cubicBezTo>
                  <a:lnTo>
                    <a:pt x="5478" y="8931"/>
                  </a:lnTo>
                  <a:lnTo>
                    <a:pt x="6169" y="8931"/>
                  </a:lnTo>
                  <a:lnTo>
                    <a:pt x="6169" y="10645"/>
                  </a:lnTo>
                  <a:cubicBezTo>
                    <a:pt x="6169" y="10812"/>
                    <a:pt x="6311" y="10979"/>
                    <a:pt x="6502" y="10979"/>
                  </a:cubicBezTo>
                  <a:lnTo>
                    <a:pt x="7931" y="10979"/>
                  </a:lnTo>
                  <a:cubicBezTo>
                    <a:pt x="8074" y="11384"/>
                    <a:pt x="8455" y="11669"/>
                    <a:pt x="8883" y="11669"/>
                  </a:cubicBezTo>
                  <a:cubicBezTo>
                    <a:pt x="9455" y="11669"/>
                    <a:pt x="9907" y="11193"/>
                    <a:pt x="9907" y="10645"/>
                  </a:cubicBezTo>
                  <a:cubicBezTo>
                    <a:pt x="9907" y="10074"/>
                    <a:pt x="9455" y="9621"/>
                    <a:pt x="8883" y="9621"/>
                  </a:cubicBezTo>
                  <a:cubicBezTo>
                    <a:pt x="8455" y="9621"/>
                    <a:pt x="8074" y="9907"/>
                    <a:pt x="7931" y="10288"/>
                  </a:cubicBezTo>
                  <a:lnTo>
                    <a:pt x="6835" y="10288"/>
                  </a:lnTo>
                  <a:lnTo>
                    <a:pt x="6835" y="8931"/>
                  </a:lnTo>
                  <a:lnTo>
                    <a:pt x="8574" y="8931"/>
                  </a:lnTo>
                  <a:cubicBezTo>
                    <a:pt x="8764" y="8931"/>
                    <a:pt x="8907" y="8764"/>
                    <a:pt x="8907" y="8597"/>
                  </a:cubicBezTo>
                  <a:lnTo>
                    <a:pt x="8907" y="7549"/>
                  </a:lnTo>
                  <a:lnTo>
                    <a:pt x="9646" y="7549"/>
                  </a:lnTo>
                  <a:cubicBezTo>
                    <a:pt x="9788" y="7930"/>
                    <a:pt x="10169" y="8216"/>
                    <a:pt x="10622" y="8216"/>
                  </a:cubicBezTo>
                  <a:cubicBezTo>
                    <a:pt x="11170" y="8216"/>
                    <a:pt x="11646" y="7764"/>
                    <a:pt x="11646" y="7192"/>
                  </a:cubicBezTo>
                  <a:cubicBezTo>
                    <a:pt x="11646" y="6644"/>
                    <a:pt x="11170" y="6168"/>
                    <a:pt x="10622" y="6168"/>
                  </a:cubicBezTo>
                  <a:cubicBezTo>
                    <a:pt x="10169" y="6168"/>
                    <a:pt x="9788" y="6454"/>
                    <a:pt x="9646" y="6859"/>
                  </a:cubicBezTo>
                  <a:lnTo>
                    <a:pt x="8907" y="6859"/>
                  </a:lnTo>
                  <a:lnTo>
                    <a:pt x="8907" y="4811"/>
                  </a:lnTo>
                  <a:lnTo>
                    <a:pt x="9646" y="4811"/>
                  </a:lnTo>
                  <a:cubicBezTo>
                    <a:pt x="9788" y="5216"/>
                    <a:pt x="10169" y="5501"/>
                    <a:pt x="10622" y="5501"/>
                  </a:cubicBezTo>
                  <a:cubicBezTo>
                    <a:pt x="11170" y="5501"/>
                    <a:pt x="11646" y="5025"/>
                    <a:pt x="11646" y="4477"/>
                  </a:cubicBezTo>
                  <a:cubicBezTo>
                    <a:pt x="11646" y="3906"/>
                    <a:pt x="11170" y="3453"/>
                    <a:pt x="10622" y="3453"/>
                  </a:cubicBezTo>
                  <a:cubicBezTo>
                    <a:pt x="10169" y="3453"/>
                    <a:pt x="9788" y="3739"/>
                    <a:pt x="9646" y="4120"/>
                  </a:cubicBezTo>
                  <a:lnTo>
                    <a:pt x="8907" y="4120"/>
                  </a:lnTo>
                  <a:lnTo>
                    <a:pt x="8907" y="3072"/>
                  </a:lnTo>
                  <a:cubicBezTo>
                    <a:pt x="8907" y="2906"/>
                    <a:pt x="8764" y="2739"/>
                    <a:pt x="8574" y="2739"/>
                  </a:cubicBezTo>
                  <a:lnTo>
                    <a:pt x="6835" y="2739"/>
                  </a:lnTo>
                  <a:lnTo>
                    <a:pt x="6835" y="1382"/>
                  </a:lnTo>
                  <a:lnTo>
                    <a:pt x="7931" y="1382"/>
                  </a:lnTo>
                  <a:cubicBezTo>
                    <a:pt x="8074" y="1763"/>
                    <a:pt x="8455" y="2048"/>
                    <a:pt x="8883" y="2048"/>
                  </a:cubicBezTo>
                  <a:cubicBezTo>
                    <a:pt x="9455" y="2048"/>
                    <a:pt x="9907" y="1596"/>
                    <a:pt x="9907" y="1024"/>
                  </a:cubicBezTo>
                  <a:cubicBezTo>
                    <a:pt x="9907" y="477"/>
                    <a:pt x="9455" y="0"/>
                    <a:pt x="8883" y="0"/>
                  </a:cubicBezTo>
                  <a:cubicBezTo>
                    <a:pt x="8455" y="0"/>
                    <a:pt x="8074" y="286"/>
                    <a:pt x="7931" y="691"/>
                  </a:cubicBezTo>
                  <a:lnTo>
                    <a:pt x="6502" y="691"/>
                  </a:lnTo>
                  <a:cubicBezTo>
                    <a:pt x="6311" y="691"/>
                    <a:pt x="6169" y="858"/>
                    <a:pt x="6169" y="1024"/>
                  </a:cubicBezTo>
                  <a:lnTo>
                    <a:pt x="6169" y="2739"/>
                  </a:lnTo>
                  <a:lnTo>
                    <a:pt x="5478" y="2739"/>
                  </a:lnTo>
                  <a:lnTo>
                    <a:pt x="5478" y="1024"/>
                  </a:lnTo>
                  <a:cubicBezTo>
                    <a:pt x="5478" y="858"/>
                    <a:pt x="5335" y="691"/>
                    <a:pt x="5145" y="691"/>
                  </a:cubicBezTo>
                  <a:lnTo>
                    <a:pt x="3716" y="691"/>
                  </a:lnTo>
                  <a:cubicBezTo>
                    <a:pt x="3573" y="286"/>
                    <a:pt x="3192"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3" name="Google Shape;3283;p41"/>
          <p:cNvGrpSpPr/>
          <p:nvPr/>
        </p:nvGrpSpPr>
        <p:grpSpPr>
          <a:xfrm>
            <a:off x="4052294" y="3222556"/>
            <a:ext cx="685418" cy="610845"/>
            <a:chOff x="1182394" y="2110792"/>
            <a:chExt cx="416490" cy="347506"/>
          </a:xfrm>
        </p:grpSpPr>
        <p:sp>
          <p:nvSpPr>
            <p:cNvPr id="3284" name="Google Shape;3284;p41"/>
            <p:cNvSpPr/>
            <p:nvPr/>
          </p:nvSpPr>
          <p:spPr>
            <a:xfrm>
              <a:off x="1182394" y="2152529"/>
              <a:ext cx="416490" cy="305769"/>
            </a:xfrm>
            <a:custGeom>
              <a:rect b="b" l="l" r="r" t="t"/>
              <a:pathLst>
                <a:path extrusionOk="0" h="8550" w="11646">
                  <a:moveTo>
                    <a:pt x="334" y="0"/>
                  </a:moveTo>
                  <a:cubicBezTo>
                    <a:pt x="143" y="0"/>
                    <a:pt x="0" y="167"/>
                    <a:pt x="0" y="334"/>
                  </a:cubicBezTo>
                  <a:lnTo>
                    <a:pt x="0" y="7359"/>
                  </a:lnTo>
                  <a:cubicBezTo>
                    <a:pt x="0" y="7550"/>
                    <a:pt x="143" y="7716"/>
                    <a:pt x="334" y="7716"/>
                  </a:cubicBezTo>
                  <a:lnTo>
                    <a:pt x="4668" y="7716"/>
                  </a:lnTo>
                  <a:cubicBezTo>
                    <a:pt x="4811" y="8193"/>
                    <a:pt x="5263" y="8550"/>
                    <a:pt x="5811" y="8550"/>
                  </a:cubicBezTo>
                  <a:cubicBezTo>
                    <a:pt x="6359" y="8550"/>
                    <a:pt x="6811" y="8193"/>
                    <a:pt x="6954" y="7716"/>
                  </a:cubicBezTo>
                  <a:lnTo>
                    <a:pt x="11288" y="7716"/>
                  </a:lnTo>
                  <a:cubicBezTo>
                    <a:pt x="11479" y="7716"/>
                    <a:pt x="11645" y="7550"/>
                    <a:pt x="11645" y="7359"/>
                  </a:cubicBezTo>
                  <a:lnTo>
                    <a:pt x="11645" y="334"/>
                  </a:lnTo>
                  <a:cubicBezTo>
                    <a:pt x="11645" y="167"/>
                    <a:pt x="11479" y="0"/>
                    <a:pt x="11288" y="0"/>
                  </a:cubicBezTo>
                  <a:lnTo>
                    <a:pt x="10955" y="0"/>
                  </a:lnTo>
                  <a:lnTo>
                    <a:pt x="10955" y="5978"/>
                  </a:lnTo>
                  <a:cubicBezTo>
                    <a:pt x="10955" y="6549"/>
                    <a:pt x="10502" y="7002"/>
                    <a:pt x="9955" y="7002"/>
                  </a:cubicBezTo>
                  <a:lnTo>
                    <a:pt x="1667" y="7002"/>
                  </a:lnTo>
                  <a:cubicBezTo>
                    <a:pt x="1119" y="7002"/>
                    <a:pt x="667" y="6549"/>
                    <a:pt x="667" y="5978"/>
                  </a:cubicBezTo>
                  <a:lnTo>
                    <a:pt x="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1"/>
            <p:cNvSpPr/>
            <p:nvPr/>
          </p:nvSpPr>
          <p:spPr>
            <a:xfrm>
              <a:off x="1402127" y="2110792"/>
              <a:ext cx="147377" cy="268326"/>
            </a:xfrm>
            <a:custGeom>
              <a:rect b="b" l="l" r="r" t="t"/>
              <a:pathLst>
                <a:path extrusionOk="0" h="7503" w="4121">
                  <a:moveTo>
                    <a:pt x="2763" y="1358"/>
                  </a:moveTo>
                  <a:cubicBezTo>
                    <a:pt x="2953" y="1358"/>
                    <a:pt x="3096" y="1501"/>
                    <a:pt x="3096" y="1691"/>
                  </a:cubicBezTo>
                  <a:lnTo>
                    <a:pt x="3096" y="3073"/>
                  </a:lnTo>
                  <a:cubicBezTo>
                    <a:pt x="3096" y="3263"/>
                    <a:pt x="2953" y="3406"/>
                    <a:pt x="2763" y="3406"/>
                  </a:cubicBezTo>
                  <a:lnTo>
                    <a:pt x="1358" y="3406"/>
                  </a:lnTo>
                  <a:cubicBezTo>
                    <a:pt x="1191" y="3406"/>
                    <a:pt x="1024" y="3263"/>
                    <a:pt x="1024" y="3073"/>
                  </a:cubicBezTo>
                  <a:lnTo>
                    <a:pt x="1024" y="1691"/>
                  </a:lnTo>
                  <a:cubicBezTo>
                    <a:pt x="1024" y="1501"/>
                    <a:pt x="1191" y="1358"/>
                    <a:pt x="1358" y="1358"/>
                  </a:cubicBezTo>
                  <a:close/>
                  <a:moveTo>
                    <a:pt x="2763" y="4097"/>
                  </a:moveTo>
                  <a:cubicBezTo>
                    <a:pt x="2953" y="4097"/>
                    <a:pt x="3096" y="4239"/>
                    <a:pt x="3096" y="4430"/>
                  </a:cubicBezTo>
                  <a:cubicBezTo>
                    <a:pt x="3096" y="4621"/>
                    <a:pt x="2953" y="4763"/>
                    <a:pt x="2763" y="4763"/>
                  </a:cubicBezTo>
                  <a:lnTo>
                    <a:pt x="1358" y="4763"/>
                  </a:lnTo>
                  <a:cubicBezTo>
                    <a:pt x="1191" y="4763"/>
                    <a:pt x="1024" y="4621"/>
                    <a:pt x="1024" y="4430"/>
                  </a:cubicBezTo>
                  <a:cubicBezTo>
                    <a:pt x="1024" y="4239"/>
                    <a:pt x="1191" y="4097"/>
                    <a:pt x="1358" y="4097"/>
                  </a:cubicBezTo>
                  <a:close/>
                  <a:moveTo>
                    <a:pt x="2763" y="5454"/>
                  </a:moveTo>
                  <a:cubicBezTo>
                    <a:pt x="2953" y="5454"/>
                    <a:pt x="3096" y="5597"/>
                    <a:pt x="3096" y="5787"/>
                  </a:cubicBezTo>
                  <a:cubicBezTo>
                    <a:pt x="3096" y="5978"/>
                    <a:pt x="2953" y="6145"/>
                    <a:pt x="2763" y="6145"/>
                  </a:cubicBezTo>
                  <a:lnTo>
                    <a:pt x="1358" y="6145"/>
                  </a:lnTo>
                  <a:cubicBezTo>
                    <a:pt x="1191" y="6145"/>
                    <a:pt x="1024" y="5978"/>
                    <a:pt x="1024" y="5787"/>
                  </a:cubicBezTo>
                  <a:cubicBezTo>
                    <a:pt x="1024" y="5597"/>
                    <a:pt x="1191" y="5454"/>
                    <a:pt x="1358" y="5454"/>
                  </a:cubicBezTo>
                  <a:close/>
                  <a:moveTo>
                    <a:pt x="0" y="1"/>
                  </a:moveTo>
                  <a:lnTo>
                    <a:pt x="0" y="7502"/>
                  </a:lnTo>
                  <a:lnTo>
                    <a:pt x="3811" y="7502"/>
                  </a:lnTo>
                  <a:cubicBezTo>
                    <a:pt x="3977" y="7502"/>
                    <a:pt x="4120" y="7335"/>
                    <a:pt x="4120" y="7169"/>
                  </a:cubicBezTo>
                  <a:lnTo>
                    <a:pt x="4120" y="334"/>
                  </a:lnTo>
                  <a:cubicBezTo>
                    <a:pt x="4120" y="143"/>
                    <a:pt x="3977" y="1"/>
                    <a:pt x="38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1"/>
            <p:cNvSpPr/>
            <p:nvPr/>
          </p:nvSpPr>
          <p:spPr>
            <a:xfrm>
              <a:off x="1463426" y="2184036"/>
              <a:ext cx="24748" cy="23889"/>
            </a:xfrm>
            <a:custGeom>
              <a:rect b="b" l="l" r="r" t="t"/>
              <a:pathLst>
                <a:path extrusionOk="0" h="668" w="692">
                  <a:moveTo>
                    <a:pt x="1" y="1"/>
                  </a:moveTo>
                  <a:lnTo>
                    <a:pt x="1" y="667"/>
                  </a:lnTo>
                  <a:lnTo>
                    <a:pt x="692" y="667"/>
                  </a:lnTo>
                  <a:lnTo>
                    <a:pt x="6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1"/>
            <p:cNvSpPr/>
            <p:nvPr/>
          </p:nvSpPr>
          <p:spPr>
            <a:xfrm>
              <a:off x="1230925" y="2110792"/>
              <a:ext cx="147377" cy="268326"/>
            </a:xfrm>
            <a:custGeom>
              <a:rect b="b" l="l" r="r" t="t"/>
              <a:pathLst>
                <a:path extrusionOk="0" h="7503" w="4121">
                  <a:moveTo>
                    <a:pt x="2763" y="1358"/>
                  </a:moveTo>
                  <a:cubicBezTo>
                    <a:pt x="2930" y="1358"/>
                    <a:pt x="3096" y="1501"/>
                    <a:pt x="3096" y="1691"/>
                  </a:cubicBezTo>
                  <a:cubicBezTo>
                    <a:pt x="3096" y="1882"/>
                    <a:pt x="2930" y="2049"/>
                    <a:pt x="2763" y="2049"/>
                  </a:cubicBezTo>
                  <a:lnTo>
                    <a:pt x="1358" y="2049"/>
                  </a:lnTo>
                  <a:cubicBezTo>
                    <a:pt x="1168" y="2049"/>
                    <a:pt x="1025" y="1882"/>
                    <a:pt x="1025" y="1691"/>
                  </a:cubicBezTo>
                  <a:cubicBezTo>
                    <a:pt x="1025" y="1501"/>
                    <a:pt x="1168" y="1358"/>
                    <a:pt x="1358" y="1358"/>
                  </a:cubicBezTo>
                  <a:close/>
                  <a:moveTo>
                    <a:pt x="2763" y="2715"/>
                  </a:moveTo>
                  <a:cubicBezTo>
                    <a:pt x="2930" y="2715"/>
                    <a:pt x="3096" y="2882"/>
                    <a:pt x="3096" y="3073"/>
                  </a:cubicBezTo>
                  <a:cubicBezTo>
                    <a:pt x="3096" y="3263"/>
                    <a:pt x="2930" y="3406"/>
                    <a:pt x="2763" y="3406"/>
                  </a:cubicBezTo>
                  <a:lnTo>
                    <a:pt x="1358" y="3406"/>
                  </a:lnTo>
                  <a:cubicBezTo>
                    <a:pt x="1168" y="3406"/>
                    <a:pt x="1025" y="3239"/>
                    <a:pt x="1025" y="3073"/>
                  </a:cubicBezTo>
                  <a:cubicBezTo>
                    <a:pt x="1025" y="2882"/>
                    <a:pt x="1168" y="2715"/>
                    <a:pt x="1358" y="2715"/>
                  </a:cubicBezTo>
                  <a:close/>
                  <a:moveTo>
                    <a:pt x="2763" y="4097"/>
                  </a:moveTo>
                  <a:cubicBezTo>
                    <a:pt x="2930" y="4097"/>
                    <a:pt x="3096" y="4239"/>
                    <a:pt x="3096" y="4430"/>
                  </a:cubicBezTo>
                  <a:cubicBezTo>
                    <a:pt x="3096" y="4621"/>
                    <a:pt x="2930" y="4763"/>
                    <a:pt x="2763" y="4763"/>
                  </a:cubicBezTo>
                  <a:lnTo>
                    <a:pt x="1358" y="4763"/>
                  </a:lnTo>
                  <a:cubicBezTo>
                    <a:pt x="1168" y="4763"/>
                    <a:pt x="1025" y="4621"/>
                    <a:pt x="1025" y="4430"/>
                  </a:cubicBezTo>
                  <a:cubicBezTo>
                    <a:pt x="1025" y="4239"/>
                    <a:pt x="1168" y="4097"/>
                    <a:pt x="1358" y="4097"/>
                  </a:cubicBezTo>
                  <a:close/>
                  <a:moveTo>
                    <a:pt x="2763" y="5454"/>
                  </a:moveTo>
                  <a:cubicBezTo>
                    <a:pt x="2930" y="5454"/>
                    <a:pt x="3096" y="5597"/>
                    <a:pt x="3096" y="5787"/>
                  </a:cubicBezTo>
                  <a:cubicBezTo>
                    <a:pt x="3096" y="5978"/>
                    <a:pt x="2930" y="6145"/>
                    <a:pt x="2763" y="6145"/>
                  </a:cubicBezTo>
                  <a:lnTo>
                    <a:pt x="1358" y="6145"/>
                  </a:lnTo>
                  <a:cubicBezTo>
                    <a:pt x="1168" y="6145"/>
                    <a:pt x="1025" y="5978"/>
                    <a:pt x="1025" y="5787"/>
                  </a:cubicBezTo>
                  <a:cubicBezTo>
                    <a:pt x="1025" y="5597"/>
                    <a:pt x="1168" y="5454"/>
                    <a:pt x="1358" y="5454"/>
                  </a:cubicBezTo>
                  <a:close/>
                  <a:moveTo>
                    <a:pt x="310" y="1"/>
                  </a:moveTo>
                  <a:cubicBezTo>
                    <a:pt x="143" y="1"/>
                    <a:pt x="1" y="143"/>
                    <a:pt x="1" y="334"/>
                  </a:cubicBezTo>
                  <a:lnTo>
                    <a:pt x="1" y="7145"/>
                  </a:lnTo>
                  <a:cubicBezTo>
                    <a:pt x="1" y="7335"/>
                    <a:pt x="143" y="7502"/>
                    <a:pt x="310" y="7502"/>
                  </a:cubicBezTo>
                  <a:lnTo>
                    <a:pt x="4121" y="7502"/>
                  </a:lnTo>
                  <a:lnTo>
                    <a:pt x="41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8" name="Google Shape;3288;p41"/>
          <p:cNvSpPr/>
          <p:nvPr/>
        </p:nvSpPr>
        <p:spPr>
          <a:xfrm>
            <a:off x="2328283" y="1799813"/>
            <a:ext cx="685425" cy="686105"/>
          </a:xfrm>
          <a:custGeom>
            <a:rect b="b" l="l" r="r" t="t"/>
            <a:pathLst>
              <a:path extrusionOk="0" h="11622" w="7764">
                <a:moveTo>
                  <a:pt x="6049" y="2596"/>
                </a:moveTo>
                <a:cubicBezTo>
                  <a:pt x="6240" y="2596"/>
                  <a:pt x="6406" y="2763"/>
                  <a:pt x="6406" y="2953"/>
                </a:cubicBezTo>
                <a:cubicBezTo>
                  <a:pt x="6406" y="3144"/>
                  <a:pt x="6240" y="3287"/>
                  <a:pt x="6049" y="3287"/>
                </a:cubicBezTo>
                <a:lnTo>
                  <a:pt x="4477" y="3287"/>
                </a:lnTo>
                <a:cubicBezTo>
                  <a:pt x="4287" y="3287"/>
                  <a:pt x="4144" y="3144"/>
                  <a:pt x="4144" y="2953"/>
                </a:cubicBezTo>
                <a:cubicBezTo>
                  <a:pt x="4144" y="2763"/>
                  <a:pt x="4287" y="2596"/>
                  <a:pt x="4477" y="2596"/>
                </a:cubicBezTo>
                <a:close/>
                <a:moveTo>
                  <a:pt x="1715" y="2596"/>
                </a:moveTo>
                <a:cubicBezTo>
                  <a:pt x="1905" y="2596"/>
                  <a:pt x="2072" y="2739"/>
                  <a:pt x="2072" y="2953"/>
                </a:cubicBezTo>
                <a:cubicBezTo>
                  <a:pt x="2072" y="3144"/>
                  <a:pt x="1905" y="3310"/>
                  <a:pt x="1715" y="3310"/>
                </a:cubicBezTo>
                <a:cubicBezTo>
                  <a:pt x="1500" y="3310"/>
                  <a:pt x="1358" y="3144"/>
                  <a:pt x="1358" y="2953"/>
                </a:cubicBezTo>
                <a:cubicBezTo>
                  <a:pt x="1358" y="2739"/>
                  <a:pt x="1500" y="2596"/>
                  <a:pt x="1715" y="2596"/>
                </a:cubicBezTo>
                <a:close/>
                <a:moveTo>
                  <a:pt x="3120" y="2596"/>
                </a:moveTo>
                <a:cubicBezTo>
                  <a:pt x="3310" y="2596"/>
                  <a:pt x="3477" y="2739"/>
                  <a:pt x="3477" y="2953"/>
                </a:cubicBezTo>
                <a:cubicBezTo>
                  <a:pt x="3477" y="3144"/>
                  <a:pt x="3310" y="3310"/>
                  <a:pt x="3120" y="3310"/>
                </a:cubicBezTo>
                <a:cubicBezTo>
                  <a:pt x="2906" y="3310"/>
                  <a:pt x="2763" y="3144"/>
                  <a:pt x="2763" y="2953"/>
                </a:cubicBezTo>
                <a:cubicBezTo>
                  <a:pt x="2763" y="2739"/>
                  <a:pt x="2906" y="2596"/>
                  <a:pt x="3120" y="2596"/>
                </a:cubicBezTo>
                <a:close/>
                <a:moveTo>
                  <a:pt x="1715" y="6906"/>
                </a:moveTo>
                <a:cubicBezTo>
                  <a:pt x="1905" y="6906"/>
                  <a:pt x="2072" y="7073"/>
                  <a:pt x="2072" y="7264"/>
                </a:cubicBezTo>
                <a:cubicBezTo>
                  <a:pt x="2072" y="7478"/>
                  <a:pt x="1905" y="7621"/>
                  <a:pt x="1715" y="7621"/>
                </a:cubicBezTo>
                <a:cubicBezTo>
                  <a:pt x="1500" y="7621"/>
                  <a:pt x="1358" y="7478"/>
                  <a:pt x="1358" y="7264"/>
                </a:cubicBezTo>
                <a:cubicBezTo>
                  <a:pt x="1358" y="7073"/>
                  <a:pt x="1500" y="6906"/>
                  <a:pt x="1715" y="6906"/>
                </a:cubicBezTo>
                <a:close/>
                <a:moveTo>
                  <a:pt x="3120" y="6906"/>
                </a:moveTo>
                <a:cubicBezTo>
                  <a:pt x="3310" y="6906"/>
                  <a:pt x="3477" y="7073"/>
                  <a:pt x="3477" y="7264"/>
                </a:cubicBezTo>
                <a:cubicBezTo>
                  <a:pt x="3477" y="7478"/>
                  <a:pt x="3310" y="7621"/>
                  <a:pt x="3120" y="7621"/>
                </a:cubicBezTo>
                <a:cubicBezTo>
                  <a:pt x="2906" y="7621"/>
                  <a:pt x="2763" y="7478"/>
                  <a:pt x="2763" y="7264"/>
                </a:cubicBezTo>
                <a:cubicBezTo>
                  <a:pt x="2763" y="7073"/>
                  <a:pt x="2906" y="6906"/>
                  <a:pt x="3120" y="6906"/>
                </a:cubicBezTo>
                <a:close/>
                <a:moveTo>
                  <a:pt x="6049" y="6930"/>
                </a:moveTo>
                <a:cubicBezTo>
                  <a:pt x="6240" y="6930"/>
                  <a:pt x="6406" y="7073"/>
                  <a:pt x="6406" y="7264"/>
                </a:cubicBezTo>
                <a:cubicBezTo>
                  <a:pt x="6406" y="7454"/>
                  <a:pt x="6240" y="7621"/>
                  <a:pt x="6049" y="7621"/>
                </a:cubicBezTo>
                <a:lnTo>
                  <a:pt x="4477" y="7621"/>
                </a:lnTo>
                <a:cubicBezTo>
                  <a:pt x="4287" y="7621"/>
                  <a:pt x="4144" y="7454"/>
                  <a:pt x="4144" y="7264"/>
                </a:cubicBezTo>
                <a:cubicBezTo>
                  <a:pt x="4144" y="7073"/>
                  <a:pt x="4287" y="6930"/>
                  <a:pt x="4477" y="6930"/>
                </a:cubicBezTo>
                <a:close/>
                <a:moveTo>
                  <a:pt x="3882" y="0"/>
                </a:moveTo>
                <a:cubicBezTo>
                  <a:pt x="3691" y="0"/>
                  <a:pt x="3549" y="143"/>
                  <a:pt x="3549" y="334"/>
                </a:cubicBezTo>
                <a:lnTo>
                  <a:pt x="3549" y="1239"/>
                </a:lnTo>
                <a:lnTo>
                  <a:pt x="810" y="1239"/>
                </a:lnTo>
                <a:cubicBezTo>
                  <a:pt x="357" y="1239"/>
                  <a:pt x="0" y="1596"/>
                  <a:pt x="0" y="2048"/>
                </a:cubicBezTo>
                <a:lnTo>
                  <a:pt x="0" y="3834"/>
                </a:lnTo>
                <a:cubicBezTo>
                  <a:pt x="0" y="4287"/>
                  <a:pt x="357" y="4644"/>
                  <a:pt x="810" y="4644"/>
                </a:cubicBezTo>
                <a:lnTo>
                  <a:pt x="3549" y="4644"/>
                </a:lnTo>
                <a:lnTo>
                  <a:pt x="3549" y="5573"/>
                </a:lnTo>
                <a:lnTo>
                  <a:pt x="810" y="5573"/>
                </a:lnTo>
                <a:cubicBezTo>
                  <a:pt x="357" y="5573"/>
                  <a:pt x="0" y="5930"/>
                  <a:pt x="0" y="6382"/>
                </a:cubicBezTo>
                <a:lnTo>
                  <a:pt x="0" y="8169"/>
                </a:lnTo>
                <a:cubicBezTo>
                  <a:pt x="0" y="8621"/>
                  <a:pt x="357" y="8978"/>
                  <a:pt x="810" y="8978"/>
                </a:cubicBezTo>
                <a:lnTo>
                  <a:pt x="3549" y="8978"/>
                </a:lnTo>
                <a:lnTo>
                  <a:pt x="3549" y="9883"/>
                </a:lnTo>
                <a:cubicBezTo>
                  <a:pt x="3310" y="9978"/>
                  <a:pt x="3120" y="10145"/>
                  <a:pt x="3025" y="10383"/>
                </a:cubicBezTo>
                <a:lnTo>
                  <a:pt x="334" y="10383"/>
                </a:lnTo>
                <a:cubicBezTo>
                  <a:pt x="167" y="10383"/>
                  <a:pt x="0" y="10526"/>
                  <a:pt x="0" y="10717"/>
                </a:cubicBezTo>
                <a:cubicBezTo>
                  <a:pt x="0" y="10907"/>
                  <a:pt x="167" y="11074"/>
                  <a:pt x="334" y="11074"/>
                </a:cubicBezTo>
                <a:lnTo>
                  <a:pt x="3025" y="11074"/>
                </a:lnTo>
                <a:cubicBezTo>
                  <a:pt x="3167" y="11407"/>
                  <a:pt x="3501" y="11622"/>
                  <a:pt x="3882" y="11622"/>
                </a:cubicBezTo>
                <a:cubicBezTo>
                  <a:pt x="4263" y="11622"/>
                  <a:pt x="4596" y="11407"/>
                  <a:pt x="4739" y="11074"/>
                </a:cubicBezTo>
                <a:lnTo>
                  <a:pt x="7430" y="11074"/>
                </a:lnTo>
                <a:cubicBezTo>
                  <a:pt x="7597" y="11074"/>
                  <a:pt x="7764" y="10907"/>
                  <a:pt x="7764" y="10717"/>
                </a:cubicBezTo>
                <a:cubicBezTo>
                  <a:pt x="7764" y="10526"/>
                  <a:pt x="7597" y="10383"/>
                  <a:pt x="7430" y="10383"/>
                </a:cubicBezTo>
                <a:lnTo>
                  <a:pt x="4739" y="10383"/>
                </a:lnTo>
                <a:cubicBezTo>
                  <a:pt x="4644" y="10145"/>
                  <a:pt x="4453" y="9978"/>
                  <a:pt x="4215" y="9883"/>
                </a:cubicBezTo>
                <a:lnTo>
                  <a:pt x="4215" y="8978"/>
                </a:lnTo>
                <a:lnTo>
                  <a:pt x="6954" y="8978"/>
                </a:lnTo>
                <a:cubicBezTo>
                  <a:pt x="7406" y="8978"/>
                  <a:pt x="7764" y="8621"/>
                  <a:pt x="7764" y="8169"/>
                </a:cubicBezTo>
                <a:lnTo>
                  <a:pt x="7764" y="6382"/>
                </a:lnTo>
                <a:cubicBezTo>
                  <a:pt x="7764" y="5930"/>
                  <a:pt x="7406" y="5573"/>
                  <a:pt x="6954" y="5573"/>
                </a:cubicBezTo>
                <a:lnTo>
                  <a:pt x="4215" y="5573"/>
                </a:lnTo>
                <a:lnTo>
                  <a:pt x="4215" y="4644"/>
                </a:lnTo>
                <a:lnTo>
                  <a:pt x="6954" y="4644"/>
                </a:lnTo>
                <a:cubicBezTo>
                  <a:pt x="7406" y="4644"/>
                  <a:pt x="7764" y="4287"/>
                  <a:pt x="7764" y="3834"/>
                </a:cubicBezTo>
                <a:lnTo>
                  <a:pt x="7764" y="2048"/>
                </a:lnTo>
                <a:cubicBezTo>
                  <a:pt x="7764" y="1596"/>
                  <a:pt x="7406" y="1239"/>
                  <a:pt x="6954" y="1239"/>
                </a:cubicBezTo>
                <a:lnTo>
                  <a:pt x="4215" y="1239"/>
                </a:lnTo>
                <a:lnTo>
                  <a:pt x="4215" y="334"/>
                </a:lnTo>
                <a:cubicBezTo>
                  <a:pt x="4215" y="143"/>
                  <a:pt x="4072" y="0"/>
                  <a:pt x="3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1"/>
          <p:cNvSpPr txBox="1"/>
          <p:nvPr/>
        </p:nvSpPr>
        <p:spPr>
          <a:xfrm>
            <a:off x="3296870" y="3833392"/>
            <a:ext cx="261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Exo"/>
                <a:ea typeface="Exo"/>
                <a:cs typeface="Exo"/>
                <a:sym typeface="Exo"/>
              </a:rPr>
              <a:t>DICTIONARY</a:t>
            </a:r>
            <a:endParaRPr b="1" sz="3000">
              <a:solidFill>
                <a:schemeClr val="lt1"/>
              </a:solidFill>
              <a:latin typeface="Exo"/>
              <a:ea typeface="Exo"/>
              <a:cs typeface="Exo"/>
              <a:sym typeface="Exo"/>
            </a:endParaRPr>
          </a:p>
          <a:p>
            <a:pPr indent="0" lvl="0" marL="0" rtl="0" algn="l">
              <a:spcBef>
                <a:spcPts val="0"/>
              </a:spcBef>
              <a:spcAft>
                <a:spcPts val="0"/>
              </a:spcAft>
              <a:buNone/>
            </a:pPr>
            <a:r>
              <a:t/>
            </a:r>
            <a:endParaRPr b="1" sz="3000">
              <a:solidFill>
                <a:schemeClr val="lt1"/>
              </a:solidFill>
              <a:latin typeface="Exo"/>
              <a:ea typeface="Exo"/>
              <a:cs typeface="Exo"/>
              <a:sym typeface="Exo"/>
            </a:endParaRPr>
          </a:p>
        </p:txBody>
      </p:sp>
      <p:sp>
        <p:nvSpPr>
          <p:cNvPr id="3290" name="Google Shape;3290;p41"/>
          <p:cNvSpPr txBox="1"/>
          <p:nvPr/>
        </p:nvSpPr>
        <p:spPr>
          <a:xfrm>
            <a:off x="5341182" y="2485930"/>
            <a:ext cx="1599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Exo"/>
                <a:ea typeface="Exo"/>
                <a:cs typeface="Exo"/>
                <a:sym typeface="Exo"/>
              </a:rPr>
              <a:t>TUPLE</a:t>
            </a:r>
            <a:endParaRPr b="1" sz="3000">
              <a:solidFill>
                <a:schemeClr val="lt1"/>
              </a:solidFill>
              <a:latin typeface="Exo"/>
              <a:ea typeface="Exo"/>
              <a:cs typeface="Exo"/>
              <a:sym typeface="Exo"/>
            </a:endParaRPr>
          </a:p>
          <a:p>
            <a:pPr indent="0" lvl="0" marL="0" rtl="0" algn="l">
              <a:spcBef>
                <a:spcPts val="0"/>
              </a:spcBef>
              <a:spcAft>
                <a:spcPts val="0"/>
              </a:spcAft>
              <a:buNone/>
            </a:pPr>
            <a:r>
              <a:t/>
            </a:r>
            <a:endParaRPr b="1" sz="2100">
              <a:solidFill>
                <a:schemeClr val="lt1"/>
              </a:solidFill>
              <a:latin typeface="Exo"/>
              <a:ea typeface="Exo"/>
              <a:cs typeface="Exo"/>
              <a:sym typeface="Ex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4" name="Shape 3294"/>
        <p:cNvGrpSpPr/>
        <p:nvPr/>
      </p:nvGrpSpPr>
      <p:grpSpPr>
        <a:xfrm>
          <a:off x="0" y="0"/>
          <a:ext cx="0" cy="0"/>
          <a:chOff x="0" y="0"/>
          <a:chExt cx="0" cy="0"/>
        </a:xfrm>
      </p:grpSpPr>
      <p:grpSp>
        <p:nvGrpSpPr>
          <p:cNvPr id="3295" name="Google Shape;3295;p42"/>
          <p:cNvGrpSpPr/>
          <p:nvPr/>
        </p:nvGrpSpPr>
        <p:grpSpPr>
          <a:xfrm flipH="1" rot="5400000">
            <a:off x="7235971" y="74587"/>
            <a:ext cx="1823016" cy="296643"/>
            <a:chOff x="7857346" y="3902355"/>
            <a:chExt cx="1823016" cy="296643"/>
          </a:xfrm>
        </p:grpSpPr>
        <p:sp>
          <p:nvSpPr>
            <p:cNvPr id="3296" name="Google Shape;3296;p4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2" name="Google Shape;3302;p42"/>
          <p:cNvGrpSpPr/>
          <p:nvPr/>
        </p:nvGrpSpPr>
        <p:grpSpPr>
          <a:xfrm>
            <a:off x="1027742" y="1198966"/>
            <a:ext cx="1105976" cy="133969"/>
            <a:chOff x="8183182" y="663852"/>
            <a:chExt cx="1475028" cy="178673"/>
          </a:xfrm>
        </p:grpSpPr>
        <p:grpSp>
          <p:nvGrpSpPr>
            <p:cNvPr id="3303" name="Google Shape;3303;p42"/>
            <p:cNvGrpSpPr/>
            <p:nvPr/>
          </p:nvGrpSpPr>
          <p:grpSpPr>
            <a:xfrm>
              <a:off x="8183182" y="774425"/>
              <a:ext cx="1178025" cy="68100"/>
              <a:chOff x="2024450" y="204150"/>
              <a:chExt cx="1178025" cy="68100"/>
            </a:xfrm>
          </p:grpSpPr>
          <p:sp>
            <p:nvSpPr>
              <p:cNvPr id="3304" name="Google Shape;3304;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4" name="Google Shape;3314;p42"/>
            <p:cNvGrpSpPr/>
            <p:nvPr/>
          </p:nvGrpSpPr>
          <p:grpSpPr>
            <a:xfrm>
              <a:off x="8480185" y="663852"/>
              <a:ext cx="1178025" cy="68100"/>
              <a:chOff x="2024450" y="204150"/>
              <a:chExt cx="1178025" cy="68100"/>
            </a:xfrm>
          </p:grpSpPr>
          <p:sp>
            <p:nvSpPr>
              <p:cNvPr id="3315" name="Google Shape;3315;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25" name="Google Shape;3325;p42"/>
          <p:cNvGrpSpPr/>
          <p:nvPr/>
        </p:nvGrpSpPr>
        <p:grpSpPr>
          <a:xfrm rot="5400000">
            <a:off x="1947525" y="4461525"/>
            <a:ext cx="98902" cy="553090"/>
            <a:chOff x="4898850" y="4820550"/>
            <a:chExt cx="98902" cy="553090"/>
          </a:xfrm>
        </p:grpSpPr>
        <p:sp>
          <p:nvSpPr>
            <p:cNvPr id="3326" name="Google Shape;3326;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1" name="Google Shape;3331;p42"/>
          <p:cNvSpPr txBox="1"/>
          <p:nvPr/>
        </p:nvSpPr>
        <p:spPr>
          <a:xfrm>
            <a:off x="1123463" y="367525"/>
            <a:ext cx="7325700" cy="965400"/>
          </a:xfrm>
          <a:prstGeom prst="rect">
            <a:avLst/>
          </a:prstGeom>
          <a:noFill/>
          <a:ln>
            <a:noFill/>
          </a:ln>
        </p:spPr>
        <p:txBody>
          <a:bodyPr anchorCtr="0" anchor="ctr" bIns="91425" lIns="91425" spcFirstLastPara="1" rIns="91425" wrap="square" tIns="91425">
            <a:noAutofit/>
          </a:bodyPr>
          <a:lstStyle/>
          <a:p>
            <a:pPr indent="-311150" lvl="0" marL="457200" rtl="0" algn="just">
              <a:lnSpc>
                <a:spcPct val="115000"/>
              </a:lnSpc>
              <a:spcBef>
                <a:spcPts val="0"/>
              </a:spcBef>
              <a:spcAft>
                <a:spcPts val="0"/>
              </a:spcAft>
              <a:buClr>
                <a:schemeClr val="dk1"/>
              </a:buClr>
              <a:buSzPts val="1300"/>
              <a:buFont typeface="Times New Roman"/>
              <a:buAutoNum type="arabicPeriod"/>
            </a:pPr>
            <a:r>
              <a:rPr b="1" lang="en" sz="3200">
                <a:solidFill>
                  <a:schemeClr val="lt1"/>
                </a:solidFill>
                <a:latin typeface="Exo"/>
                <a:ea typeface="Exo"/>
                <a:cs typeface="Exo"/>
                <a:sym typeface="Exo"/>
              </a:rPr>
              <a:t>Lập trình hướng đối tượng </a:t>
            </a:r>
            <a:r>
              <a:rPr b="1" lang="en" sz="3200">
                <a:solidFill>
                  <a:srgbClr val="8FFFFF"/>
                </a:solidFill>
                <a:latin typeface="Exo"/>
                <a:ea typeface="Exo"/>
                <a:cs typeface="Exo"/>
                <a:sym typeface="Exo"/>
              </a:rPr>
              <a:t>(OOP)</a:t>
            </a:r>
            <a:endParaRPr b="1" sz="3200">
              <a:solidFill>
                <a:srgbClr val="8FFFFF"/>
              </a:solidFill>
              <a:latin typeface="Exo"/>
              <a:ea typeface="Exo"/>
              <a:cs typeface="Exo"/>
              <a:sym typeface="Exo"/>
            </a:endParaRPr>
          </a:p>
        </p:txBody>
      </p:sp>
      <p:sp>
        <p:nvSpPr>
          <p:cNvPr id="3332" name="Google Shape;333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33" name="Google Shape;3333;p42"/>
          <p:cNvGrpSpPr/>
          <p:nvPr/>
        </p:nvGrpSpPr>
        <p:grpSpPr>
          <a:xfrm>
            <a:off x="1812675" y="1624850"/>
            <a:ext cx="5752875" cy="2377025"/>
            <a:chOff x="1834200" y="1743225"/>
            <a:chExt cx="5752875" cy="2377025"/>
          </a:xfrm>
        </p:grpSpPr>
        <p:pic>
          <p:nvPicPr>
            <p:cNvPr id="3334" name="Google Shape;3334;p42"/>
            <p:cNvPicPr preferRelativeResize="0"/>
            <p:nvPr/>
          </p:nvPicPr>
          <p:blipFill rotWithShape="1">
            <a:blip r:embed="rId3">
              <a:alphaModFix/>
            </a:blip>
            <a:srcRect b="0" l="0" r="0" t="33862"/>
            <a:stretch/>
          </p:blipFill>
          <p:spPr>
            <a:xfrm>
              <a:off x="1834200" y="2033725"/>
              <a:ext cx="5752875" cy="1984450"/>
            </a:xfrm>
            <a:prstGeom prst="rect">
              <a:avLst/>
            </a:prstGeom>
            <a:noFill/>
            <a:ln>
              <a:noFill/>
            </a:ln>
          </p:spPr>
        </p:pic>
        <p:sp>
          <p:nvSpPr>
            <p:cNvPr id="3335" name="Google Shape;3335;p42"/>
            <p:cNvSpPr txBox="1"/>
            <p:nvPr/>
          </p:nvSpPr>
          <p:spPr>
            <a:xfrm>
              <a:off x="2087500" y="1743225"/>
              <a:ext cx="132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Exo"/>
                  <a:ea typeface="Exo"/>
                  <a:cs typeface="Exo"/>
                  <a:sym typeface="Exo"/>
                </a:rPr>
                <a:t>CLASS</a:t>
              </a:r>
              <a:endParaRPr sz="2400"/>
            </a:p>
          </p:txBody>
        </p:sp>
        <p:sp>
          <p:nvSpPr>
            <p:cNvPr id="3336" name="Google Shape;3336;p42"/>
            <p:cNvSpPr txBox="1"/>
            <p:nvPr/>
          </p:nvSpPr>
          <p:spPr>
            <a:xfrm>
              <a:off x="5069900" y="1743225"/>
              <a:ext cx="155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Exo"/>
                  <a:ea typeface="Exo"/>
                  <a:cs typeface="Exo"/>
                  <a:sym typeface="Exo"/>
                </a:rPr>
                <a:t>OBJECTS</a:t>
              </a:r>
              <a:endParaRPr sz="2400"/>
            </a:p>
          </p:txBody>
        </p:sp>
        <p:sp>
          <p:nvSpPr>
            <p:cNvPr id="3337" name="Google Shape;3337;p42"/>
            <p:cNvSpPr txBox="1"/>
            <p:nvPr/>
          </p:nvSpPr>
          <p:spPr>
            <a:xfrm>
              <a:off x="2133725" y="3658550"/>
              <a:ext cx="93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Exo Medium"/>
                  <a:ea typeface="Exo Medium"/>
                  <a:cs typeface="Exo Medium"/>
                  <a:sym typeface="Exo Medium"/>
                </a:rPr>
                <a:t>Car</a:t>
              </a:r>
              <a:endParaRPr sz="1800"/>
            </a:p>
          </p:txBody>
        </p:sp>
        <p:sp>
          <p:nvSpPr>
            <p:cNvPr id="3338" name="Google Shape;3338;p42"/>
            <p:cNvSpPr txBox="1"/>
            <p:nvPr/>
          </p:nvSpPr>
          <p:spPr>
            <a:xfrm>
              <a:off x="4007800" y="3556475"/>
              <a:ext cx="93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Exo Medium"/>
                  <a:ea typeface="Exo Medium"/>
                  <a:cs typeface="Exo Medium"/>
                  <a:sym typeface="Exo Medium"/>
                </a:rPr>
                <a:t>Audi</a:t>
              </a:r>
              <a:endParaRPr sz="1800"/>
            </a:p>
          </p:txBody>
        </p:sp>
        <p:sp>
          <p:nvSpPr>
            <p:cNvPr id="3339" name="Google Shape;3339;p42"/>
            <p:cNvSpPr txBox="1"/>
            <p:nvPr/>
          </p:nvSpPr>
          <p:spPr>
            <a:xfrm>
              <a:off x="5311550" y="3556475"/>
              <a:ext cx="93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Exo Medium"/>
                  <a:ea typeface="Exo Medium"/>
                  <a:cs typeface="Exo Medium"/>
                  <a:sym typeface="Exo Medium"/>
                </a:rPr>
                <a:t>Nissan</a:t>
              </a:r>
              <a:endParaRPr sz="1800"/>
            </a:p>
          </p:txBody>
        </p:sp>
        <p:sp>
          <p:nvSpPr>
            <p:cNvPr id="3340" name="Google Shape;3340;p42"/>
            <p:cNvSpPr txBox="1"/>
            <p:nvPr/>
          </p:nvSpPr>
          <p:spPr>
            <a:xfrm>
              <a:off x="6615300" y="3556475"/>
              <a:ext cx="930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Exo Medium"/>
                  <a:ea typeface="Exo Medium"/>
                  <a:cs typeface="Exo Medium"/>
                  <a:sym typeface="Exo Medium"/>
                </a:rPr>
                <a:t>Volvo</a:t>
              </a:r>
              <a:endParaRPr sz="1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4" name="Shape 3344"/>
        <p:cNvGrpSpPr/>
        <p:nvPr/>
      </p:nvGrpSpPr>
      <p:grpSpPr>
        <a:xfrm>
          <a:off x="0" y="0"/>
          <a:ext cx="0" cy="0"/>
          <a:chOff x="0" y="0"/>
          <a:chExt cx="0" cy="0"/>
        </a:xfrm>
      </p:grpSpPr>
      <p:grpSp>
        <p:nvGrpSpPr>
          <p:cNvPr id="3345" name="Google Shape;3345;p43"/>
          <p:cNvGrpSpPr/>
          <p:nvPr/>
        </p:nvGrpSpPr>
        <p:grpSpPr>
          <a:xfrm flipH="1" rot="5400000">
            <a:off x="7235971" y="74587"/>
            <a:ext cx="1823016" cy="296643"/>
            <a:chOff x="7857346" y="3902355"/>
            <a:chExt cx="1823016" cy="296643"/>
          </a:xfrm>
        </p:grpSpPr>
        <p:sp>
          <p:nvSpPr>
            <p:cNvPr id="3346" name="Google Shape;3346;p4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43"/>
          <p:cNvGrpSpPr/>
          <p:nvPr/>
        </p:nvGrpSpPr>
        <p:grpSpPr>
          <a:xfrm>
            <a:off x="1027742" y="1000466"/>
            <a:ext cx="1105976" cy="133969"/>
            <a:chOff x="8183182" y="663852"/>
            <a:chExt cx="1475028" cy="178673"/>
          </a:xfrm>
        </p:grpSpPr>
        <p:grpSp>
          <p:nvGrpSpPr>
            <p:cNvPr id="3353" name="Google Shape;3353;p43"/>
            <p:cNvGrpSpPr/>
            <p:nvPr/>
          </p:nvGrpSpPr>
          <p:grpSpPr>
            <a:xfrm>
              <a:off x="8183182" y="774425"/>
              <a:ext cx="1178025" cy="68100"/>
              <a:chOff x="2024450" y="204150"/>
              <a:chExt cx="1178025" cy="68100"/>
            </a:xfrm>
          </p:grpSpPr>
          <p:sp>
            <p:nvSpPr>
              <p:cNvPr id="3354" name="Google Shape;3354;p4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4" name="Google Shape;3364;p43"/>
            <p:cNvGrpSpPr/>
            <p:nvPr/>
          </p:nvGrpSpPr>
          <p:grpSpPr>
            <a:xfrm>
              <a:off x="8480185" y="663852"/>
              <a:ext cx="1178025" cy="68100"/>
              <a:chOff x="2024450" y="204150"/>
              <a:chExt cx="1178025" cy="68100"/>
            </a:xfrm>
          </p:grpSpPr>
          <p:sp>
            <p:nvSpPr>
              <p:cNvPr id="3365" name="Google Shape;3365;p4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75" name="Google Shape;3375;p43"/>
          <p:cNvGrpSpPr/>
          <p:nvPr/>
        </p:nvGrpSpPr>
        <p:grpSpPr>
          <a:xfrm rot="5400000">
            <a:off x="1947525" y="4461525"/>
            <a:ext cx="98902" cy="553090"/>
            <a:chOff x="4898850" y="4820550"/>
            <a:chExt cx="98902" cy="553090"/>
          </a:xfrm>
        </p:grpSpPr>
        <p:sp>
          <p:nvSpPr>
            <p:cNvPr id="3376" name="Google Shape;3376;p4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1" name="Google Shape;3381;p43"/>
          <p:cNvSpPr txBox="1"/>
          <p:nvPr/>
        </p:nvSpPr>
        <p:spPr>
          <a:xfrm>
            <a:off x="909150" y="660075"/>
            <a:ext cx="7325700" cy="965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200">
                <a:solidFill>
                  <a:schemeClr val="lt1"/>
                </a:solidFill>
                <a:latin typeface="Exo"/>
                <a:ea typeface="Exo"/>
                <a:cs typeface="Exo"/>
                <a:sym typeface="Exo"/>
              </a:rPr>
              <a:t>Xây dựng ứng dụng với giao diện GUI </a:t>
            </a:r>
            <a:r>
              <a:rPr b="1" lang="en" sz="3200">
                <a:solidFill>
                  <a:schemeClr val="accent2"/>
                </a:solidFill>
                <a:latin typeface="Exo"/>
                <a:ea typeface="Exo"/>
                <a:cs typeface="Exo"/>
                <a:sym typeface="Exo"/>
              </a:rPr>
              <a:t>(Tkinter)</a:t>
            </a:r>
            <a:endParaRPr b="1" sz="3200">
              <a:solidFill>
                <a:schemeClr val="accent2"/>
              </a:solidFill>
              <a:latin typeface="Exo"/>
              <a:ea typeface="Exo"/>
              <a:cs typeface="Exo"/>
              <a:sym typeface="Exo"/>
            </a:endParaRPr>
          </a:p>
          <a:p>
            <a:pPr indent="0" lvl="0" marL="0" rtl="0" algn="ctr">
              <a:spcBef>
                <a:spcPts val="0"/>
              </a:spcBef>
              <a:spcAft>
                <a:spcPts val="0"/>
              </a:spcAft>
              <a:buNone/>
            </a:pPr>
            <a:r>
              <a:t/>
            </a:r>
            <a:endParaRPr b="1" sz="3200">
              <a:solidFill>
                <a:schemeClr val="accent2"/>
              </a:solidFill>
              <a:latin typeface="Exo"/>
              <a:ea typeface="Exo"/>
              <a:cs typeface="Exo"/>
              <a:sym typeface="Exo"/>
            </a:endParaRPr>
          </a:p>
        </p:txBody>
      </p:sp>
      <p:sp>
        <p:nvSpPr>
          <p:cNvPr id="3382" name="Google Shape;338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83" name="Google Shape;3383;p43"/>
          <p:cNvPicPr preferRelativeResize="0"/>
          <p:nvPr/>
        </p:nvPicPr>
        <p:blipFill>
          <a:blip r:embed="rId3">
            <a:alphaModFix/>
          </a:blip>
          <a:stretch>
            <a:fillRect/>
          </a:stretch>
        </p:blipFill>
        <p:spPr>
          <a:xfrm>
            <a:off x="4876700" y="1717725"/>
            <a:ext cx="2930475" cy="2617625"/>
          </a:xfrm>
          <a:prstGeom prst="rect">
            <a:avLst/>
          </a:prstGeom>
          <a:noFill/>
          <a:ln>
            <a:noFill/>
          </a:ln>
        </p:spPr>
      </p:pic>
      <p:sp>
        <p:nvSpPr>
          <p:cNvPr id="3384" name="Google Shape;3384;p43"/>
          <p:cNvSpPr txBox="1"/>
          <p:nvPr/>
        </p:nvSpPr>
        <p:spPr>
          <a:xfrm>
            <a:off x="1027750" y="1902888"/>
            <a:ext cx="3556500" cy="2247300"/>
          </a:xfrm>
          <a:prstGeom prst="rect">
            <a:avLst/>
          </a:prstGeom>
          <a:noFill/>
          <a:ln>
            <a:noFill/>
          </a:ln>
        </p:spPr>
        <p:txBody>
          <a:bodyPr anchorCtr="0" anchor="t" bIns="91425" lIns="91425" spcFirstLastPara="1" rIns="91425" wrap="square" tIns="91425">
            <a:spAutoFit/>
          </a:bodyPr>
          <a:lstStyle/>
          <a:p>
            <a:pPr indent="0" lvl="0" marL="0" marR="176530" rtl="0" algn="just">
              <a:lnSpc>
                <a:spcPct val="102997"/>
              </a:lnSpc>
              <a:spcBef>
                <a:spcPts val="906"/>
              </a:spcBef>
              <a:spcAft>
                <a:spcPts val="0"/>
              </a:spcAft>
              <a:buNone/>
            </a:pPr>
            <a:r>
              <a:rPr b="1" lang="en" sz="3000">
                <a:solidFill>
                  <a:schemeClr val="accent2"/>
                </a:solidFill>
                <a:latin typeface="Exo"/>
                <a:ea typeface="Exo"/>
                <a:cs typeface="Exo"/>
                <a:sym typeface="Exo"/>
              </a:rPr>
              <a:t>Lý do lựa chọn </a:t>
            </a:r>
            <a:endParaRPr b="1" sz="3000">
              <a:solidFill>
                <a:schemeClr val="accent2"/>
              </a:solidFill>
              <a:latin typeface="Exo"/>
              <a:ea typeface="Exo"/>
              <a:cs typeface="Exo"/>
              <a:sym typeface="Exo"/>
            </a:endParaRPr>
          </a:p>
          <a:p>
            <a:pPr indent="-323850" lvl="0" marL="457200" marR="176709" rtl="0" algn="just">
              <a:lnSpc>
                <a:spcPct val="103057"/>
              </a:lnSpc>
              <a:spcBef>
                <a:spcPts val="866"/>
              </a:spcBef>
              <a:spcAft>
                <a:spcPts val="0"/>
              </a:spcAft>
              <a:buClr>
                <a:schemeClr val="lt1"/>
              </a:buClr>
              <a:buSzPts val="1500"/>
              <a:buFont typeface="Exo Medium"/>
              <a:buChar char="●"/>
            </a:pPr>
            <a:r>
              <a:rPr lang="en" sz="1500">
                <a:solidFill>
                  <a:schemeClr val="lt1"/>
                </a:solidFill>
                <a:latin typeface="Exo Medium"/>
                <a:ea typeface="Exo Medium"/>
                <a:cs typeface="Exo Medium"/>
                <a:sym typeface="Exo Medium"/>
              </a:rPr>
              <a:t>Tkinter nhẹ và tương đối dễ sử dụng so với các framework khác.</a:t>
            </a:r>
            <a:endParaRPr sz="1500">
              <a:solidFill>
                <a:schemeClr val="lt1"/>
              </a:solidFill>
              <a:latin typeface="Exo Medium"/>
              <a:ea typeface="Exo Medium"/>
              <a:cs typeface="Exo Medium"/>
              <a:sym typeface="Exo Medium"/>
            </a:endParaRPr>
          </a:p>
          <a:p>
            <a:pPr indent="-323850" lvl="0" marL="457200" rtl="0" algn="just">
              <a:lnSpc>
                <a:spcPct val="115000"/>
              </a:lnSpc>
              <a:spcBef>
                <a:spcPts val="0"/>
              </a:spcBef>
              <a:spcAft>
                <a:spcPts val="0"/>
              </a:spcAft>
              <a:buClr>
                <a:schemeClr val="lt1"/>
              </a:buClr>
              <a:buSzPts val="1500"/>
              <a:buFont typeface="Exo Medium"/>
              <a:buChar char="●"/>
            </a:pPr>
            <a:r>
              <a:rPr lang="en" sz="1500">
                <a:solidFill>
                  <a:schemeClr val="lt1"/>
                </a:solidFill>
                <a:latin typeface="Exo Medium"/>
                <a:ea typeface="Exo Medium"/>
                <a:cs typeface="Exo Medium"/>
                <a:sym typeface="Exo Medium"/>
              </a:rPr>
              <a:t>Nó đa nền tảng, do đó, cùng một mã hoạt động trên Windows, macOS và Linux. </a:t>
            </a:r>
            <a:endParaRPr sz="1500">
              <a:solidFill>
                <a:schemeClr val="lt1"/>
              </a:solidFill>
              <a:latin typeface="Exo Medium"/>
              <a:ea typeface="Exo Medium"/>
              <a:cs typeface="Exo Medium"/>
              <a:sym typeface="Ex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8" name="Shape 3388"/>
        <p:cNvGrpSpPr/>
        <p:nvPr/>
      </p:nvGrpSpPr>
      <p:grpSpPr>
        <a:xfrm>
          <a:off x="0" y="0"/>
          <a:ext cx="0" cy="0"/>
          <a:chOff x="0" y="0"/>
          <a:chExt cx="0" cy="0"/>
        </a:xfrm>
      </p:grpSpPr>
      <p:sp>
        <p:nvSpPr>
          <p:cNvPr id="3389" name="Google Shape;3389;p44"/>
          <p:cNvSpPr/>
          <p:nvPr/>
        </p:nvSpPr>
        <p:spPr>
          <a:xfrm>
            <a:off x="922050" y="2573788"/>
            <a:ext cx="7299900" cy="21654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4"/>
          <p:cNvSpPr txBox="1"/>
          <p:nvPr>
            <p:ph idx="1" type="body"/>
          </p:nvPr>
        </p:nvSpPr>
        <p:spPr>
          <a:xfrm>
            <a:off x="1022100" y="2731250"/>
            <a:ext cx="6924900" cy="19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solidFill>
                  <a:schemeClr val="accent2"/>
                </a:solidFill>
              </a:rPr>
              <a:t>PHÂN TÍCH</a:t>
            </a:r>
            <a:r>
              <a:rPr lang="en" sz="6500"/>
              <a:t> CHƯƠNG TRÌNH</a:t>
            </a:r>
            <a:endParaRPr sz="6500"/>
          </a:p>
        </p:txBody>
      </p:sp>
      <p:grpSp>
        <p:nvGrpSpPr>
          <p:cNvPr id="3391" name="Google Shape;3391;p44"/>
          <p:cNvGrpSpPr/>
          <p:nvPr/>
        </p:nvGrpSpPr>
        <p:grpSpPr>
          <a:xfrm>
            <a:off x="8058476" y="4879932"/>
            <a:ext cx="1252897" cy="51000"/>
            <a:chOff x="2915381" y="4104819"/>
            <a:chExt cx="1252897" cy="51000"/>
          </a:xfrm>
        </p:grpSpPr>
        <p:sp>
          <p:nvSpPr>
            <p:cNvPr id="3392" name="Google Shape;3392;p4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6" name="Google Shape;3406;p44"/>
          <p:cNvSpPr/>
          <p:nvPr/>
        </p:nvSpPr>
        <p:spPr>
          <a:xfrm flipH="1">
            <a:off x="8554554"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7" name="Google Shape;3407;p44"/>
          <p:cNvGrpSpPr/>
          <p:nvPr/>
        </p:nvGrpSpPr>
        <p:grpSpPr>
          <a:xfrm flipH="1" rot="5400000">
            <a:off x="8517601" y="-295650"/>
            <a:ext cx="302065" cy="1520982"/>
            <a:chOff x="-108754" y="2690919"/>
            <a:chExt cx="302065" cy="1520982"/>
          </a:xfrm>
        </p:grpSpPr>
        <p:sp>
          <p:nvSpPr>
            <p:cNvPr id="3408" name="Google Shape;3408;p4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3" name="Google Shape;3413;p44"/>
          <p:cNvGrpSpPr/>
          <p:nvPr/>
        </p:nvGrpSpPr>
        <p:grpSpPr>
          <a:xfrm>
            <a:off x="7805645" y="2296729"/>
            <a:ext cx="2297800" cy="347400"/>
            <a:chOff x="7805645" y="2296729"/>
            <a:chExt cx="2297800" cy="347400"/>
          </a:xfrm>
        </p:grpSpPr>
        <p:sp>
          <p:nvSpPr>
            <p:cNvPr id="3414" name="Google Shape;3414;p44"/>
            <p:cNvSpPr/>
            <p:nvPr/>
          </p:nvSpPr>
          <p:spPr>
            <a:xfrm flipH="1">
              <a:off x="8108745" y="257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4"/>
            <p:cNvSpPr/>
            <p:nvPr/>
          </p:nvSpPr>
          <p:spPr>
            <a:xfrm flipH="1">
              <a:off x="7805645" y="2296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6" name="Google Shape;3416;p4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7" name="Google Shape;3417;p44"/>
          <p:cNvGrpSpPr/>
          <p:nvPr/>
        </p:nvGrpSpPr>
        <p:grpSpPr>
          <a:xfrm rot="10800000">
            <a:off x="-674561" y="398178"/>
            <a:ext cx="883262" cy="242091"/>
            <a:chOff x="2300350" y="2601250"/>
            <a:chExt cx="2275275" cy="623625"/>
          </a:xfrm>
        </p:grpSpPr>
        <p:sp>
          <p:nvSpPr>
            <p:cNvPr id="3418" name="Google Shape;3418;p4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4" name="Google Shape;3424;p44"/>
          <p:cNvGrpSpPr/>
          <p:nvPr/>
        </p:nvGrpSpPr>
        <p:grpSpPr>
          <a:xfrm>
            <a:off x="442736" y="3589512"/>
            <a:ext cx="1105976" cy="133969"/>
            <a:chOff x="8183182" y="663852"/>
            <a:chExt cx="1475028" cy="178673"/>
          </a:xfrm>
        </p:grpSpPr>
        <p:grpSp>
          <p:nvGrpSpPr>
            <p:cNvPr id="3425" name="Google Shape;3425;p44"/>
            <p:cNvGrpSpPr/>
            <p:nvPr/>
          </p:nvGrpSpPr>
          <p:grpSpPr>
            <a:xfrm>
              <a:off x="8183182" y="774425"/>
              <a:ext cx="1178025" cy="68100"/>
              <a:chOff x="2024450" y="204150"/>
              <a:chExt cx="1178025" cy="68100"/>
            </a:xfrm>
          </p:grpSpPr>
          <p:sp>
            <p:nvSpPr>
              <p:cNvPr id="3426" name="Google Shape;3426;p4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6" name="Google Shape;3436;p44"/>
            <p:cNvGrpSpPr/>
            <p:nvPr/>
          </p:nvGrpSpPr>
          <p:grpSpPr>
            <a:xfrm>
              <a:off x="8480185" y="663852"/>
              <a:ext cx="1178025" cy="68100"/>
              <a:chOff x="2024450" y="204150"/>
              <a:chExt cx="1178025" cy="68100"/>
            </a:xfrm>
          </p:grpSpPr>
          <p:sp>
            <p:nvSpPr>
              <p:cNvPr id="3437" name="Google Shape;3437;p4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47" name="Google Shape;3447;p44"/>
          <p:cNvSpPr txBox="1"/>
          <p:nvPr/>
        </p:nvSpPr>
        <p:spPr>
          <a:xfrm>
            <a:off x="128600" y="116475"/>
            <a:ext cx="1027200" cy="805500"/>
          </a:xfrm>
          <a:prstGeom prst="rect">
            <a:avLst/>
          </a:prstGeom>
          <a:noFill/>
          <a:ln>
            <a:noFill/>
          </a:ln>
          <a:effectLst>
            <a:outerShdw blurRad="57150" rotWithShape="0" algn="bl">
              <a:srgbClr val="8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1"/>
                </a:solidFill>
                <a:latin typeface="Exo"/>
                <a:ea typeface="Exo"/>
                <a:cs typeface="Exo"/>
                <a:sym typeface="Exo"/>
              </a:rPr>
              <a:t>03</a:t>
            </a:r>
            <a:endParaRPr b="1" sz="4800">
              <a:solidFill>
                <a:schemeClr val="lt1"/>
              </a:solidFill>
              <a:latin typeface="Exo"/>
              <a:ea typeface="Exo"/>
              <a:cs typeface="Exo"/>
              <a:sym typeface="Exo"/>
            </a:endParaRPr>
          </a:p>
        </p:txBody>
      </p:sp>
      <p:sp>
        <p:nvSpPr>
          <p:cNvPr id="3448" name="Google Shape;34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2" name="Shape 3452"/>
        <p:cNvGrpSpPr/>
        <p:nvPr/>
      </p:nvGrpSpPr>
      <p:grpSpPr>
        <a:xfrm>
          <a:off x="0" y="0"/>
          <a:ext cx="0" cy="0"/>
          <a:chOff x="0" y="0"/>
          <a:chExt cx="0" cy="0"/>
        </a:xfrm>
      </p:grpSpPr>
      <p:sp>
        <p:nvSpPr>
          <p:cNvPr id="3453" name="Google Shape;3453;p4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2F2F2"/>
                </a:solidFill>
              </a:rPr>
              <a:t>CÁC </a:t>
            </a:r>
            <a:r>
              <a:rPr lang="en">
                <a:solidFill>
                  <a:schemeClr val="accent2"/>
                </a:solidFill>
              </a:rPr>
              <a:t>QUY TRÌNH</a:t>
            </a:r>
            <a:r>
              <a:rPr lang="en">
                <a:solidFill>
                  <a:srgbClr val="F2F2F2"/>
                </a:solidFill>
              </a:rPr>
              <a:t> NGHIỆP VỤ CHÍNH</a:t>
            </a:r>
            <a:endParaRPr>
              <a:solidFill>
                <a:srgbClr val="F2F2F2"/>
              </a:solidFill>
            </a:endParaRPr>
          </a:p>
        </p:txBody>
      </p:sp>
      <p:grpSp>
        <p:nvGrpSpPr>
          <p:cNvPr id="3454" name="Google Shape;3454;p45"/>
          <p:cNvGrpSpPr/>
          <p:nvPr/>
        </p:nvGrpSpPr>
        <p:grpSpPr>
          <a:xfrm>
            <a:off x="460425" y="2597613"/>
            <a:ext cx="11328950" cy="1223527"/>
            <a:chOff x="571950" y="1397707"/>
            <a:chExt cx="11328950" cy="2892499"/>
          </a:xfrm>
        </p:grpSpPr>
        <p:sp>
          <p:nvSpPr>
            <p:cNvPr id="3455" name="Google Shape;3455;p45"/>
            <p:cNvSpPr/>
            <p:nvPr/>
          </p:nvSpPr>
          <p:spPr>
            <a:xfrm>
              <a:off x="571950" y="1758290"/>
              <a:ext cx="2598600" cy="8025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b="1" sz="1900">
                <a:solidFill>
                  <a:schemeClr val="lt1"/>
                </a:solidFill>
                <a:latin typeface="Exo"/>
                <a:ea typeface="Exo"/>
                <a:cs typeface="Exo"/>
                <a:sym typeface="Exo"/>
              </a:endParaRPr>
            </a:p>
            <a:p>
              <a:pPr indent="0" lvl="0" marL="0" rtl="0" algn="l">
                <a:spcBef>
                  <a:spcPts val="0"/>
                </a:spcBef>
                <a:spcAft>
                  <a:spcPts val="0"/>
                </a:spcAft>
                <a:buClr>
                  <a:schemeClr val="dk1"/>
                </a:buClr>
                <a:buSzPts val="1100"/>
                <a:buFont typeface="Arial"/>
                <a:buNone/>
              </a:pPr>
              <a:r>
                <a:t/>
              </a:r>
              <a:endParaRPr b="1" sz="1800">
                <a:solidFill>
                  <a:schemeClr val="lt1"/>
                </a:solidFill>
                <a:latin typeface="Exo"/>
                <a:ea typeface="Exo"/>
                <a:cs typeface="Exo"/>
                <a:sym typeface="Exo"/>
              </a:endParaRPr>
            </a:p>
          </p:txBody>
        </p:sp>
        <p:sp>
          <p:nvSpPr>
            <p:cNvPr id="3456" name="Google Shape;3456;p45"/>
            <p:cNvSpPr txBox="1"/>
            <p:nvPr/>
          </p:nvSpPr>
          <p:spPr>
            <a:xfrm>
              <a:off x="9635300" y="2515106"/>
              <a:ext cx="2265600" cy="177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T Sans"/>
                <a:ea typeface="PT Sans"/>
                <a:cs typeface="PT Sans"/>
                <a:sym typeface="PT Sans"/>
              </a:endParaRPr>
            </a:p>
          </p:txBody>
        </p:sp>
        <p:sp>
          <p:nvSpPr>
            <p:cNvPr id="3457" name="Google Shape;3457;p45"/>
            <p:cNvSpPr txBox="1"/>
            <p:nvPr/>
          </p:nvSpPr>
          <p:spPr>
            <a:xfrm>
              <a:off x="6138975" y="1397707"/>
              <a:ext cx="2487300" cy="22356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lt1"/>
                  </a:solidFill>
                  <a:latin typeface="Exo"/>
                  <a:ea typeface="Exo"/>
                  <a:cs typeface="Exo"/>
                  <a:sym typeface="Exo"/>
                </a:rPr>
                <a:t>Thêm, xóa, cập nhật và xem danh sách nhân viên/xe.</a:t>
              </a:r>
              <a:endParaRPr sz="1800">
                <a:solidFill>
                  <a:schemeClr val="lt1"/>
                </a:solidFill>
                <a:latin typeface="Exo"/>
                <a:ea typeface="Exo"/>
                <a:cs typeface="Exo"/>
                <a:sym typeface="Exo"/>
              </a:endParaRPr>
            </a:p>
            <a:p>
              <a:pPr indent="0" lvl="0" marL="0" rtl="0" algn="just">
                <a:lnSpc>
                  <a:spcPct val="115000"/>
                </a:lnSpc>
                <a:spcBef>
                  <a:spcPts val="0"/>
                </a:spcBef>
                <a:spcAft>
                  <a:spcPts val="0"/>
                </a:spcAft>
                <a:buNone/>
              </a:pPr>
              <a:r>
                <a:t/>
              </a:r>
              <a:endParaRPr sz="1800">
                <a:solidFill>
                  <a:schemeClr val="lt1"/>
                </a:solidFill>
                <a:latin typeface="Exo"/>
                <a:ea typeface="Exo"/>
                <a:cs typeface="Exo"/>
                <a:sym typeface="Exo"/>
              </a:endParaRPr>
            </a:p>
          </p:txBody>
        </p:sp>
      </p:grpSp>
      <p:sp>
        <p:nvSpPr>
          <p:cNvPr id="3458" name="Google Shape;3458;p45"/>
          <p:cNvSpPr/>
          <p:nvPr/>
        </p:nvSpPr>
        <p:spPr>
          <a:xfrm>
            <a:off x="3059065" y="2450051"/>
            <a:ext cx="235500" cy="23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5"/>
          <p:cNvSpPr/>
          <p:nvPr/>
        </p:nvSpPr>
        <p:spPr>
          <a:xfrm>
            <a:off x="2001564" y="3500861"/>
            <a:ext cx="235500" cy="23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0" name="Google Shape;3460;p45"/>
          <p:cNvCxnSpPr/>
          <p:nvPr/>
        </p:nvCxnSpPr>
        <p:spPr>
          <a:xfrm flipH="1">
            <a:off x="3295350" y="2875400"/>
            <a:ext cx="2553300" cy="45600"/>
          </a:xfrm>
          <a:prstGeom prst="bentConnector3">
            <a:avLst>
              <a:gd fmla="val 50000" name="adj1"/>
            </a:avLst>
          </a:prstGeom>
          <a:noFill/>
          <a:ln cap="flat" cmpd="sng" w="19050">
            <a:solidFill>
              <a:schemeClr val="lt1"/>
            </a:solidFill>
            <a:prstDash val="solid"/>
            <a:round/>
            <a:headEnd len="lg" w="lg" type="none"/>
            <a:tailEnd len="lg" w="lg" type="oval"/>
          </a:ln>
        </p:spPr>
      </p:cxnSp>
      <p:cxnSp>
        <p:nvCxnSpPr>
          <p:cNvPr id="3461" name="Google Shape;3461;p45"/>
          <p:cNvCxnSpPr/>
          <p:nvPr/>
        </p:nvCxnSpPr>
        <p:spPr>
          <a:xfrm flipH="1">
            <a:off x="3296550" y="3990850"/>
            <a:ext cx="2578200" cy="111600"/>
          </a:xfrm>
          <a:prstGeom prst="bentConnector3">
            <a:avLst>
              <a:gd fmla="val 50000" name="adj1"/>
            </a:avLst>
          </a:prstGeom>
          <a:noFill/>
          <a:ln cap="flat" cmpd="sng" w="19050">
            <a:solidFill>
              <a:schemeClr val="lt1"/>
            </a:solidFill>
            <a:prstDash val="solid"/>
            <a:round/>
            <a:headEnd len="lg" w="lg" type="none"/>
            <a:tailEnd len="lg" w="lg" type="oval"/>
          </a:ln>
        </p:spPr>
      </p:cxnSp>
      <p:grpSp>
        <p:nvGrpSpPr>
          <p:cNvPr id="3462" name="Google Shape;3462;p45"/>
          <p:cNvGrpSpPr/>
          <p:nvPr/>
        </p:nvGrpSpPr>
        <p:grpSpPr>
          <a:xfrm rot="5400000">
            <a:off x="1888000" y="933075"/>
            <a:ext cx="98902" cy="553090"/>
            <a:chOff x="4898850" y="4820550"/>
            <a:chExt cx="98902" cy="553090"/>
          </a:xfrm>
        </p:grpSpPr>
        <p:sp>
          <p:nvSpPr>
            <p:cNvPr id="3463" name="Google Shape;3463;p4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8" name="Google Shape;3468;p45"/>
          <p:cNvSpPr txBox="1"/>
          <p:nvPr/>
        </p:nvSpPr>
        <p:spPr>
          <a:xfrm>
            <a:off x="713100" y="1307150"/>
            <a:ext cx="7717800" cy="84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rgbClr val="F2F2F2"/>
                </a:solidFill>
                <a:latin typeface="Exo Medium"/>
                <a:ea typeface="Exo Medium"/>
                <a:cs typeface="Exo Medium"/>
                <a:sym typeface="Exo Medium"/>
              </a:rPr>
              <a:t>Actor sẽ đăng nhập vào chương trình, sau khi đăng nhập thành công, Actor có thể thực hiện các thao tác trên chương trình.</a:t>
            </a:r>
            <a:endParaRPr sz="2000">
              <a:solidFill>
                <a:srgbClr val="F2F2F2"/>
              </a:solidFill>
              <a:latin typeface="Exo Medium"/>
              <a:ea typeface="Exo Medium"/>
              <a:cs typeface="Exo Medium"/>
              <a:sym typeface="Exo Medium"/>
            </a:endParaRPr>
          </a:p>
        </p:txBody>
      </p:sp>
      <p:sp>
        <p:nvSpPr>
          <p:cNvPr id="3469" name="Google Shape;3469;p45"/>
          <p:cNvSpPr/>
          <p:nvPr/>
        </p:nvSpPr>
        <p:spPr>
          <a:xfrm>
            <a:off x="483150" y="3928865"/>
            <a:ext cx="2598600" cy="3396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900">
              <a:solidFill>
                <a:schemeClr val="lt1"/>
              </a:solidFill>
              <a:latin typeface="Exo"/>
              <a:ea typeface="Exo"/>
              <a:cs typeface="Exo"/>
              <a:sym typeface="Exo"/>
            </a:endParaRPr>
          </a:p>
          <a:p>
            <a:pPr indent="0" lvl="0" marL="0" rtl="0" algn="just">
              <a:lnSpc>
                <a:spcPct val="115000"/>
              </a:lnSpc>
              <a:spcBef>
                <a:spcPts val="0"/>
              </a:spcBef>
              <a:spcAft>
                <a:spcPts val="0"/>
              </a:spcAft>
              <a:buClr>
                <a:schemeClr val="dk1"/>
              </a:buClr>
              <a:buSzPts val="1100"/>
              <a:buFont typeface="Arial"/>
              <a:buNone/>
            </a:pPr>
            <a:r>
              <a:rPr lang="en" sz="1900">
                <a:solidFill>
                  <a:schemeClr val="lt1"/>
                </a:solidFill>
                <a:latin typeface="Exo SemiBold"/>
                <a:ea typeface="Exo SemiBold"/>
                <a:cs typeface="Exo SemiBold"/>
                <a:sym typeface="Exo SemiBold"/>
              </a:rPr>
              <a:t>Actor là nhân viên</a:t>
            </a:r>
            <a:endParaRPr sz="1900">
              <a:solidFill>
                <a:schemeClr val="lt1"/>
              </a:solidFill>
              <a:latin typeface="Exo SemiBold"/>
              <a:ea typeface="Exo SemiBold"/>
              <a:cs typeface="Exo SemiBold"/>
              <a:sym typeface="Exo SemiBold"/>
            </a:endParaRPr>
          </a:p>
          <a:p>
            <a:pPr indent="0" lvl="0" marL="0" rtl="0" algn="just">
              <a:lnSpc>
                <a:spcPct val="115000"/>
              </a:lnSpc>
              <a:spcBef>
                <a:spcPts val="0"/>
              </a:spcBef>
              <a:spcAft>
                <a:spcPts val="0"/>
              </a:spcAft>
              <a:buNone/>
            </a:pPr>
            <a:r>
              <a:t/>
            </a:r>
            <a:endParaRPr sz="1900">
              <a:solidFill>
                <a:schemeClr val="lt1"/>
              </a:solidFill>
              <a:latin typeface="Exo"/>
              <a:ea typeface="Exo"/>
              <a:cs typeface="Exo"/>
              <a:sym typeface="Exo"/>
            </a:endParaRPr>
          </a:p>
        </p:txBody>
      </p:sp>
      <p:sp>
        <p:nvSpPr>
          <p:cNvPr id="3470" name="Google Shape;3470;p45"/>
          <p:cNvSpPr txBox="1"/>
          <p:nvPr/>
        </p:nvSpPr>
        <p:spPr>
          <a:xfrm>
            <a:off x="505800" y="2685550"/>
            <a:ext cx="2553300" cy="73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900">
                <a:solidFill>
                  <a:schemeClr val="lt1"/>
                </a:solidFill>
                <a:latin typeface="Exo SemiBold"/>
                <a:ea typeface="Exo SemiBold"/>
                <a:cs typeface="Exo SemiBold"/>
                <a:sym typeface="Exo SemiBold"/>
              </a:rPr>
              <a:t>Actor là nhà quản lý</a:t>
            </a:r>
            <a:endParaRPr sz="1900">
              <a:solidFill>
                <a:schemeClr val="lt1"/>
              </a:solidFill>
              <a:latin typeface="Exo SemiBold"/>
              <a:ea typeface="Exo SemiBold"/>
              <a:cs typeface="Exo SemiBold"/>
              <a:sym typeface="Exo SemiBold"/>
            </a:endParaRPr>
          </a:p>
          <a:p>
            <a:pPr indent="0" lvl="0" marL="0" rtl="0" algn="l">
              <a:spcBef>
                <a:spcPts val="0"/>
              </a:spcBef>
              <a:spcAft>
                <a:spcPts val="0"/>
              </a:spcAft>
              <a:buNone/>
            </a:pPr>
            <a:r>
              <a:t/>
            </a:r>
            <a:endParaRPr>
              <a:latin typeface="PT Sans"/>
              <a:ea typeface="PT Sans"/>
              <a:cs typeface="PT Sans"/>
              <a:sym typeface="PT Sans"/>
            </a:endParaRPr>
          </a:p>
        </p:txBody>
      </p:sp>
      <p:sp>
        <p:nvSpPr>
          <p:cNvPr id="3471" name="Google Shape;3471;p45"/>
          <p:cNvSpPr txBox="1"/>
          <p:nvPr/>
        </p:nvSpPr>
        <p:spPr>
          <a:xfrm>
            <a:off x="6089550" y="3693400"/>
            <a:ext cx="2341500" cy="114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900">
                <a:solidFill>
                  <a:schemeClr val="lt1"/>
                </a:solidFill>
                <a:latin typeface="Exo"/>
                <a:ea typeface="Exo"/>
                <a:cs typeface="Exo"/>
                <a:sym typeface="Exo"/>
              </a:rPr>
              <a:t>Thêm, xóa, cập nhật và xem danh sách xe</a:t>
            </a:r>
            <a:endParaRPr sz="1900">
              <a:solidFill>
                <a:schemeClr val="lt1"/>
              </a:solidFill>
              <a:latin typeface="Exo"/>
              <a:ea typeface="Exo"/>
              <a:cs typeface="Exo"/>
              <a:sym typeface="Exo"/>
            </a:endParaRPr>
          </a:p>
        </p:txBody>
      </p:sp>
      <p:sp>
        <p:nvSpPr>
          <p:cNvPr id="3472" name="Google Shape;347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6" name="Shape 3476"/>
        <p:cNvGrpSpPr/>
        <p:nvPr/>
      </p:nvGrpSpPr>
      <p:grpSpPr>
        <a:xfrm>
          <a:off x="0" y="0"/>
          <a:ext cx="0" cy="0"/>
          <a:chOff x="0" y="0"/>
          <a:chExt cx="0" cy="0"/>
        </a:xfrm>
      </p:grpSpPr>
      <p:sp>
        <p:nvSpPr>
          <p:cNvPr id="3477" name="Google Shape;3477;p4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QUẢN LÝ</a:t>
            </a:r>
            <a:r>
              <a:rPr lang="en"/>
              <a:t> </a:t>
            </a:r>
            <a:r>
              <a:rPr lang="en"/>
              <a:t>NHÂN VIÊN/SẢN PHẨM </a:t>
            </a:r>
            <a:endParaRPr/>
          </a:p>
        </p:txBody>
      </p:sp>
      <p:sp>
        <p:nvSpPr>
          <p:cNvPr id="3478" name="Google Shape;3478;p46"/>
          <p:cNvSpPr/>
          <p:nvPr/>
        </p:nvSpPr>
        <p:spPr>
          <a:xfrm>
            <a:off x="5002599" y="2815699"/>
            <a:ext cx="331500" cy="33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9" name="Google Shape;3479;p46"/>
          <p:cNvGrpSpPr/>
          <p:nvPr/>
        </p:nvGrpSpPr>
        <p:grpSpPr>
          <a:xfrm>
            <a:off x="5752524" y="3458273"/>
            <a:ext cx="1793701" cy="1171802"/>
            <a:chOff x="5156174" y="3483123"/>
            <a:chExt cx="1793701" cy="1171802"/>
          </a:xfrm>
        </p:grpSpPr>
        <p:sp>
          <p:nvSpPr>
            <p:cNvPr id="3480" name="Google Shape;3480;p46"/>
            <p:cNvSpPr/>
            <p:nvPr/>
          </p:nvSpPr>
          <p:spPr>
            <a:xfrm>
              <a:off x="5156174" y="3483123"/>
              <a:ext cx="1793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Exo"/>
                  <a:ea typeface="Exo"/>
                  <a:cs typeface="Exo"/>
                  <a:sym typeface="Exo"/>
                </a:rPr>
                <a:t>Cập nhật</a:t>
              </a:r>
              <a:endParaRPr b="1" sz="1800">
                <a:solidFill>
                  <a:schemeClr val="lt1"/>
                </a:solidFill>
                <a:latin typeface="Exo"/>
                <a:ea typeface="Exo"/>
                <a:cs typeface="Exo"/>
                <a:sym typeface="Exo"/>
              </a:endParaRPr>
            </a:p>
          </p:txBody>
        </p:sp>
        <p:sp>
          <p:nvSpPr>
            <p:cNvPr id="3481" name="Google Shape;3481;p46"/>
            <p:cNvSpPr txBox="1"/>
            <p:nvPr/>
          </p:nvSpPr>
          <p:spPr>
            <a:xfrm>
              <a:off x="5156175" y="4082225"/>
              <a:ext cx="17937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lt1"/>
                  </a:solidFill>
                  <a:latin typeface="Exo"/>
                  <a:ea typeface="Exo"/>
                  <a:cs typeface="Exo"/>
                  <a:sym typeface="Exo"/>
                </a:rPr>
                <a:t>Cập nhật thông tin của Nhân viên/Xe.</a:t>
              </a:r>
              <a:endParaRPr sz="1300">
                <a:solidFill>
                  <a:schemeClr val="lt1"/>
                </a:solidFill>
                <a:latin typeface="Exo"/>
                <a:ea typeface="Exo"/>
                <a:cs typeface="Exo"/>
                <a:sym typeface="Exo"/>
              </a:endParaRPr>
            </a:p>
            <a:p>
              <a:pPr indent="0" lvl="0" marL="0" rtl="0" algn="ctr">
                <a:spcBef>
                  <a:spcPts val="0"/>
                </a:spcBef>
                <a:spcAft>
                  <a:spcPts val="0"/>
                </a:spcAft>
                <a:buNone/>
              </a:pPr>
              <a:r>
                <a:t/>
              </a:r>
              <a:endParaRPr sz="1300">
                <a:solidFill>
                  <a:schemeClr val="lt1"/>
                </a:solidFill>
                <a:latin typeface="Exo"/>
                <a:ea typeface="Exo"/>
                <a:cs typeface="Exo"/>
                <a:sym typeface="Exo"/>
              </a:endParaRPr>
            </a:p>
          </p:txBody>
        </p:sp>
      </p:grpSp>
      <p:grpSp>
        <p:nvGrpSpPr>
          <p:cNvPr id="3482" name="Google Shape;3482;p46"/>
          <p:cNvGrpSpPr/>
          <p:nvPr/>
        </p:nvGrpSpPr>
        <p:grpSpPr>
          <a:xfrm>
            <a:off x="2790474" y="3458273"/>
            <a:ext cx="1793700" cy="1648952"/>
            <a:chOff x="2194124" y="3483123"/>
            <a:chExt cx="1793700" cy="1648952"/>
          </a:xfrm>
        </p:grpSpPr>
        <p:sp>
          <p:nvSpPr>
            <p:cNvPr id="3483" name="Google Shape;3483;p46"/>
            <p:cNvSpPr/>
            <p:nvPr/>
          </p:nvSpPr>
          <p:spPr>
            <a:xfrm>
              <a:off x="2194124" y="3483123"/>
              <a:ext cx="1793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Thêm</a:t>
              </a:r>
              <a:endParaRPr b="1" sz="1800">
                <a:solidFill>
                  <a:schemeClr val="lt1"/>
                </a:solidFill>
                <a:latin typeface="Exo"/>
                <a:ea typeface="Exo"/>
                <a:cs typeface="Exo"/>
                <a:sym typeface="Exo"/>
              </a:endParaRPr>
            </a:p>
          </p:txBody>
        </p:sp>
        <p:sp>
          <p:nvSpPr>
            <p:cNvPr id="3484" name="Google Shape;3484;p46"/>
            <p:cNvSpPr txBox="1"/>
            <p:nvPr/>
          </p:nvSpPr>
          <p:spPr>
            <a:xfrm>
              <a:off x="2341025" y="4065275"/>
              <a:ext cx="1449900" cy="106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Thêm </a:t>
              </a:r>
              <a:r>
                <a:rPr lang="en" sz="1300">
                  <a:solidFill>
                    <a:schemeClr val="dk1"/>
                  </a:solidFill>
                  <a:latin typeface="Times New Roman"/>
                  <a:ea typeface="Times New Roman"/>
                  <a:cs typeface="Times New Roman"/>
                  <a:sym typeface="Times New Roman"/>
                </a:rPr>
                <a:t> </a:t>
              </a:r>
              <a:r>
                <a:rPr lang="en" sz="1300">
                  <a:solidFill>
                    <a:schemeClr val="lt1"/>
                  </a:solidFill>
                  <a:latin typeface="Exo"/>
                  <a:ea typeface="Exo"/>
                  <a:cs typeface="Exo"/>
                  <a:sym typeface="Exo"/>
                </a:rPr>
                <a:t>thông tin chi tiết của Nhân viên/Xe mới vào danh sách Nhân viên/Xe.</a:t>
              </a:r>
              <a:endParaRPr sz="1300">
                <a:solidFill>
                  <a:schemeClr val="lt1"/>
                </a:solidFill>
                <a:latin typeface="Exo"/>
                <a:ea typeface="Exo"/>
                <a:cs typeface="Exo"/>
                <a:sym typeface="Exo"/>
              </a:endParaRPr>
            </a:p>
            <a:p>
              <a:pPr indent="0" lvl="0" marL="0" rtl="0" algn="ctr">
                <a:spcBef>
                  <a:spcPts val="0"/>
                </a:spcBef>
                <a:spcAft>
                  <a:spcPts val="0"/>
                </a:spcAft>
                <a:buNone/>
              </a:pPr>
              <a:r>
                <a:t/>
              </a:r>
              <a:endParaRPr>
                <a:solidFill>
                  <a:schemeClr val="lt1"/>
                </a:solidFill>
                <a:latin typeface="PT Sans"/>
                <a:ea typeface="PT Sans"/>
                <a:cs typeface="PT Sans"/>
                <a:sym typeface="PT Sans"/>
              </a:endParaRPr>
            </a:p>
          </p:txBody>
        </p:sp>
      </p:grpSp>
      <p:grpSp>
        <p:nvGrpSpPr>
          <p:cNvPr id="3485" name="Google Shape;3485;p46"/>
          <p:cNvGrpSpPr/>
          <p:nvPr/>
        </p:nvGrpSpPr>
        <p:grpSpPr>
          <a:xfrm>
            <a:off x="1309448" y="1579573"/>
            <a:ext cx="1793701" cy="914676"/>
            <a:chOff x="713098" y="1604423"/>
            <a:chExt cx="1793701" cy="914676"/>
          </a:xfrm>
        </p:grpSpPr>
        <p:sp>
          <p:nvSpPr>
            <p:cNvPr id="3486" name="Google Shape;3486;p46"/>
            <p:cNvSpPr/>
            <p:nvPr/>
          </p:nvSpPr>
          <p:spPr>
            <a:xfrm>
              <a:off x="713099" y="2119199"/>
              <a:ext cx="1793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1900">
                  <a:solidFill>
                    <a:schemeClr val="lt1"/>
                  </a:solidFill>
                  <a:latin typeface="Exo"/>
                  <a:ea typeface="Exo"/>
                  <a:cs typeface="Exo"/>
                  <a:sym typeface="Exo"/>
                </a:rPr>
                <a:t>Xem</a:t>
              </a:r>
              <a:endParaRPr b="1" sz="1900">
                <a:solidFill>
                  <a:schemeClr val="lt1"/>
                </a:solidFill>
                <a:latin typeface="Exo"/>
                <a:ea typeface="Exo"/>
                <a:cs typeface="Exo"/>
                <a:sym typeface="Exo"/>
              </a:endParaRPr>
            </a:p>
          </p:txBody>
        </p:sp>
        <p:sp>
          <p:nvSpPr>
            <p:cNvPr id="3487" name="Google Shape;3487;p46"/>
            <p:cNvSpPr txBox="1"/>
            <p:nvPr/>
          </p:nvSpPr>
          <p:spPr>
            <a:xfrm>
              <a:off x="713098" y="1604423"/>
              <a:ext cx="1793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Exo"/>
                  <a:ea typeface="Exo"/>
                  <a:cs typeface="Exo"/>
                  <a:sym typeface="Exo"/>
                </a:rPr>
                <a:t>Xem chi tiết các thông tin</a:t>
              </a:r>
              <a:endParaRPr sz="1300">
                <a:solidFill>
                  <a:schemeClr val="lt1"/>
                </a:solidFill>
                <a:latin typeface="Exo"/>
                <a:ea typeface="Exo"/>
                <a:cs typeface="Exo"/>
                <a:sym typeface="Exo"/>
              </a:endParaRPr>
            </a:p>
          </p:txBody>
        </p:sp>
      </p:grpSp>
      <p:grpSp>
        <p:nvGrpSpPr>
          <p:cNvPr id="3488" name="Google Shape;3488;p46"/>
          <p:cNvGrpSpPr/>
          <p:nvPr/>
        </p:nvGrpSpPr>
        <p:grpSpPr>
          <a:xfrm>
            <a:off x="4271499" y="1395225"/>
            <a:ext cx="1793701" cy="1099023"/>
            <a:chOff x="3675149" y="1420075"/>
            <a:chExt cx="1793701" cy="1099023"/>
          </a:xfrm>
        </p:grpSpPr>
        <p:sp>
          <p:nvSpPr>
            <p:cNvPr id="3489" name="Google Shape;3489;p46"/>
            <p:cNvSpPr/>
            <p:nvPr/>
          </p:nvSpPr>
          <p:spPr>
            <a:xfrm>
              <a:off x="3675149" y="2119199"/>
              <a:ext cx="1793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Xóa</a:t>
              </a:r>
              <a:endParaRPr b="1" sz="1800">
                <a:solidFill>
                  <a:schemeClr val="lt1"/>
                </a:solidFill>
                <a:latin typeface="Exo"/>
                <a:ea typeface="Exo"/>
                <a:cs typeface="Exo"/>
                <a:sym typeface="Exo"/>
              </a:endParaRPr>
            </a:p>
          </p:txBody>
        </p:sp>
        <p:sp>
          <p:nvSpPr>
            <p:cNvPr id="3490" name="Google Shape;3490;p46"/>
            <p:cNvSpPr txBox="1"/>
            <p:nvPr/>
          </p:nvSpPr>
          <p:spPr>
            <a:xfrm>
              <a:off x="3675150" y="1420075"/>
              <a:ext cx="1793700" cy="646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lt1"/>
                  </a:solidFill>
                  <a:latin typeface="Exo"/>
                  <a:ea typeface="Exo"/>
                  <a:cs typeface="Exo"/>
                  <a:sym typeface="Exo"/>
                </a:rPr>
                <a:t>Xóa thông tin của Nhân viên/Xe không còn hiện hữu.</a:t>
              </a:r>
              <a:endParaRPr sz="1300">
                <a:solidFill>
                  <a:schemeClr val="lt1"/>
                </a:solidFill>
                <a:latin typeface="Exo"/>
                <a:ea typeface="Exo"/>
                <a:cs typeface="Exo"/>
                <a:sym typeface="Exo"/>
              </a:endParaRPr>
            </a:p>
            <a:p>
              <a:pPr indent="0" lvl="0" marL="0" rtl="0" algn="ctr">
                <a:spcBef>
                  <a:spcPts val="0"/>
                </a:spcBef>
                <a:spcAft>
                  <a:spcPts val="0"/>
                </a:spcAft>
                <a:buNone/>
              </a:pPr>
              <a:r>
                <a:t/>
              </a:r>
              <a:endParaRPr sz="1300">
                <a:solidFill>
                  <a:schemeClr val="lt1"/>
                </a:solidFill>
                <a:latin typeface="Exo"/>
                <a:ea typeface="Exo"/>
                <a:cs typeface="Exo"/>
                <a:sym typeface="Exo"/>
              </a:endParaRPr>
            </a:p>
          </p:txBody>
        </p:sp>
      </p:grpSp>
      <p:cxnSp>
        <p:nvCxnSpPr>
          <p:cNvPr id="3491" name="Google Shape;3491;p46"/>
          <p:cNvCxnSpPr>
            <a:stCxn id="3492" idx="6"/>
            <a:endCxn id="3493" idx="2"/>
          </p:cNvCxnSpPr>
          <p:nvPr/>
        </p:nvCxnSpPr>
        <p:spPr>
          <a:xfrm>
            <a:off x="2371449" y="2976262"/>
            <a:ext cx="1149900" cy="0"/>
          </a:xfrm>
          <a:prstGeom prst="straightConnector1">
            <a:avLst/>
          </a:prstGeom>
          <a:noFill/>
          <a:ln cap="flat" cmpd="sng" w="19050">
            <a:solidFill>
              <a:schemeClr val="accent2"/>
            </a:solidFill>
            <a:prstDash val="solid"/>
            <a:round/>
            <a:headEnd len="med" w="med" type="none"/>
            <a:tailEnd len="med" w="med" type="none"/>
          </a:ln>
        </p:spPr>
      </p:cxnSp>
      <p:cxnSp>
        <p:nvCxnSpPr>
          <p:cNvPr id="3494" name="Google Shape;3494;p46"/>
          <p:cNvCxnSpPr>
            <a:stCxn id="3493" idx="6"/>
            <a:endCxn id="3478" idx="2"/>
          </p:cNvCxnSpPr>
          <p:nvPr/>
        </p:nvCxnSpPr>
        <p:spPr>
          <a:xfrm>
            <a:off x="3852774" y="2976262"/>
            <a:ext cx="1149900" cy="5100"/>
          </a:xfrm>
          <a:prstGeom prst="straightConnector1">
            <a:avLst/>
          </a:prstGeom>
          <a:noFill/>
          <a:ln cap="flat" cmpd="sng" w="19050">
            <a:solidFill>
              <a:schemeClr val="accent2"/>
            </a:solidFill>
            <a:prstDash val="solid"/>
            <a:round/>
            <a:headEnd len="med" w="med" type="none"/>
            <a:tailEnd len="med" w="med" type="none"/>
          </a:ln>
        </p:spPr>
      </p:cxnSp>
      <p:cxnSp>
        <p:nvCxnSpPr>
          <p:cNvPr id="3495" name="Google Shape;3495;p46"/>
          <p:cNvCxnSpPr>
            <a:stCxn id="3478" idx="6"/>
            <a:endCxn id="3496" idx="2"/>
          </p:cNvCxnSpPr>
          <p:nvPr/>
        </p:nvCxnSpPr>
        <p:spPr>
          <a:xfrm>
            <a:off x="5334099" y="2981449"/>
            <a:ext cx="1149600" cy="0"/>
          </a:xfrm>
          <a:prstGeom prst="straightConnector1">
            <a:avLst/>
          </a:prstGeom>
          <a:noFill/>
          <a:ln cap="flat" cmpd="sng" w="19050">
            <a:solidFill>
              <a:schemeClr val="accent2"/>
            </a:solidFill>
            <a:prstDash val="solid"/>
            <a:round/>
            <a:headEnd len="med" w="med" type="none"/>
            <a:tailEnd len="med" w="med" type="none"/>
          </a:ln>
        </p:spPr>
      </p:cxnSp>
      <p:cxnSp>
        <p:nvCxnSpPr>
          <p:cNvPr id="3497" name="Google Shape;3497;p46"/>
          <p:cNvCxnSpPr>
            <a:stCxn id="3492" idx="0"/>
            <a:endCxn id="3486" idx="2"/>
          </p:cNvCxnSpPr>
          <p:nvPr/>
        </p:nvCxnSpPr>
        <p:spPr>
          <a:xfrm flipH="1" rot="10800000">
            <a:off x="2205699" y="2494312"/>
            <a:ext cx="600" cy="316200"/>
          </a:xfrm>
          <a:prstGeom prst="straightConnector1">
            <a:avLst/>
          </a:prstGeom>
          <a:noFill/>
          <a:ln cap="flat" cmpd="sng" w="19050">
            <a:solidFill>
              <a:schemeClr val="accent2"/>
            </a:solidFill>
            <a:prstDash val="solid"/>
            <a:round/>
            <a:headEnd len="med" w="med" type="none"/>
            <a:tailEnd len="med" w="med" type="none"/>
          </a:ln>
        </p:spPr>
      </p:cxnSp>
      <p:cxnSp>
        <p:nvCxnSpPr>
          <p:cNvPr id="3498" name="Google Shape;3498;p46"/>
          <p:cNvCxnSpPr>
            <a:stCxn id="3478" idx="0"/>
            <a:endCxn id="3489" idx="2"/>
          </p:cNvCxnSpPr>
          <p:nvPr/>
        </p:nvCxnSpPr>
        <p:spPr>
          <a:xfrm rot="10800000">
            <a:off x="5168349" y="2494099"/>
            <a:ext cx="0" cy="321600"/>
          </a:xfrm>
          <a:prstGeom prst="straightConnector1">
            <a:avLst/>
          </a:prstGeom>
          <a:noFill/>
          <a:ln cap="flat" cmpd="sng" w="19050">
            <a:solidFill>
              <a:schemeClr val="accent2"/>
            </a:solidFill>
            <a:prstDash val="solid"/>
            <a:round/>
            <a:headEnd len="med" w="med" type="none"/>
            <a:tailEnd len="med" w="med" type="none"/>
          </a:ln>
        </p:spPr>
      </p:cxnSp>
      <p:cxnSp>
        <p:nvCxnSpPr>
          <p:cNvPr id="3499" name="Google Shape;3499;p46"/>
          <p:cNvCxnSpPr>
            <a:stCxn id="3480" idx="0"/>
            <a:endCxn id="3496" idx="4"/>
          </p:cNvCxnSpPr>
          <p:nvPr/>
        </p:nvCxnSpPr>
        <p:spPr>
          <a:xfrm rot="10800000">
            <a:off x="6649374" y="3147173"/>
            <a:ext cx="0" cy="311100"/>
          </a:xfrm>
          <a:prstGeom prst="straightConnector1">
            <a:avLst/>
          </a:prstGeom>
          <a:noFill/>
          <a:ln cap="flat" cmpd="sng" w="19050">
            <a:solidFill>
              <a:schemeClr val="accent2"/>
            </a:solidFill>
            <a:prstDash val="solid"/>
            <a:round/>
            <a:headEnd len="med" w="med" type="none"/>
            <a:tailEnd len="med" w="med" type="none"/>
          </a:ln>
        </p:spPr>
      </p:cxnSp>
      <p:cxnSp>
        <p:nvCxnSpPr>
          <p:cNvPr id="3500" name="Google Shape;3500;p46"/>
          <p:cNvCxnSpPr>
            <a:stCxn id="3483" idx="0"/>
            <a:endCxn id="3493" idx="4"/>
          </p:cNvCxnSpPr>
          <p:nvPr/>
        </p:nvCxnSpPr>
        <p:spPr>
          <a:xfrm rot="10800000">
            <a:off x="3687024" y="3142073"/>
            <a:ext cx="300" cy="316200"/>
          </a:xfrm>
          <a:prstGeom prst="straightConnector1">
            <a:avLst/>
          </a:prstGeom>
          <a:noFill/>
          <a:ln cap="flat" cmpd="sng" w="19050">
            <a:solidFill>
              <a:schemeClr val="accent2"/>
            </a:solidFill>
            <a:prstDash val="solid"/>
            <a:round/>
            <a:headEnd len="med" w="med" type="none"/>
            <a:tailEnd len="med" w="med" type="none"/>
          </a:ln>
        </p:spPr>
      </p:cxnSp>
      <p:grpSp>
        <p:nvGrpSpPr>
          <p:cNvPr id="3501" name="Google Shape;3501;p46"/>
          <p:cNvGrpSpPr/>
          <p:nvPr/>
        </p:nvGrpSpPr>
        <p:grpSpPr>
          <a:xfrm rot="10800000">
            <a:off x="738864" y="3458278"/>
            <a:ext cx="883262" cy="242091"/>
            <a:chOff x="2300350" y="2601250"/>
            <a:chExt cx="2275275" cy="623625"/>
          </a:xfrm>
        </p:grpSpPr>
        <p:sp>
          <p:nvSpPr>
            <p:cNvPr id="3502" name="Google Shape;3502;p4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8" name="Google Shape;3508;p46"/>
          <p:cNvGrpSpPr/>
          <p:nvPr/>
        </p:nvGrpSpPr>
        <p:grpSpPr>
          <a:xfrm>
            <a:off x="8204795" y="3503891"/>
            <a:ext cx="2297800" cy="347400"/>
            <a:chOff x="7644195" y="3512791"/>
            <a:chExt cx="2297800" cy="347400"/>
          </a:xfrm>
        </p:grpSpPr>
        <p:sp>
          <p:nvSpPr>
            <p:cNvPr id="3509" name="Google Shape;3509;p46"/>
            <p:cNvSpPr/>
            <p:nvPr/>
          </p:nvSpPr>
          <p:spPr>
            <a:xfrm flipH="1">
              <a:off x="7947295" y="379209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6"/>
            <p:cNvSpPr/>
            <p:nvPr/>
          </p:nvSpPr>
          <p:spPr>
            <a:xfrm flipH="1">
              <a:off x="7644195" y="351279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1" name="Google Shape;3511;p46"/>
          <p:cNvGrpSpPr/>
          <p:nvPr/>
        </p:nvGrpSpPr>
        <p:grpSpPr>
          <a:xfrm rot="5400000">
            <a:off x="3637875" y="1168125"/>
            <a:ext cx="98902" cy="553090"/>
            <a:chOff x="4898850" y="4820550"/>
            <a:chExt cx="98902" cy="553090"/>
          </a:xfrm>
        </p:grpSpPr>
        <p:sp>
          <p:nvSpPr>
            <p:cNvPr id="3512" name="Google Shape;3512;p4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7" name="Google Shape;3517;p46"/>
          <p:cNvSpPr/>
          <p:nvPr/>
        </p:nvSpPr>
        <p:spPr>
          <a:xfrm>
            <a:off x="5072050" y="2885150"/>
            <a:ext cx="192600" cy="1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8" name="Google Shape;3518;p46"/>
          <p:cNvGrpSpPr/>
          <p:nvPr/>
        </p:nvGrpSpPr>
        <p:grpSpPr>
          <a:xfrm>
            <a:off x="3521274" y="2810512"/>
            <a:ext cx="331500" cy="331500"/>
            <a:chOff x="2924924" y="2835362"/>
            <a:chExt cx="331500" cy="331500"/>
          </a:xfrm>
        </p:grpSpPr>
        <p:sp>
          <p:nvSpPr>
            <p:cNvPr id="3519" name="Google Shape;3519;p46"/>
            <p:cNvSpPr/>
            <p:nvPr/>
          </p:nvSpPr>
          <p:spPr>
            <a:xfrm>
              <a:off x="2994675" y="2906923"/>
              <a:ext cx="192600" cy="1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6"/>
            <p:cNvSpPr/>
            <p:nvPr/>
          </p:nvSpPr>
          <p:spPr>
            <a:xfrm>
              <a:off x="2924924" y="2835362"/>
              <a:ext cx="331500" cy="33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0" name="Google Shape;3520;p46"/>
          <p:cNvGrpSpPr/>
          <p:nvPr/>
        </p:nvGrpSpPr>
        <p:grpSpPr>
          <a:xfrm>
            <a:off x="6483624" y="2815699"/>
            <a:ext cx="331500" cy="331500"/>
            <a:chOff x="5887274" y="2840549"/>
            <a:chExt cx="331500" cy="331500"/>
          </a:xfrm>
        </p:grpSpPr>
        <p:sp>
          <p:nvSpPr>
            <p:cNvPr id="3521" name="Google Shape;3521;p46"/>
            <p:cNvSpPr/>
            <p:nvPr/>
          </p:nvSpPr>
          <p:spPr>
            <a:xfrm>
              <a:off x="5956725" y="2906923"/>
              <a:ext cx="192600" cy="1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6"/>
            <p:cNvSpPr/>
            <p:nvPr/>
          </p:nvSpPr>
          <p:spPr>
            <a:xfrm>
              <a:off x="5887274" y="2840549"/>
              <a:ext cx="331500" cy="33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2" name="Google Shape;3522;p46"/>
          <p:cNvGrpSpPr/>
          <p:nvPr/>
        </p:nvGrpSpPr>
        <p:grpSpPr>
          <a:xfrm>
            <a:off x="2039949" y="2810512"/>
            <a:ext cx="331500" cy="331500"/>
            <a:chOff x="1443599" y="2835362"/>
            <a:chExt cx="331500" cy="331500"/>
          </a:xfrm>
        </p:grpSpPr>
        <p:sp>
          <p:nvSpPr>
            <p:cNvPr id="3523" name="Google Shape;3523;p46"/>
            <p:cNvSpPr/>
            <p:nvPr/>
          </p:nvSpPr>
          <p:spPr>
            <a:xfrm>
              <a:off x="1513650" y="2906923"/>
              <a:ext cx="192000" cy="1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6"/>
            <p:cNvSpPr/>
            <p:nvPr/>
          </p:nvSpPr>
          <p:spPr>
            <a:xfrm>
              <a:off x="1443599" y="2835362"/>
              <a:ext cx="331500" cy="331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4" name="Google Shape;352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8" name="Shape 3528"/>
        <p:cNvGrpSpPr/>
        <p:nvPr/>
      </p:nvGrpSpPr>
      <p:grpSpPr>
        <a:xfrm>
          <a:off x="0" y="0"/>
          <a:ext cx="0" cy="0"/>
          <a:chOff x="0" y="0"/>
          <a:chExt cx="0" cy="0"/>
        </a:xfrm>
      </p:grpSpPr>
      <p:sp>
        <p:nvSpPr>
          <p:cNvPr id="3529" name="Google Shape;3529;p47"/>
          <p:cNvSpPr/>
          <p:nvPr/>
        </p:nvSpPr>
        <p:spPr>
          <a:xfrm>
            <a:off x="922050" y="3258925"/>
            <a:ext cx="7299900" cy="14802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7"/>
          <p:cNvSpPr txBox="1"/>
          <p:nvPr>
            <p:ph idx="1" type="body"/>
          </p:nvPr>
        </p:nvSpPr>
        <p:spPr>
          <a:xfrm>
            <a:off x="1022100" y="3312050"/>
            <a:ext cx="6924900" cy="14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solidFill>
                  <a:schemeClr val="accent2"/>
                </a:solidFill>
              </a:rPr>
              <a:t>THIẾT </a:t>
            </a:r>
            <a:r>
              <a:rPr lang="en" sz="6500"/>
              <a:t> </a:t>
            </a:r>
            <a:r>
              <a:rPr lang="en" sz="6500">
                <a:solidFill>
                  <a:schemeClr val="accent2"/>
                </a:solidFill>
              </a:rPr>
              <a:t>KẾ</a:t>
            </a:r>
            <a:r>
              <a:rPr lang="en" sz="6500"/>
              <a:t> </a:t>
            </a:r>
            <a:endParaRPr sz="6500"/>
          </a:p>
        </p:txBody>
      </p:sp>
      <p:grpSp>
        <p:nvGrpSpPr>
          <p:cNvPr id="3531" name="Google Shape;3531;p47"/>
          <p:cNvGrpSpPr/>
          <p:nvPr/>
        </p:nvGrpSpPr>
        <p:grpSpPr>
          <a:xfrm>
            <a:off x="8058476" y="4879932"/>
            <a:ext cx="1252897" cy="51000"/>
            <a:chOff x="2915381" y="4104819"/>
            <a:chExt cx="1252897" cy="51000"/>
          </a:xfrm>
        </p:grpSpPr>
        <p:sp>
          <p:nvSpPr>
            <p:cNvPr id="3532" name="Google Shape;3532;p4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6" name="Google Shape;3546;p47"/>
          <p:cNvSpPr/>
          <p:nvPr/>
        </p:nvSpPr>
        <p:spPr>
          <a:xfrm flipH="1">
            <a:off x="8554554"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7" name="Google Shape;3547;p47"/>
          <p:cNvGrpSpPr/>
          <p:nvPr/>
        </p:nvGrpSpPr>
        <p:grpSpPr>
          <a:xfrm flipH="1" rot="5400000">
            <a:off x="8517601" y="-295650"/>
            <a:ext cx="302065" cy="1520982"/>
            <a:chOff x="-108754" y="2690919"/>
            <a:chExt cx="302065" cy="1520982"/>
          </a:xfrm>
        </p:grpSpPr>
        <p:sp>
          <p:nvSpPr>
            <p:cNvPr id="3548" name="Google Shape;3548;p47"/>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7"/>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7"/>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7"/>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7"/>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3" name="Google Shape;3553;p47"/>
          <p:cNvGrpSpPr/>
          <p:nvPr/>
        </p:nvGrpSpPr>
        <p:grpSpPr>
          <a:xfrm>
            <a:off x="7805645" y="2296729"/>
            <a:ext cx="2297800" cy="347400"/>
            <a:chOff x="7805645" y="2296729"/>
            <a:chExt cx="2297800" cy="347400"/>
          </a:xfrm>
        </p:grpSpPr>
        <p:sp>
          <p:nvSpPr>
            <p:cNvPr id="3554" name="Google Shape;3554;p47"/>
            <p:cNvSpPr/>
            <p:nvPr/>
          </p:nvSpPr>
          <p:spPr>
            <a:xfrm flipH="1">
              <a:off x="8108745" y="257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7"/>
            <p:cNvSpPr/>
            <p:nvPr/>
          </p:nvSpPr>
          <p:spPr>
            <a:xfrm flipH="1">
              <a:off x="7805645" y="2296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6" name="Google Shape;3556;p47"/>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7" name="Google Shape;3557;p47"/>
          <p:cNvGrpSpPr/>
          <p:nvPr/>
        </p:nvGrpSpPr>
        <p:grpSpPr>
          <a:xfrm rot="10800000">
            <a:off x="-674561" y="398178"/>
            <a:ext cx="883262" cy="242091"/>
            <a:chOff x="2300350" y="2601250"/>
            <a:chExt cx="2275275" cy="623625"/>
          </a:xfrm>
        </p:grpSpPr>
        <p:sp>
          <p:nvSpPr>
            <p:cNvPr id="3558" name="Google Shape;3558;p4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4" name="Google Shape;3564;p47"/>
          <p:cNvGrpSpPr/>
          <p:nvPr/>
        </p:nvGrpSpPr>
        <p:grpSpPr>
          <a:xfrm>
            <a:off x="442736" y="3589512"/>
            <a:ext cx="1105976" cy="133969"/>
            <a:chOff x="8183182" y="663852"/>
            <a:chExt cx="1475028" cy="178673"/>
          </a:xfrm>
        </p:grpSpPr>
        <p:grpSp>
          <p:nvGrpSpPr>
            <p:cNvPr id="3565" name="Google Shape;3565;p47"/>
            <p:cNvGrpSpPr/>
            <p:nvPr/>
          </p:nvGrpSpPr>
          <p:grpSpPr>
            <a:xfrm>
              <a:off x="8183182" y="774425"/>
              <a:ext cx="1178025" cy="68100"/>
              <a:chOff x="2024450" y="204150"/>
              <a:chExt cx="1178025" cy="68100"/>
            </a:xfrm>
          </p:grpSpPr>
          <p:sp>
            <p:nvSpPr>
              <p:cNvPr id="3566" name="Google Shape;3566;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6" name="Google Shape;3576;p47"/>
            <p:cNvGrpSpPr/>
            <p:nvPr/>
          </p:nvGrpSpPr>
          <p:grpSpPr>
            <a:xfrm>
              <a:off x="8480185" y="663852"/>
              <a:ext cx="1178025" cy="68100"/>
              <a:chOff x="2024450" y="204150"/>
              <a:chExt cx="1178025" cy="68100"/>
            </a:xfrm>
          </p:grpSpPr>
          <p:sp>
            <p:nvSpPr>
              <p:cNvPr id="3577" name="Google Shape;3577;p4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87" name="Google Shape;3587;p47"/>
          <p:cNvSpPr txBox="1"/>
          <p:nvPr/>
        </p:nvSpPr>
        <p:spPr>
          <a:xfrm>
            <a:off x="128600" y="116475"/>
            <a:ext cx="1027200" cy="805500"/>
          </a:xfrm>
          <a:prstGeom prst="rect">
            <a:avLst/>
          </a:prstGeom>
          <a:noFill/>
          <a:ln>
            <a:noFill/>
          </a:ln>
          <a:effectLst>
            <a:outerShdw blurRad="57150" rotWithShape="0" algn="bl">
              <a:srgbClr val="8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1"/>
                </a:solidFill>
                <a:latin typeface="Exo"/>
                <a:ea typeface="Exo"/>
                <a:cs typeface="Exo"/>
                <a:sym typeface="Exo"/>
              </a:rPr>
              <a:t>04</a:t>
            </a:r>
            <a:endParaRPr b="1" sz="4800">
              <a:solidFill>
                <a:schemeClr val="lt1"/>
              </a:solidFill>
              <a:latin typeface="Exo"/>
              <a:ea typeface="Exo"/>
              <a:cs typeface="Exo"/>
              <a:sym typeface="Exo"/>
            </a:endParaRPr>
          </a:p>
        </p:txBody>
      </p:sp>
      <p:sp>
        <p:nvSpPr>
          <p:cNvPr id="3588" name="Google Shape;3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2" name="Shape 3592"/>
        <p:cNvGrpSpPr/>
        <p:nvPr/>
      </p:nvGrpSpPr>
      <p:grpSpPr>
        <a:xfrm>
          <a:off x="0" y="0"/>
          <a:ext cx="0" cy="0"/>
          <a:chOff x="0" y="0"/>
          <a:chExt cx="0" cy="0"/>
        </a:xfrm>
      </p:grpSpPr>
      <p:sp>
        <p:nvSpPr>
          <p:cNvPr id="3593" name="Google Shape;3593;p48"/>
          <p:cNvSpPr txBox="1"/>
          <p:nvPr>
            <p:ph type="title"/>
          </p:nvPr>
        </p:nvSpPr>
        <p:spPr>
          <a:xfrm>
            <a:off x="713100" y="419000"/>
            <a:ext cx="8173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THIẾT KẾ CÁC MÔ HÌNH XỬ LÝ - USECASE</a:t>
            </a:r>
            <a:endParaRPr/>
          </a:p>
        </p:txBody>
      </p:sp>
      <p:grpSp>
        <p:nvGrpSpPr>
          <p:cNvPr id="3594" name="Google Shape;3594;p48"/>
          <p:cNvGrpSpPr/>
          <p:nvPr/>
        </p:nvGrpSpPr>
        <p:grpSpPr>
          <a:xfrm rot="-5400000">
            <a:off x="8110314" y="2450703"/>
            <a:ext cx="883262" cy="242091"/>
            <a:chOff x="2300350" y="2601250"/>
            <a:chExt cx="2275275" cy="623625"/>
          </a:xfrm>
        </p:grpSpPr>
        <p:sp>
          <p:nvSpPr>
            <p:cNvPr id="3595" name="Google Shape;3595;p4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1" name="Google Shape;3601;p48"/>
          <p:cNvGrpSpPr/>
          <p:nvPr/>
        </p:nvGrpSpPr>
        <p:grpSpPr>
          <a:xfrm>
            <a:off x="5343367" y="251416"/>
            <a:ext cx="1105976" cy="133969"/>
            <a:chOff x="8183182" y="663852"/>
            <a:chExt cx="1475028" cy="178673"/>
          </a:xfrm>
        </p:grpSpPr>
        <p:grpSp>
          <p:nvGrpSpPr>
            <p:cNvPr id="3602" name="Google Shape;3602;p48"/>
            <p:cNvGrpSpPr/>
            <p:nvPr/>
          </p:nvGrpSpPr>
          <p:grpSpPr>
            <a:xfrm>
              <a:off x="8183182" y="774425"/>
              <a:ext cx="1178025" cy="68100"/>
              <a:chOff x="2024450" y="204150"/>
              <a:chExt cx="1178025" cy="68100"/>
            </a:xfrm>
          </p:grpSpPr>
          <p:sp>
            <p:nvSpPr>
              <p:cNvPr id="3603" name="Google Shape;3603;p4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3" name="Google Shape;3613;p48"/>
            <p:cNvGrpSpPr/>
            <p:nvPr/>
          </p:nvGrpSpPr>
          <p:grpSpPr>
            <a:xfrm>
              <a:off x="8480185" y="663852"/>
              <a:ext cx="1178025" cy="68100"/>
              <a:chOff x="2024450" y="204150"/>
              <a:chExt cx="1178025" cy="68100"/>
            </a:xfrm>
          </p:grpSpPr>
          <p:sp>
            <p:nvSpPr>
              <p:cNvPr id="3614" name="Google Shape;3614;p4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24" name="Google Shape;3624;p48"/>
          <p:cNvGrpSpPr/>
          <p:nvPr/>
        </p:nvGrpSpPr>
        <p:grpSpPr>
          <a:xfrm rot="5400000">
            <a:off x="4199250" y="4304299"/>
            <a:ext cx="98902" cy="553090"/>
            <a:chOff x="4898850" y="4820550"/>
            <a:chExt cx="98902" cy="553090"/>
          </a:xfrm>
        </p:grpSpPr>
        <p:sp>
          <p:nvSpPr>
            <p:cNvPr id="3625" name="Google Shape;3625;p4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0" name="Google Shape;3630;p48"/>
          <p:cNvGrpSpPr/>
          <p:nvPr/>
        </p:nvGrpSpPr>
        <p:grpSpPr>
          <a:xfrm flipH="1">
            <a:off x="-369230" y="3465591"/>
            <a:ext cx="2297800" cy="347400"/>
            <a:chOff x="7644195" y="3512791"/>
            <a:chExt cx="2297800" cy="347400"/>
          </a:xfrm>
        </p:grpSpPr>
        <p:sp>
          <p:nvSpPr>
            <p:cNvPr id="3631" name="Google Shape;3631;p48"/>
            <p:cNvSpPr/>
            <p:nvPr/>
          </p:nvSpPr>
          <p:spPr>
            <a:xfrm flipH="1">
              <a:off x="7947295" y="379209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8"/>
            <p:cNvSpPr/>
            <p:nvPr/>
          </p:nvSpPr>
          <p:spPr>
            <a:xfrm flipH="1">
              <a:off x="7644195" y="351279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3" name="Google Shape;363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4" name="Google Shape;3634;p48"/>
          <p:cNvPicPr preferRelativeResize="0"/>
          <p:nvPr/>
        </p:nvPicPr>
        <p:blipFill>
          <a:blip r:embed="rId3">
            <a:alphaModFix/>
          </a:blip>
          <a:stretch>
            <a:fillRect/>
          </a:stretch>
        </p:blipFill>
        <p:spPr>
          <a:xfrm>
            <a:off x="2141925" y="1116700"/>
            <a:ext cx="5068600" cy="3872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0" name="Shape 2720"/>
        <p:cNvGrpSpPr/>
        <p:nvPr/>
      </p:nvGrpSpPr>
      <p:grpSpPr>
        <a:xfrm>
          <a:off x="0" y="0"/>
          <a:ext cx="0" cy="0"/>
          <a:chOff x="0" y="0"/>
          <a:chExt cx="0" cy="0"/>
        </a:xfrm>
      </p:grpSpPr>
      <p:sp>
        <p:nvSpPr>
          <p:cNvPr id="2721" name="Google Shape;2721;p31"/>
          <p:cNvSpPr txBox="1"/>
          <p:nvPr>
            <p:ph type="title"/>
          </p:nvPr>
        </p:nvSpPr>
        <p:spPr>
          <a:xfrm>
            <a:off x="713100" y="409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SHOPEER</a:t>
            </a:r>
            <a:endParaRPr/>
          </a:p>
        </p:txBody>
      </p:sp>
      <p:sp>
        <p:nvSpPr>
          <p:cNvPr id="2722" name="Google Shape;2722;p31"/>
          <p:cNvSpPr/>
          <p:nvPr/>
        </p:nvSpPr>
        <p:spPr>
          <a:xfrm>
            <a:off x="1560650" y="914325"/>
            <a:ext cx="31080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Nguyễn Duy Duẩn </a:t>
            </a:r>
            <a:endParaRPr b="1" sz="1800">
              <a:solidFill>
                <a:schemeClr val="lt1"/>
              </a:solidFill>
              <a:latin typeface="Exo"/>
              <a:ea typeface="Exo"/>
              <a:cs typeface="Exo"/>
              <a:sym typeface="Exo"/>
            </a:endParaRPr>
          </a:p>
        </p:txBody>
      </p:sp>
      <p:grpSp>
        <p:nvGrpSpPr>
          <p:cNvPr id="2723" name="Google Shape;2723;p31"/>
          <p:cNvGrpSpPr/>
          <p:nvPr/>
        </p:nvGrpSpPr>
        <p:grpSpPr>
          <a:xfrm>
            <a:off x="956477" y="823906"/>
            <a:ext cx="374907" cy="493800"/>
            <a:chOff x="3330525" y="4399275"/>
            <a:chExt cx="390650" cy="481850"/>
          </a:xfrm>
        </p:grpSpPr>
        <p:sp>
          <p:nvSpPr>
            <p:cNvPr id="2724" name="Google Shape;2724;p31"/>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5" name="Google Shape;2725;p31"/>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6" name="Google Shape;2726;p31"/>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7" name="Google Shape;2727;p31"/>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8" name="Google Shape;2728;p31"/>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29" name="Google Shape;2729;p31"/>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0" name="Google Shape;2730;p31"/>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731" name="Google Shape;2731;p31"/>
          <p:cNvGrpSpPr/>
          <p:nvPr/>
        </p:nvGrpSpPr>
        <p:grpSpPr>
          <a:xfrm>
            <a:off x="958464" y="1465366"/>
            <a:ext cx="370923" cy="496858"/>
            <a:chOff x="3938800" y="4399275"/>
            <a:chExt cx="359700" cy="481825"/>
          </a:xfrm>
        </p:grpSpPr>
        <p:sp>
          <p:nvSpPr>
            <p:cNvPr id="2732" name="Google Shape;2732;p31"/>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3" name="Google Shape;2733;p31"/>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4" name="Google Shape;2734;p31"/>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5" name="Google Shape;2735;p31"/>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36" name="Google Shape;2736;p31"/>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737" name="Google Shape;2737;p31"/>
          <p:cNvSpPr/>
          <p:nvPr/>
        </p:nvSpPr>
        <p:spPr>
          <a:xfrm>
            <a:off x="5395125" y="4031800"/>
            <a:ext cx="2171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K214060393</a:t>
            </a:r>
            <a:endParaRPr b="1" sz="1800">
              <a:solidFill>
                <a:schemeClr val="lt1"/>
              </a:solidFill>
              <a:latin typeface="Exo"/>
              <a:ea typeface="Exo"/>
              <a:cs typeface="Exo"/>
              <a:sym typeface="Exo"/>
            </a:endParaRPr>
          </a:p>
        </p:txBody>
      </p:sp>
      <p:grpSp>
        <p:nvGrpSpPr>
          <p:cNvPr id="2738" name="Google Shape;2738;p31"/>
          <p:cNvGrpSpPr/>
          <p:nvPr/>
        </p:nvGrpSpPr>
        <p:grpSpPr>
          <a:xfrm>
            <a:off x="8186645" y="925129"/>
            <a:ext cx="2297800" cy="347400"/>
            <a:chOff x="7805645" y="2296729"/>
            <a:chExt cx="2297800" cy="347400"/>
          </a:xfrm>
        </p:grpSpPr>
        <p:sp>
          <p:nvSpPr>
            <p:cNvPr id="2739" name="Google Shape;2739;p31"/>
            <p:cNvSpPr/>
            <p:nvPr/>
          </p:nvSpPr>
          <p:spPr>
            <a:xfrm flipH="1">
              <a:off x="8108745" y="257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1"/>
            <p:cNvSpPr/>
            <p:nvPr/>
          </p:nvSpPr>
          <p:spPr>
            <a:xfrm flipH="1">
              <a:off x="7805645" y="2296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1" name="Google Shape;2741;p31"/>
          <p:cNvGrpSpPr/>
          <p:nvPr/>
        </p:nvGrpSpPr>
        <p:grpSpPr>
          <a:xfrm flipH="1" rot="5400000">
            <a:off x="7993602" y="2502703"/>
            <a:ext cx="883262" cy="242091"/>
            <a:chOff x="2300350" y="2601250"/>
            <a:chExt cx="2275275" cy="623625"/>
          </a:xfrm>
        </p:grpSpPr>
        <p:sp>
          <p:nvSpPr>
            <p:cNvPr id="2742" name="Google Shape;2742;p3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8" name="Google Shape;2748;p31"/>
          <p:cNvSpPr/>
          <p:nvPr/>
        </p:nvSpPr>
        <p:spPr>
          <a:xfrm>
            <a:off x="1529275" y="1558113"/>
            <a:ext cx="31290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Nguyễn Thúy</a:t>
            </a:r>
            <a:r>
              <a:rPr b="1" lang="en" sz="1800">
                <a:solidFill>
                  <a:schemeClr val="lt1"/>
                </a:solidFill>
                <a:latin typeface="Exo"/>
                <a:ea typeface="Exo"/>
                <a:cs typeface="Exo"/>
                <a:sym typeface="Exo"/>
              </a:rPr>
              <a:t> Vy</a:t>
            </a:r>
            <a:r>
              <a:rPr b="1" lang="en" sz="1800">
                <a:solidFill>
                  <a:schemeClr val="lt1"/>
                </a:solidFill>
                <a:latin typeface="Exo"/>
                <a:ea typeface="Exo"/>
                <a:cs typeface="Exo"/>
                <a:sym typeface="Exo"/>
              </a:rPr>
              <a:t> </a:t>
            </a:r>
            <a:endParaRPr b="1" sz="1800">
              <a:solidFill>
                <a:schemeClr val="lt1"/>
              </a:solidFill>
              <a:latin typeface="Exo"/>
              <a:ea typeface="Exo"/>
              <a:cs typeface="Exo"/>
              <a:sym typeface="Exo"/>
            </a:endParaRPr>
          </a:p>
        </p:txBody>
      </p:sp>
      <p:sp>
        <p:nvSpPr>
          <p:cNvPr id="2749" name="Google Shape;2749;p31"/>
          <p:cNvSpPr/>
          <p:nvPr/>
        </p:nvSpPr>
        <p:spPr>
          <a:xfrm>
            <a:off x="5395125" y="2171500"/>
            <a:ext cx="2171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K214061744</a:t>
            </a:r>
            <a:endParaRPr b="1" sz="1800">
              <a:solidFill>
                <a:schemeClr val="lt1"/>
              </a:solidFill>
              <a:latin typeface="Exo"/>
              <a:ea typeface="Exo"/>
              <a:cs typeface="Exo"/>
              <a:sym typeface="Exo"/>
            </a:endParaRPr>
          </a:p>
        </p:txBody>
      </p:sp>
      <p:grpSp>
        <p:nvGrpSpPr>
          <p:cNvPr id="2750" name="Google Shape;2750;p31"/>
          <p:cNvGrpSpPr/>
          <p:nvPr/>
        </p:nvGrpSpPr>
        <p:grpSpPr>
          <a:xfrm>
            <a:off x="958479" y="2068398"/>
            <a:ext cx="370887" cy="496858"/>
            <a:chOff x="3938800" y="4399275"/>
            <a:chExt cx="359700" cy="481825"/>
          </a:xfrm>
        </p:grpSpPr>
        <p:sp>
          <p:nvSpPr>
            <p:cNvPr id="2751" name="Google Shape;2751;p31"/>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52" name="Google Shape;2752;p31"/>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53" name="Google Shape;2753;p31"/>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54" name="Google Shape;2754;p31"/>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55" name="Google Shape;2755;p31"/>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756" name="Google Shape;2756;p31"/>
          <p:cNvSpPr/>
          <p:nvPr/>
        </p:nvSpPr>
        <p:spPr>
          <a:xfrm>
            <a:off x="1486375" y="3416163"/>
            <a:ext cx="31080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Huỳnh Ngọc Dung</a:t>
            </a:r>
            <a:endParaRPr b="1" sz="1800">
              <a:solidFill>
                <a:schemeClr val="lt1"/>
              </a:solidFill>
              <a:latin typeface="Exo"/>
              <a:ea typeface="Exo"/>
              <a:cs typeface="Exo"/>
              <a:sym typeface="Exo"/>
            </a:endParaRPr>
          </a:p>
        </p:txBody>
      </p:sp>
      <p:sp>
        <p:nvSpPr>
          <p:cNvPr id="2757" name="Google Shape;2757;p31"/>
          <p:cNvSpPr/>
          <p:nvPr/>
        </p:nvSpPr>
        <p:spPr>
          <a:xfrm>
            <a:off x="1486363" y="2182125"/>
            <a:ext cx="31614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Giả Hoàng Nam Phương</a:t>
            </a:r>
            <a:endParaRPr b="1" sz="1800">
              <a:solidFill>
                <a:schemeClr val="lt1"/>
              </a:solidFill>
              <a:latin typeface="Exo"/>
              <a:ea typeface="Exo"/>
              <a:cs typeface="Exo"/>
              <a:sym typeface="Exo"/>
            </a:endParaRPr>
          </a:p>
        </p:txBody>
      </p:sp>
      <p:sp>
        <p:nvSpPr>
          <p:cNvPr id="2758" name="Google Shape;2758;p31"/>
          <p:cNvSpPr/>
          <p:nvPr/>
        </p:nvSpPr>
        <p:spPr>
          <a:xfrm>
            <a:off x="1496975" y="2800538"/>
            <a:ext cx="31290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Nguyễn Mai Trinh  </a:t>
            </a:r>
            <a:endParaRPr b="1" sz="1800">
              <a:solidFill>
                <a:schemeClr val="lt1"/>
              </a:solidFill>
              <a:latin typeface="Exo"/>
              <a:ea typeface="Exo"/>
              <a:cs typeface="Exo"/>
              <a:sym typeface="Exo"/>
            </a:endParaRPr>
          </a:p>
        </p:txBody>
      </p:sp>
      <p:sp>
        <p:nvSpPr>
          <p:cNvPr id="2759" name="Google Shape;2759;p31"/>
          <p:cNvSpPr/>
          <p:nvPr/>
        </p:nvSpPr>
        <p:spPr>
          <a:xfrm>
            <a:off x="1486375" y="4031800"/>
            <a:ext cx="31080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Trương Ngọc Hân </a:t>
            </a:r>
            <a:endParaRPr b="1" sz="1800">
              <a:solidFill>
                <a:schemeClr val="lt1"/>
              </a:solidFill>
              <a:latin typeface="Exo"/>
              <a:ea typeface="Exo"/>
              <a:cs typeface="Exo"/>
              <a:sym typeface="Exo"/>
            </a:endParaRPr>
          </a:p>
        </p:txBody>
      </p:sp>
      <p:grpSp>
        <p:nvGrpSpPr>
          <p:cNvPr id="2760" name="Google Shape;2760;p31"/>
          <p:cNvGrpSpPr/>
          <p:nvPr/>
        </p:nvGrpSpPr>
        <p:grpSpPr>
          <a:xfrm>
            <a:off x="958479" y="2671423"/>
            <a:ext cx="370887" cy="496858"/>
            <a:chOff x="3938800" y="4399275"/>
            <a:chExt cx="359700" cy="481825"/>
          </a:xfrm>
        </p:grpSpPr>
        <p:sp>
          <p:nvSpPr>
            <p:cNvPr id="2761" name="Google Shape;2761;p31"/>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2" name="Google Shape;2762;p31"/>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3" name="Google Shape;2763;p31"/>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4" name="Google Shape;2764;p31"/>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5" name="Google Shape;2765;p31"/>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766" name="Google Shape;2766;p31"/>
          <p:cNvGrpSpPr/>
          <p:nvPr/>
        </p:nvGrpSpPr>
        <p:grpSpPr>
          <a:xfrm>
            <a:off x="958479" y="3877473"/>
            <a:ext cx="370887" cy="496858"/>
            <a:chOff x="3938800" y="4399275"/>
            <a:chExt cx="359700" cy="481825"/>
          </a:xfrm>
        </p:grpSpPr>
        <p:sp>
          <p:nvSpPr>
            <p:cNvPr id="2767" name="Google Shape;2767;p31"/>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8" name="Google Shape;2768;p31"/>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69" name="Google Shape;2769;p31"/>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0" name="Google Shape;2770;p31"/>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1" name="Google Shape;2771;p31"/>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772" name="Google Shape;2772;p31"/>
          <p:cNvGrpSpPr/>
          <p:nvPr/>
        </p:nvGrpSpPr>
        <p:grpSpPr>
          <a:xfrm>
            <a:off x="958479" y="3274448"/>
            <a:ext cx="370887" cy="496858"/>
            <a:chOff x="3938800" y="4399275"/>
            <a:chExt cx="359700" cy="481825"/>
          </a:xfrm>
        </p:grpSpPr>
        <p:sp>
          <p:nvSpPr>
            <p:cNvPr id="2773" name="Google Shape;2773;p31"/>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4" name="Google Shape;2774;p31"/>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5" name="Google Shape;2775;p31"/>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6" name="Google Shape;2776;p31"/>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7" name="Google Shape;2777;p31"/>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778" name="Google Shape;2778;p31"/>
          <p:cNvSpPr/>
          <p:nvPr/>
        </p:nvSpPr>
        <p:spPr>
          <a:xfrm>
            <a:off x="5395125" y="3412538"/>
            <a:ext cx="2171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   </a:t>
            </a:r>
            <a:r>
              <a:rPr b="1" lang="en" sz="1800">
                <a:solidFill>
                  <a:schemeClr val="lt1"/>
                </a:solidFill>
                <a:latin typeface="Exo"/>
                <a:ea typeface="Exo"/>
                <a:cs typeface="Exo"/>
                <a:sym typeface="Exo"/>
              </a:rPr>
              <a:t>K214060390</a:t>
            </a:r>
            <a:endParaRPr b="1" sz="1800">
              <a:solidFill>
                <a:schemeClr val="lt1"/>
              </a:solidFill>
              <a:latin typeface="Exo"/>
              <a:ea typeface="Exo"/>
              <a:cs typeface="Exo"/>
              <a:sym typeface="Exo"/>
            </a:endParaRPr>
          </a:p>
        </p:txBody>
      </p:sp>
      <p:sp>
        <p:nvSpPr>
          <p:cNvPr id="2779" name="Google Shape;2779;p31"/>
          <p:cNvSpPr/>
          <p:nvPr/>
        </p:nvSpPr>
        <p:spPr>
          <a:xfrm>
            <a:off x="5384225" y="2793300"/>
            <a:ext cx="2171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K214060418</a:t>
            </a:r>
            <a:endParaRPr b="1" sz="1800">
              <a:solidFill>
                <a:schemeClr val="lt1"/>
              </a:solidFill>
              <a:latin typeface="Exo"/>
              <a:ea typeface="Exo"/>
              <a:cs typeface="Exo"/>
              <a:sym typeface="Exo"/>
            </a:endParaRPr>
          </a:p>
        </p:txBody>
      </p:sp>
      <p:sp>
        <p:nvSpPr>
          <p:cNvPr id="2780" name="Google Shape;2780;p31"/>
          <p:cNvSpPr/>
          <p:nvPr/>
        </p:nvSpPr>
        <p:spPr>
          <a:xfrm>
            <a:off x="5374875" y="1544575"/>
            <a:ext cx="2171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K214061753</a:t>
            </a:r>
            <a:endParaRPr b="1" sz="1800">
              <a:solidFill>
                <a:schemeClr val="lt1"/>
              </a:solidFill>
              <a:latin typeface="Exo"/>
              <a:ea typeface="Exo"/>
              <a:cs typeface="Exo"/>
              <a:sym typeface="Exo"/>
            </a:endParaRPr>
          </a:p>
        </p:txBody>
      </p:sp>
      <p:sp>
        <p:nvSpPr>
          <p:cNvPr id="2781" name="Google Shape;2781;p31"/>
          <p:cNvSpPr/>
          <p:nvPr/>
        </p:nvSpPr>
        <p:spPr>
          <a:xfrm>
            <a:off x="5374875" y="910825"/>
            <a:ext cx="21717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Exo"/>
                <a:ea typeface="Exo"/>
                <a:cs typeface="Exo"/>
                <a:sym typeface="Exo"/>
              </a:rPr>
              <a:t>K214061736</a:t>
            </a:r>
            <a:endParaRPr b="1" sz="1800">
              <a:solidFill>
                <a:schemeClr val="lt1"/>
              </a:solidFill>
              <a:latin typeface="Exo"/>
              <a:ea typeface="Exo"/>
              <a:cs typeface="Exo"/>
              <a:sym typeface="Exo"/>
            </a:endParaRPr>
          </a:p>
        </p:txBody>
      </p:sp>
      <p:sp>
        <p:nvSpPr>
          <p:cNvPr id="2782" name="Google Shape;278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8" name="Shape 3638"/>
        <p:cNvGrpSpPr/>
        <p:nvPr/>
      </p:nvGrpSpPr>
      <p:grpSpPr>
        <a:xfrm>
          <a:off x="0" y="0"/>
          <a:ext cx="0" cy="0"/>
          <a:chOff x="0" y="0"/>
          <a:chExt cx="0" cy="0"/>
        </a:xfrm>
      </p:grpSpPr>
      <p:sp>
        <p:nvSpPr>
          <p:cNvPr id="3639" name="Google Shape;3639;p49"/>
          <p:cNvSpPr/>
          <p:nvPr/>
        </p:nvSpPr>
        <p:spPr>
          <a:xfrm>
            <a:off x="1992918" y="2561681"/>
            <a:ext cx="21462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9"/>
          <p:cNvSpPr/>
          <p:nvPr/>
        </p:nvSpPr>
        <p:spPr>
          <a:xfrm>
            <a:off x="1992918" y="3670187"/>
            <a:ext cx="21462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9"/>
          <p:cNvSpPr/>
          <p:nvPr/>
        </p:nvSpPr>
        <p:spPr>
          <a:xfrm>
            <a:off x="5896193" y="1512817"/>
            <a:ext cx="21462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9"/>
          <p:cNvSpPr/>
          <p:nvPr/>
        </p:nvSpPr>
        <p:spPr>
          <a:xfrm>
            <a:off x="5896200" y="2624675"/>
            <a:ext cx="21462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9"/>
          <p:cNvSpPr/>
          <p:nvPr/>
        </p:nvSpPr>
        <p:spPr>
          <a:xfrm>
            <a:off x="5896193" y="3670199"/>
            <a:ext cx="21462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9"/>
          <p:cNvSpPr/>
          <p:nvPr/>
        </p:nvSpPr>
        <p:spPr>
          <a:xfrm>
            <a:off x="1992918" y="1449817"/>
            <a:ext cx="21462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9"/>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SƠ ĐỒ</a:t>
            </a:r>
            <a:r>
              <a:rPr lang="en"/>
              <a:t> HOẠT ĐỘNG, MÔ TẢ</a:t>
            </a:r>
            <a:endParaRPr>
              <a:solidFill>
                <a:schemeClr val="accent2"/>
              </a:solidFill>
            </a:endParaRPr>
          </a:p>
        </p:txBody>
      </p:sp>
      <p:sp>
        <p:nvSpPr>
          <p:cNvPr id="3646" name="Google Shape;3646;p49"/>
          <p:cNvSpPr txBox="1"/>
          <p:nvPr>
            <p:ph idx="2" type="title"/>
          </p:nvPr>
        </p:nvSpPr>
        <p:spPr>
          <a:xfrm>
            <a:off x="2152068" y="1512817"/>
            <a:ext cx="1827900" cy="273900"/>
          </a:xfrm>
          <a:prstGeom prst="rect">
            <a:avLst/>
          </a:prstGeom>
        </p:spPr>
        <p:txBody>
          <a:bodyPr anchorCtr="0" anchor="ctr" bIns="91425" lIns="91425" spcFirstLastPara="1" rIns="112625" wrap="square" tIns="91425">
            <a:noAutofit/>
          </a:bodyPr>
          <a:lstStyle/>
          <a:p>
            <a:pPr indent="0" lvl="0" marL="0" rtl="0" algn="ctr">
              <a:spcBef>
                <a:spcPts val="0"/>
              </a:spcBef>
              <a:spcAft>
                <a:spcPts val="0"/>
              </a:spcAft>
              <a:buNone/>
            </a:pPr>
            <a:r>
              <a:rPr lang="en"/>
              <a:t>Đăng nhập</a:t>
            </a:r>
            <a:endParaRPr/>
          </a:p>
        </p:txBody>
      </p:sp>
      <p:sp>
        <p:nvSpPr>
          <p:cNvPr id="3647" name="Google Shape;3647;p49"/>
          <p:cNvSpPr txBox="1"/>
          <p:nvPr>
            <p:ph idx="7" type="title"/>
          </p:nvPr>
        </p:nvSpPr>
        <p:spPr>
          <a:xfrm>
            <a:off x="6055343" y="1575817"/>
            <a:ext cx="1827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Xem thông tin</a:t>
            </a:r>
            <a:endParaRPr/>
          </a:p>
        </p:txBody>
      </p:sp>
      <p:sp>
        <p:nvSpPr>
          <p:cNvPr id="3648" name="Google Shape;3648;p49"/>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Đăng xuất</a:t>
            </a:r>
            <a:endParaRPr/>
          </a:p>
        </p:txBody>
      </p:sp>
      <p:sp>
        <p:nvSpPr>
          <p:cNvPr id="3649" name="Google Shape;3649;p49"/>
          <p:cNvSpPr txBox="1"/>
          <p:nvPr>
            <p:ph idx="5" type="title"/>
          </p:nvPr>
        </p:nvSpPr>
        <p:spPr>
          <a:xfrm>
            <a:off x="5923050" y="2687675"/>
            <a:ext cx="2334900" cy="2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Cập nhật thông tin</a:t>
            </a:r>
            <a:endParaRPr/>
          </a:p>
        </p:txBody>
      </p:sp>
      <p:sp>
        <p:nvSpPr>
          <p:cNvPr id="3650" name="Google Shape;3650;p49"/>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Thêm thông tin </a:t>
            </a:r>
            <a:endParaRPr/>
          </a:p>
        </p:txBody>
      </p:sp>
      <p:sp>
        <p:nvSpPr>
          <p:cNvPr id="3651" name="Google Shape;3651;p49"/>
          <p:cNvSpPr txBox="1"/>
          <p:nvPr>
            <p:ph idx="14" type="title"/>
          </p:nvPr>
        </p:nvSpPr>
        <p:spPr>
          <a:xfrm>
            <a:off x="6055343" y="3736537"/>
            <a:ext cx="18279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Xóa thông tin </a:t>
            </a:r>
            <a:endParaRPr/>
          </a:p>
        </p:txBody>
      </p:sp>
      <p:grpSp>
        <p:nvGrpSpPr>
          <p:cNvPr id="3652" name="Google Shape;3652;p49"/>
          <p:cNvGrpSpPr/>
          <p:nvPr/>
        </p:nvGrpSpPr>
        <p:grpSpPr>
          <a:xfrm rot="5400000">
            <a:off x="8227473" y="2334240"/>
            <a:ext cx="883262" cy="242091"/>
            <a:chOff x="2300350" y="2601250"/>
            <a:chExt cx="2275275" cy="623625"/>
          </a:xfrm>
        </p:grpSpPr>
        <p:sp>
          <p:nvSpPr>
            <p:cNvPr id="3653" name="Google Shape;3653;p4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9" name="Google Shape;3659;p49"/>
          <p:cNvGrpSpPr/>
          <p:nvPr/>
        </p:nvGrpSpPr>
        <p:grpSpPr>
          <a:xfrm>
            <a:off x="5117532" y="1512823"/>
            <a:ext cx="526493" cy="525429"/>
            <a:chOff x="946175" y="3253275"/>
            <a:chExt cx="298550" cy="296150"/>
          </a:xfrm>
        </p:grpSpPr>
        <p:sp>
          <p:nvSpPr>
            <p:cNvPr id="3660" name="Google Shape;3660;p49"/>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9"/>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9"/>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9"/>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9"/>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5" name="Google Shape;3665;p49"/>
          <p:cNvGrpSpPr/>
          <p:nvPr/>
        </p:nvGrpSpPr>
        <p:grpSpPr>
          <a:xfrm>
            <a:off x="5190175" y="3539734"/>
            <a:ext cx="381212" cy="530345"/>
            <a:chOff x="2707500" y="249400"/>
            <a:chExt cx="423475" cy="481825"/>
          </a:xfrm>
        </p:grpSpPr>
        <p:sp>
          <p:nvSpPr>
            <p:cNvPr id="3666" name="Google Shape;3666;p49"/>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67" name="Google Shape;3667;p49"/>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668" name="Google Shape;3668;p49"/>
          <p:cNvGrpSpPr/>
          <p:nvPr/>
        </p:nvGrpSpPr>
        <p:grpSpPr>
          <a:xfrm>
            <a:off x="5164568" y="2561912"/>
            <a:ext cx="432417" cy="525436"/>
            <a:chOff x="-1592325" y="3957400"/>
            <a:chExt cx="293025" cy="277275"/>
          </a:xfrm>
        </p:grpSpPr>
        <p:sp>
          <p:nvSpPr>
            <p:cNvPr id="3669" name="Google Shape;3669;p49"/>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9"/>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9"/>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9"/>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3" name="Google Shape;3673;p49"/>
          <p:cNvGrpSpPr/>
          <p:nvPr/>
        </p:nvGrpSpPr>
        <p:grpSpPr>
          <a:xfrm>
            <a:off x="1124605" y="3633346"/>
            <a:ext cx="526485" cy="530361"/>
            <a:chOff x="5439998" y="2736800"/>
            <a:chExt cx="417348" cy="416492"/>
          </a:xfrm>
        </p:grpSpPr>
        <p:sp>
          <p:nvSpPr>
            <p:cNvPr id="3674" name="Google Shape;3674;p49"/>
            <p:cNvSpPr/>
            <p:nvPr/>
          </p:nvSpPr>
          <p:spPr>
            <a:xfrm>
              <a:off x="5439998" y="2736800"/>
              <a:ext cx="123524" cy="23854"/>
            </a:xfrm>
            <a:custGeom>
              <a:rect b="b" l="l" r="r" t="t"/>
              <a:pathLst>
                <a:path extrusionOk="0" h="667" w="3454">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9"/>
            <p:cNvSpPr/>
            <p:nvPr/>
          </p:nvSpPr>
          <p:spPr>
            <a:xfrm>
              <a:off x="5628222" y="2955674"/>
              <a:ext cx="123524" cy="24712"/>
            </a:xfrm>
            <a:custGeom>
              <a:rect b="b" l="l" r="r" t="t"/>
              <a:pathLst>
                <a:path extrusionOk="0" h="691" w="3454">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9"/>
            <p:cNvSpPr/>
            <p:nvPr/>
          </p:nvSpPr>
          <p:spPr>
            <a:xfrm>
              <a:off x="5439998" y="2785331"/>
              <a:ext cx="417348" cy="367960"/>
            </a:xfrm>
            <a:custGeom>
              <a:rect b="b" l="l" r="r" t="t"/>
              <a:pathLst>
                <a:path extrusionOk="0" h="10289" w="1167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7" name="Google Shape;3677;p49"/>
          <p:cNvGrpSpPr/>
          <p:nvPr/>
        </p:nvGrpSpPr>
        <p:grpSpPr>
          <a:xfrm>
            <a:off x="1118268" y="1465896"/>
            <a:ext cx="493813" cy="493753"/>
            <a:chOff x="2037825" y="3254050"/>
            <a:chExt cx="296175" cy="296175"/>
          </a:xfrm>
        </p:grpSpPr>
        <p:sp>
          <p:nvSpPr>
            <p:cNvPr id="3678" name="Google Shape;3678;p49"/>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9"/>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9"/>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9"/>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9"/>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9"/>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4" name="Google Shape;3684;p49"/>
          <p:cNvGrpSpPr/>
          <p:nvPr/>
        </p:nvGrpSpPr>
        <p:grpSpPr>
          <a:xfrm>
            <a:off x="1128193" y="2501024"/>
            <a:ext cx="519315" cy="521201"/>
            <a:chOff x="5440856" y="4131871"/>
            <a:chExt cx="417355" cy="372180"/>
          </a:xfrm>
        </p:grpSpPr>
        <p:sp>
          <p:nvSpPr>
            <p:cNvPr id="3685" name="Google Shape;3685;p49"/>
            <p:cNvSpPr/>
            <p:nvPr/>
          </p:nvSpPr>
          <p:spPr>
            <a:xfrm>
              <a:off x="5440856" y="4131871"/>
              <a:ext cx="286207" cy="372180"/>
            </a:xfrm>
            <a:custGeom>
              <a:rect b="b" l="l" r="r" t="t"/>
              <a:pathLst>
                <a:path extrusionOk="0" h="10407" w="8003">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9"/>
            <p:cNvSpPr/>
            <p:nvPr/>
          </p:nvSpPr>
          <p:spPr>
            <a:xfrm>
              <a:off x="5636734" y="4132693"/>
              <a:ext cx="90336" cy="89478"/>
            </a:xfrm>
            <a:custGeom>
              <a:rect b="b" l="l" r="r" t="t"/>
              <a:pathLst>
                <a:path extrusionOk="0" h="2502" w="2526">
                  <a:moveTo>
                    <a:pt x="1" y="1"/>
                  </a:moveTo>
                  <a:lnTo>
                    <a:pt x="1" y="2501"/>
                  </a:lnTo>
                  <a:lnTo>
                    <a:pt x="2525" y="2501"/>
                  </a:lnTo>
                  <a:cubicBezTo>
                    <a:pt x="2525" y="2430"/>
                    <a:pt x="2478" y="2335"/>
                    <a:pt x="2406" y="2263"/>
                  </a:cubicBezTo>
                  <a:lnTo>
                    <a:pt x="239" y="96"/>
                  </a:lnTo>
                  <a:cubicBezTo>
                    <a:pt x="168" y="25"/>
                    <a:pt x="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9"/>
            <p:cNvSpPr/>
            <p:nvPr/>
          </p:nvSpPr>
          <p:spPr>
            <a:xfrm>
              <a:off x="5641026" y="4271850"/>
              <a:ext cx="217186" cy="165473"/>
            </a:xfrm>
            <a:custGeom>
              <a:rect b="b" l="l" r="r" t="t"/>
              <a:pathLst>
                <a:path extrusionOk="0" h="4627" w="6073">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8" name="Google Shape;3688;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2" name="Shape 3692"/>
        <p:cNvGrpSpPr/>
        <p:nvPr/>
      </p:nvGrpSpPr>
      <p:grpSpPr>
        <a:xfrm>
          <a:off x="0" y="0"/>
          <a:ext cx="0" cy="0"/>
          <a:chOff x="0" y="0"/>
          <a:chExt cx="0" cy="0"/>
        </a:xfrm>
      </p:grpSpPr>
      <p:grpSp>
        <p:nvGrpSpPr>
          <p:cNvPr id="3693" name="Google Shape;3693;p50"/>
          <p:cNvGrpSpPr/>
          <p:nvPr/>
        </p:nvGrpSpPr>
        <p:grpSpPr>
          <a:xfrm flipH="1">
            <a:off x="2007675" y="4683718"/>
            <a:ext cx="1536948" cy="242091"/>
            <a:chOff x="2300350" y="2601250"/>
            <a:chExt cx="2275275" cy="623625"/>
          </a:xfrm>
        </p:grpSpPr>
        <p:sp>
          <p:nvSpPr>
            <p:cNvPr id="3694" name="Google Shape;3694;p5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5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5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5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5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5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0" name="Google Shape;3700;p50"/>
          <p:cNvGrpSpPr/>
          <p:nvPr/>
        </p:nvGrpSpPr>
        <p:grpSpPr>
          <a:xfrm flipH="1" rot="10800000">
            <a:off x="8911231" y="4300710"/>
            <a:ext cx="614497" cy="123999"/>
            <a:chOff x="8183182" y="663852"/>
            <a:chExt cx="1475028" cy="178673"/>
          </a:xfrm>
        </p:grpSpPr>
        <p:grpSp>
          <p:nvGrpSpPr>
            <p:cNvPr id="3701" name="Google Shape;3701;p50"/>
            <p:cNvGrpSpPr/>
            <p:nvPr/>
          </p:nvGrpSpPr>
          <p:grpSpPr>
            <a:xfrm>
              <a:off x="8183182" y="774425"/>
              <a:ext cx="1178025" cy="68100"/>
              <a:chOff x="2024450" y="204150"/>
              <a:chExt cx="1178025" cy="68100"/>
            </a:xfrm>
          </p:grpSpPr>
          <p:sp>
            <p:nvSpPr>
              <p:cNvPr id="3702" name="Google Shape;3702;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2" name="Google Shape;3712;p50"/>
            <p:cNvGrpSpPr/>
            <p:nvPr/>
          </p:nvGrpSpPr>
          <p:grpSpPr>
            <a:xfrm>
              <a:off x="8480185" y="663852"/>
              <a:ext cx="1178025" cy="68100"/>
              <a:chOff x="2024450" y="204150"/>
              <a:chExt cx="1178025" cy="68100"/>
            </a:xfrm>
          </p:grpSpPr>
          <p:sp>
            <p:nvSpPr>
              <p:cNvPr id="3713" name="Google Shape;3713;p5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5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5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5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5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5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5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5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5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5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3" name="Google Shape;3723;p50"/>
          <p:cNvGrpSpPr/>
          <p:nvPr/>
        </p:nvGrpSpPr>
        <p:grpSpPr>
          <a:xfrm>
            <a:off x="2615040" y="1028677"/>
            <a:ext cx="6184841" cy="4114754"/>
            <a:chOff x="1197021" y="1426292"/>
            <a:chExt cx="3150227" cy="2689909"/>
          </a:xfrm>
        </p:grpSpPr>
        <p:sp>
          <p:nvSpPr>
            <p:cNvPr id="3724" name="Google Shape;3724;p50"/>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50"/>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50"/>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50"/>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50"/>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50"/>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0" name="Google Shape;3730;p50"/>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731" name="Google Shape;3731;p50"/>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3732" name="Google Shape;3732;p50"/>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50"/>
          <p:cNvSpPr txBox="1"/>
          <p:nvPr/>
        </p:nvSpPr>
        <p:spPr>
          <a:xfrm>
            <a:off x="1462500" y="359425"/>
            <a:ext cx="2652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chemeClr val="lt1"/>
                </a:solidFill>
                <a:latin typeface="Exo"/>
                <a:ea typeface="Exo"/>
                <a:cs typeface="Exo"/>
                <a:sym typeface="Exo"/>
              </a:rPr>
              <a:t>Đăng nhập </a:t>
            </a:r>
            <a:endParaRPr b="1" sz="2100">
              <a:solidFill>
                <a:schemeClr val="lt1"/>
              </a:solidFill>
              <a:latin typeface="Exo"/>
              <a:ea typeface="Exo"/>
              <a:cs typeface="Exo"/>
              <a:sym typeface="Exo"/>
            </a:endParaRPr>
          </a:p>
          <a:p>
            <a:pPr indent="0" lvl="0" marL="0" rtl="0" algn="l">
              <a:spcBef>
                <a:spcPts val="0"/>
              </a:spcBef>
              <a:spcAft>
                <a:spcPts val="0"/>
              </a:spcAft>
              <a:buNone/>
            </a:pPr>
            <a:r>
              <a:t/>
            </a:r>
            <a:endParaRPr>
              <a:latin typeface="PT Sans"/>
              <a:ea typeface="PT Sans"/>
              <a:cs typeface="PT Sans"/>
              <a:sym typeface="PT Sans"/>
            </a:endParaRPr>
          </a:p>
        </p:txBody>
      </p:sp>
      <p:sp>
        <p:nvSpPr>
          <p:cNvPr id="3734" name="Google Shape;373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35" name="Google Shape;3735;p50"/>
          <p:cNvPicPr preferRelativeResize="0"/>
          <p:nvPr/>
        </p:nvPicPr>
        <p:blipFill rotWithShape="1">
          <a:blip r:embed="rId3">
            <a:alphaModFix/>
          </a:blip>
          <a:srcRect b="0" l="0" r="0" t="0"/>
          <a:stretch/>
        </p:blipFill>
        <p:spPr>
          <a:xfrm>
            <a:off x="2870850" y="1255337"/>
            <a:ext cx="5685926" cy="2871026"/>
          </a:xfrm>
          <a:prstGeom prst="rect">
            <a:avLst/>
          </a:prstGeom>
          <a:noFill/>
          <a:ln>
            <a:noFill/>
          </a:ln>
        </p:spPr>
      </p:pic>
      <p:sp>
        <p:nvSpPr>
          <p:cNvPr id="3736" name="Google Shape;3736;p50"/>
          <p:cNvSpPr txBox="1"/>
          <p:nvPr/>
        </p:nvSpPr>
        <p:spPr>
          <a:xfrm>
            <a:off x="624900" y="1436475"/>
            <a:ext cx="1692000" cy="2678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b="1" lang="en" sz="2400">
                <a:solidFill>
                  <a:schemeClr val="lt1"/>
                </a:solidFill>
                <a:latin typeface="Exo"/>
                <a:ea typeface="Exo"/>
                <a:cs typeface="Exo"/>
                <a:sym typeface="Exo"/>
              </a:rPr>
              <a:t>SƠ ĐỒ HOẠT ĐỘNG KHI ĐĂNG NHẬP</a:t>
            </a:r>
            <a:endParaRPr b="1"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0" name="Shape 3740"/>
        <p:cNvGrpSpPr/>
        <p:nvPr/>
      </p:nvGrpSpPr>
      <p:grpSpPr>
        <a:xfrm>
          <a:off x="0" y="0"/>
          <a:ext cx="0" cy="0"/>
          <a:chOff x="0" y="0"/>
          <a:chExt cx="0" cy="0"/>
        </a:xfrm>
      </p:grpSpPr>
      <p:grpSp>
        <p:nvGrpSpPr>
          <p:cNvPr id="3741" name="Google Shape;3741;p51"/>
          <p:cNvGrpSpPr/>
          <p:nvPr/>
        </p:nvGrpSpPr>
        <p:grpSpPr>
          <a:xfrm flipH="1">
            <a:off x="2007675" y="4683718"/>
            <a:ext cx="1536948" cy="242091"/>
            <a:chOff x="2300350" y="2601250"/>
            <a:chExt cx="2275275" cy="623625"/>
          </a:xfrm>
        </p:grpSpPr>
        <p:sp>
          <p:nvSpPr>
            <p:cNvPr id="3742" name="Google Shape;3742;p5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5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5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5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5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5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8" name="Google Shape;3748;p51"/>
          <p:cNvGrpSpPr/>
          <p:nvPr/>
        </p:nvGrpSpPr>
        <p:grpSpPr>
          <a:xfrm flipH="1" rot="10800000">
            <a:off x="8911231" y="4300710"/>
            <a:ext cx="614497" cy="123999"/>
            <a:chOff x="8183182" y="663852"/>
            <a:chExt cx="1475028" cy="178673"/>
          </a:xfrm>
        </p:grpSpPr>
        <p:grpSp>
          <p:nvGrpSpPr>
            <p:cNvPr id="3749" name="Google Shape;3749;p51"/>
            <p:cNvGrpSpPr/>
            <p:nvPr/>
          </p:nvGrpSpPr>
          <p:grpSpPr>
            <a:xfrm>
              <a:off x="8183182" y="774425"/>
              <a:ext cx="1178025" cy="68100"/>
              <a:chOff x="2024450" y="204150"/>
              <a:chExt cx="1178025" cy="68100"/>
            </a:xfrm>
          </p:grpSpPr>
          <p:sp>
            <p:nvSpPr>
              <p:cNvPr id="3750" name="Google Shape;3750;p5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5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5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5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5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5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5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5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5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5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0" name="Google Shape;3760;p51"/>
            <p:cNvGrpSpPr/>
            <p:nvPr/>
          </p:nvGrpSpPr>
          <p:grpSpPr>
            <a:xfrm>
              <a:off x="8480185" y="663852"/>
              <a:ext cx="1178025" cy="68100"/>
              <a:chOff x="2024450" y="204150"/>
              <a:chExt cx="1178025" cy="68100"/>
            </a:xfrm>
          </p:grpSpPr>
          <p:sp>
            <p:nvSpPr>
              <p:cNvPr id="3761" name="Google Shape;3761;p5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5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5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5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5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5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5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5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5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5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1" name="Google Shape;3771;p51"/>
          <p:cNvGrpSpPr/>
          <p:nvPr/>
        </p:nvGrpSpPr>
        <p:grpSpPr>
          <a:xfrm>
            <a:off x="4736400" y="186525"/>
            <a:ext cx="4063478" cy="4956965"/>
            <a:chOff x="1197021" y="1426292"/>
            <a:chExt cx="3150227" cy="2689909"/>
          </a:xfrm>
        </p:grpSpPr>
        <p:sp>
          <p:nvSpPr>
            <p:cNvPr id="3772" name="Google Shape;3772;p51"/>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51"/>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51"/>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51"/>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51"/>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51"/>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78" name="Google Shape;3778;p51"/>
          <p:cNvPicPr preferRelativeResize="0"/>
          <p:nvPr/>
        </p:nvPicPr>
        <p:blipFill>
          <a:blip r:embed="rId3">
            <a:alphaModFix/>
          </a:blip>
          <a:stretch>
            <a:fillRect/>
          </a:stretch>
        </p:blipFill>
        <p:spPr>
          <a:xfrm>
            <a:off x="4892050" y="397475"/>
            <a:ext cx="3752100" cy="3580224"/>
          </a:xfrm>
          <a:prstGeom prst="rect">
            <a:avLst/>
          </a:prstGeom>
          <a:noFill/>
          <a:ln>
            <a:noFill/>
          </a:ln>
        </p:spPr>
      </p:pic>
      <p:sp>
        <p:nvSpPr>
          <p:cNvPr id="3779" name="Google Shape;3779;p51"/>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780" name="Google Shape;3780;p51"/>
          <p:cNvSpPr txBox="1"/>
          <p:nvPr/>
        </p:nvSpPr>
        <p:spPr>
          <a:xfrm>
            <a:off x="681675" y="1003900"/>
            <a:ext cx="3752100" cy="396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450">
                <a:solidFill>
                  <a:schemeClr val="accent2"/>
                </a:solidFill>
                <a:latin typeface="Exo"/>
                <a:ea typeface="Exo"/>
                <a:cs typeface="Exo"/>
                <a:sym typeface="Exo"/>
              </a:rPr>
              <a:t>Dòng sự kiện chính</a:t>
            </a:r>
            <a:r>
              <a:rPr b="1" lang="en" sz="1450">
                <a:solidFill>
                  <a:schemeClr val="lt1"/>
                </a:solidFill>
                <a:latin typeface="Exo"/>
                <a:ea typeface="Exo"/>
                <a:cs typeface="Exo"/>
                <a:sym typeface="Exo"/>
              </a:rPr>
              <a:t>:</a:t>
            </a:r>
            <a:r>
              <a:rPr lang="en" sz="1450">
                <a:solidFill>
                  <a:schemeClr val="lt1"/>
                </a:solidFill>
                <a:latin typeface="Exo"/>
                <a:ea typeface="Exo"/>
                <a:cs typeface="Exo"/>
                <a:sym typeface="Exo"/>
              </a:rPr>
              <a:t> </a:t>
            </a:r>
            <a:endParaRPr sz="1450">
              <a:solidFill>
                <a:schemeClr val="lt1"/>
              </a:solidFill>
              <a:latin typeface="Exo"/>
              <a:ea typeface="Exo"/>
              <a:cs typeface="Exo"/>
              <a:sym typeface="Exo"/>
            </a:endParaRPr>
          </a:p>
          <a:p>
            <a:pPr indent="-320675" lvl="0" marL="457200" rtl="0" algn="just">
              <a:lnSpc>
                <a:spcPct val="115000"/>
              </a:lnSpc>
              <a:spcBef>
                <a:spcPts val="0"/>
              </a:spcBef>
              <a:spcAft>
                <a:spcPts val="0"/>
              </a:spcAft>
              <a:buClr>
                <a:schemeClr val="lt1"/>
              </a:buClr>
              <a:buSzPts val="1450"/>
              <a:buFont typeface="Exo"/>
              <a:buChar char="●"/>
            </a:pPr>
            <a:r>
              <a:rPr lang="en" sz="1450">
                <a:solidFill>
                  <a:schemeClr val="lt1"/>
                </a:solidFill>
                <a:latin typeface="Exo"/>
                <a:ea typeface="Exo"/>
                <a:cs typeface="Exo"/>
                <a:sym typeface="Exo"/>
              </a:rPr>
              <a:t>Khi bắt đầu chương trình, Actor được yêu cầu nhập vào Email và Mật khẩu đã đăng ký trước đó. </a:t>
            </a:r>
            <a:endParaRPr sz="1450">
              <a:solidFill>
                <a:schemeClr val="lt1"/>
              </a:solidFill>
              <a:latin typeface="Exo"/>
              <a:ea typeface="Exo"/>
              <a:cs typeface="Exo"/>
              <a:sym typeface="Exo"/>
            </a:endParaRPr>
          </a:p>
          <a:p>
            <a:pPr indent="-320675" lvl="0" marL="457200" rtl="0" algn="just">
              <a:lnSpc>
                <a:spcPct val="115000"/>
              </a:lnSpc>
              <a:spcBef>
                <a:spcPts val="0"/>
              </a:spcBef>
              <a:spcAft>
                <a:spcPts val="0"/>
              </a:spcAft>
              <a:buClr>
                <a:schemeClr val="lt1"/>
              </a:buClr>
              <a:buSzPts val="1450"/>
              <a:buFont typeface="Exo"/>
              <a:buChar char="●"/>
            </a:pPr>
            <a:r>
              <a:rPr lang="en" sz="1450">
                <a:solidFill>
                  <a:schemeClr val="lt1"/>
                </a:solidFill>
                <a:latin typeface="Exo"/>
                <a:ea typeface="Exo"/>
                <a:cs typeface="Exo"/>
                <a:sym typeface="Exo"/>
              </a:rPr>
              <a:t>Email và mật khẩu được kiểm tra.</a:t>
            </a:r>
            <a:endParaRPr sz="1450">
              <a:solidFill>
                <a:schemeClr val="lt1"/>
              </a:solidFill>
              <a:latin typeface="Exo"/>
              <a:ea typeface="Exo"/>
              <a:cs typeface="Exo"/>
              <a:sym typeface="Exo"/>
            </a:endParaRPr>
          </a:p>
          <a:p>
            <a:pPr indent="-320675" lvl="0" marL="457200" rtl="0" algn="just">
              <a:lnSpc>
                <a:spcPct val="115000"/>
              </a:lnSpc>
              <a:spcBef>
                <a:spcPts val="0"/>
              </a:spcBef>
              <a:spcAft>
                <a:spcPts val="0"/>
              </a:spcAft>
              <a:buClr>
                <a:schemeClr val="lt1"/>
              </a:buClr>
              <a:buSzPts val="1450"/>
              <a:buFont typeface="Exo"/>
              <a:buChar char="●"/>
            </a:pPr>
            <a:r>
              <a:rPr lang="en" sz="1450">
                <a:solidFill>
                  <a:schemeClr val="lt1"/>
                </a:solidFill>
                <a:latin typeface="Exo"/>
                <a:ea typeface="Exo"/>
                <a:cs typeface="Exo"/>
                <a:sym typeface="Exo"/>
              </a:rPr>
              <a:t>Actor đăng nhập thành công khi hiện thông báo: Đăng nhập thành công.</a:t>
            </a:r>
            <a:endParaRPr sz="1450">
              <a:solidFill>
                <a:schemeClr val="lt1"/>
              </a:solidFill>
              <a:latin typeface="Exo"/>
              <a:ea typeface="Exo"/>
              <a:cs typeface="Exo"/>
              <a:sym typeface="Exo"/>
            </a:endParaRPr>
          </a:p>
          <a:p>
            <a:pPr indent="0" lvl="0" marL="0" rtl="0" algn="just">
              <a:lnSpc>
                <a:spcPct val="115000"/>
              </a:lnSpc>
              <a:spcBef>
                <a:spcPts val="0"/>
              </a:spcBef>
              <a:spcAft>
                <a:spcPts val="0"/>
              </a:spcAft>
              <a:buClr>
                <a:schemeClr val="dk1"/>
              </a:buClr>
              <a:buSzPts val="1100"/>
              <a:buFont typeface="Arial"/>
              <a:buNone/>
            </a:pPr>
            <a:r>
              <a:rPr b="1" lang="en" sz="1450">
                <a:solidFill>
                  <a:schemeClr val="accent2"/>
                </a:solidFill>
                <a:latin typeface="Exo"/>
                <a:ea typeface="Exo"/>
                <a:cs typeface="Exo"/>
                <a:sym typeface="Exo"/>
              </a:rPr>
              <a:t>Dòng sự kiện khác:</a:t>
            </a:r>
            <a:r>
              <a:rPr lang="en" sz="1450">
                <a:solidFill>
                  <a:schemeClr val="lt1"/>
                </a:solidFill>
                <a:latin typeface="Exo"/>
                <a:ea typeface="Exo"/>
                <a:cs typeface="Exo"/>
                <a:sym typeface="Exo"/>
              </a:rPr>
              <a:t> Tên/Mật khẩu sai.</a:t>
            </a:r>
            <a:endParaRPr sz="1450">
              <a:solidFill>
                <a:schemeClr val="lt1"/>
              </a:solidFill>
              <a:latin typeface="Exo"/>
              <a:ea typeface="Exo"/>
              <a:cs typeface="Exo"/>
              <a:sym typeface="Exo"/>
            </a:endParaRPr>
          </a:p>
          <a:p>
            <a:pPr indent="-320675" lvl="0" marL="457200" rtl="0" algn="just">
              <a:lnSpc>
                <a:spcPct val="115000"/>
              </a:lnSpc>
              <a:spcBef>
                <a:spcPts val="0"/>
              </a:spcBef>
              <a:spcAft>
                <a:spcPts val="0"/>
              </a:spcAft>
              <a:buClr>
                <a:schemeClr val="lt1"/>
              </a:buClr>
              <a:buSzPts val="1450"/>
              <a:buFont typeface="Exo"/>
              <a:buChar char="●"/>
            </a:pPr>
            <a:r>
              <a:rPr lang="en" sz="1450">
                <a:solidFill>
                  <a:schemeClr val="lt1"/>
                </a:solidFill>
                <a:latin typeface="Exo"/>
                <a:ea typeface="Exo"/>
                <a:cs typeface="Exo"/>
                <a:sym typeface="Exo"/>
              </a:rPr>
              <a:t>Actor nhập vào Email và Mật khẩu không đúng, hệ thống thông báo: Email/Mật khẩu không đúng. Nhập lại.</a:t>
            </a:r>
            <a:endParaRPr sz="1450">
              <a:solidFill>
                <a:schemeClr val="lt1"/>
              </a:solidFill>
              <a:latin typeface="Exo"/>
              <a:ea typeface="Exo"/>
              <a:cs typeface="Exo"/>
              <a:sym typeface="Exo"/>
            </a:endParaRPr>
          </a:p>
          <a:p>
            <a:pPr indent="0" lvl="0" marL="0" rtl="0" algn="just">
              <a:lnSpc>
                <a:spcPct val="115000"/>
              </a:lnSpc>
              <a:spcBef>
                <a:spcPts val="0"/>
              </a:spcBef>
              <a:spcAft>
                <a:spcPts val="0"/>
              </a:spcAft>
              <a:buClr>
                <a:schemeClr val="dk1"/>
              </a:buClr>
              <a:buSzPts val="1100"/>
              <a:buFont typeface="Arial"/>
              <a:buNone/>
            </a:pPr>
            <a:r>
              <a:rPr b="1" lang="en" sz="1450">
                <a:solidFill>
                  <a:schemeClr val="accent2"/>
                </a:solidFill>
                <a:latin typeface="Exo"/>
                <a:ea typeface="Exo"/>
                <a:cs typeface="Exo"/>
                <a:sym typeface="Exo"/>
              </a:rPr>
              <a:t>Sự kiện kết thúc. </a:t>
            </a:r>
            <a:endParaRPr b="1" sz="1450">
              <a:solidFill>
                <a:schemeClr val="accent2"/>
              </a:solidFill>
              <a:latin typeface="Exo"/>
              <a:ea typeface="Exo"/>
              <a:cs typeface="Exo"/>
              <a:sym typeface="Ex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Exo"/>
              <a:ea typeface="Exo"/>
              <a:cs typeface="Exo"/>
              <a:sym typeface="Exo"/>
            </a:endParaRPr>
          </a:p>
          <a:p>
            <a:pPr indent="0" lvl="0" marL="0" rtl="0" algn="l">
              <a:spcBef>
                <a:spcPts val="0"/>
              </a:spcBef>
              <a:spcAft>
                <a:spcPts val="0"/>
              </a:spcAft>
              <a:buNone/>
            </a:pPr>
            <a:r>
              <a:t/>
            </a:r>
            <a:endParaRPr sz="1450">
              <a:latin typeface="PT Sans"/>
              <a:ea typeface="PT Sans"/>
              <a:cs typeface="PT Sans"/>
              <a:sym typeface="PT Sans"/>
            </a:endParaRPr>
          </a:p>
        </p:txBody>
      </p:sp>
      <p:sp>
        <p:nvSpPr>
          <p:cNvPr id="3781" name="Google Shape;3781;p51"/>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3782" name="Google Shape;3782;p51"/>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51"/>
          <p:cNvSpPr txBox="1"/>
          <p:nvPr/>
        </p:nvSpPr>
        <p:spPr>
          <a:xfrm>
            <a:off x="1462500" y="359425"/>
            <a:ext cx="2652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chemeClr val="lt1"/>
                </a:solidFill>
                <a:latin typeface="Exo"/>
                <a:ea typeface="Exo"/>
                <a:cs typeface="Exo"/>
                <a:sym typeface="Exo"/>
              </a:rPr>
              <a:t>Đăng nhập </a:t>
            </a:r>
            <a:endParaRPr b="1" sz="2100">
              <a:solidFill>
                <a:schemeClr val="lt1"/>
              </a:solidFill>
              <a:latin typeface="Exo"/>
              <a:ea typeface="Exo"/>
              <a:cs typeface="Exo"/>
              <a:sym typeface="Exo"/>
            </a:endParaRPr>
          </a:p>
          <a:p>
            <a:pPr indent="0" lvl="0" marL="0" rtl="0" algn="l">
              <a:spcBef>
                <a:spcPts val="0"/>
              </a:spcBef>
              <a:spcAft>
                <a:spcPts val="0"/>
              </a:spcAft>
              <a:buNone/>
            </a:pPr>
            <a:r>
              <a:t/>
            </a:r>
            <a:endParaRPr>
              <a:latin typeface="PT Sans"/>
              <a:ea typeface="PT Sans"/>
              <a:cs typeface="PT Sans"/>
              <a:sym typeface="PT Sans"/>
            </a:endParaRPr>
          </a:p>
        </p:txBody>
      </p:sp>
      <p:sp>
        <p:nvSpPr>
          <p:cNvPr id="3784" name="Google Shape;378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8" name="Shape 3788"/>
        <p:cNvGrpSpPr/>
        <p:nvPr/>
      </p:nvGrpSpPr>
      <p:grpSpPr>
        <a:xfrm>
          <a:off x="0" y="0"/>
          <a:ext cx="0" cy="0"/>
          <a:chOff x="0" y="0"/>
          <a:chExt cx="0" cy="0"/>
        </a:xfrm>
      </p:grpSpPr>
      <p:grpSp>
        <p:nvGrpSpPr>
          <p:cNvPr id="3789" name="Google Shape;3789;p52"/>
          <p:cNvGrpSpPr/>
          <p:nvPr/>
        </p:nvGrpSpPr>
        <p:grpSpPr>
          <a:xfrm flipH="1">
            <a:off x="2007675" y="4683718"/>
            <a:ext cx="1536948" cy="242091"/>
            <a:chOff x="2300350" y="2601250"/>
            <a:chExt cx="2275275" cy="623625"/>
          </a:xfrm>
        </p:grpSpPr>
        <p:sp>
          <p:nvSpPr>
            <p:cNvPr id="3790" name="Google Shape;3790;p5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5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5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5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5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5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6" name="Google Shape;3796;p52"/>
          <p:cNvGrpSpPr/>
          <p:nvPr/>
        </p:nvGrpSpPr>
        <p:grpSpPr>
          <a:xfrm flipH="1" rot="10800000">
            <a:off x="8911231" y="4300710"/>
            <a:ext cx="614497" cy="123999"/>
            <a:chOff x="8183182" y="663852"/>
            <a:chExt cx="1475028" cy="178673"/>
          </a:xfrm>
        </p:grpSpPr>
        <p:grpSp>
          <p:nvGrpSpPr>
            <p:cNvPr id="3797" name="Google Shape;3797;p52"/>
            <p:cNvGrpSpPr/>
            <p:nvPr/>
          </p:nvGrpSpPr>
          <p:grpSpPr>
            <a:xfrm>
              <a:off x="8183182" y="774425"/>
              <a:ext cx="1178025" cy="68100"/>
              <a:chOff x="2024450" y="204150"/>
              <a:chExt cx="1178025" cy="68100"/>
            </a:xfrm>
          </p:grpSpPr>
          <p:sp>
            <p:nvSpPr>
              <p:cNvPr id="3798" name="Google Shape;3798;p5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5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5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5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5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5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5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5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5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5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8" name="Google Shape;3808;p52"/>
            <p:cNvGrpSpPr/>
            <p:nvPr/>
          </p:nvGrpSpPr>
          <p:grpSpPr>
            <a:xfrm>
              <a:off x="8480185" y="663852"/>
              <a:ext cx="1178025" cy="68100"/>
              <a:chOff x="2024450" y="204150"/>
              <a:chExt cx="1178025" cy="68100"/>
            </a:xfrm>
          </p:grpSpPr>
          <p:sp>
            <p:nvSpPr>
              <p:cNvPr id="3809" name="Google Shape;3809;p5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5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5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5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5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5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5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5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5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5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19" name="Google Shape;3819;p52"/>
          <p:cNvGrpSpPr/>
          <p:nvPr/>
        </p:nvGrpSpPr>
        <p:grpSpPr>
          <a:xfrm>
            <a:off x="2615040" y="1028677"/>
            <a:ext cx="6184841" cy="4114754"/>
            <a:chOff x="1197021" y="1426292"/>
            <a:chExt cx="3150227" cy="2689909"/>
          </a:xfrm>
        </p:grpSpPr>
        <p:sp>
          <p:nvSpPr>
            <p:cNvPr id="3820" name="Google Shape;3820;p52"/>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52"/>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52"/>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52"/>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52"/>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52"/>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6" name="Google Shape;3826;p52"/>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827" name="Google Shape;3827;p52"/>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3828" name="Google Shape;3828;p52"/>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52"/>
          <p:cNvSpPr txBox="1"/>
          <p:nvPr/>
        </p:nvSpPr>
        <p:spPr>
          <a:xfrm>
            <a:off x="1319000" y="359425"/>
            <a:ext cx="2652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chemeClr val="lt1"/>
                </a:solidFill>
                <a:latin typeface="Exo"/>
                <a:ea typeface="Exo"/>
                <a:cs typeface="Exo"/>
                <a:sym typeface="Exo"/>
              </a:rPr>
              <a:t>Quản lý nhân viên </a:t>
            </a:r>
            <a:endParaRPr b="1" sz="2100">
              <a:solidFill>
                <a:schemeClr val="lt1"/>
              </a:solidFill>
              <a:latin typeface="Exo"/>
              <a:ea typeface="Exo"/>
              <a:cs typeface="Exo"/>
              <a:sym typeface="Exo"/>
            </a:endParaRPr>
          </a:p>
          <a:p>
            <a:pPr indent="0" lvl="0" marL="0" rtl="0" algn="l">
              <a:spcBef>
                <a:spcPts val="0"/>
              </a:spcBef>
              <a:spcAft>
                <a:spcPts val="0"/>
              </a:spcAft>
              <a:buNone/>
            </a:pPr>
            <a:r>
              <a:t/>
            </a:r>
            <a:endParaRPr>
              <a:latin typeface="PT Sans"/>
              <a:ea typeface="PT Sans"/>
              <a:cs typeface="PT Sans"/>
              <a:sym typeface="PT Sans"/>
            </a:endParaRPr>
          </a:p>
        </p:txBody>
      </p:sp>
      <p:sp>
        <p:nvSpPr>
          <p:cNvPr id="3830" name="Google Shape;383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1" name="Google Shape;3831;p52"/>
          <p:cNvSpPr txBox="1"/>
          <p:nvPr/>
        </p:nvSpPr>
        <p:spPr>
          <a:xfrm>
            <a:off x="711425" y="1281600"/>
            <a:ext cx="1692000" cy="31032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b="1" lang="en" sz="2400">
                <a:solidFill>
                  <a:schemeClr val="lt1"/>
                </a:solidFill>
                <a:latin typeface="Exo"/>
                <a:ea typeface="Exo"/>
                <a:cs typeface="Exo"/>
                <a:sym typeface="Exo"/>
              </a:rPr>
              <a:t>SƠ ĐỒ HOẠT ĐỘNG </a:t>
            </a:r>
            <a:r>
              <a:rPr b="1" lang="en" sz="2400">
                <a:solidFill>
                  <a:schemeClr val="lt1"/>
                </a:solidFill>
                <a:latin typeface="Exo"/>
                <a:ea typeface="Exo"/>
                <a:cs typeface="Exo"/>
                <a:sym typeface="Exo"/>
              </a:rPr>
              <a:t>QUẢN LÝ NHÂN VIÊN</a:t>
            </a:r>
            <a:endParaRPr b="1" sz="2400"/>
          </a:p>
        </p:txBody>
      </p:sp>
      <p:pic>
        <p:nvPicPr>
          <p:cNvPr id="3832" name="Google Shape;3832;p52"/>
          <p:cNvPicPr preferRelativeResize="0"/>
          <p:nvPr/>
        </p:nvPicPr>
        <p:blipFill>
          <a:blip r:embed="rId3">
            <a:alphaModFix/>
          </a:blip>
          <a:stretch>
            <a:fillRect/>
          </a:stretch>
        </p:blipFill>
        <p:spPr>
          <a:xfrm>
            <a:off x="2855375" y="1227350"/>
            <a:ext cx="5701399" cy="288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6" name="Shape 3836"/>
        <p:cNvGrpSpPr/>
        <p:nvPr/>
      </p:nvGrpSpPr>
      <p:grpSpPr>
        <a:xfrm>
          <a:off x="0" y="0"/>
          <a:ext cx="0" cy="0"/>
          <a:chOff x="0" y="0"/>
          <a:chExt cx="0" cy="0"/>
        </a:xfrm>
      </p:grpSpPr>
      <p:grpSp>
        <p:nvGrpSpPr>
          <p:cNvPr id="3837" name="Google Shape;3837;p53"/>
          <p:cNvGrpSpPr/>
          <p:nvPr/>
        </p:nvGrpSpPr>
        <p:grpSpPr>
          <a:xfrm flipH="1">
            <a:off x="2007675" y="4683718"/>
            <a:ext cx="1536948" cy="242091"/>
            <a:chOff x="2300350" y="2601250"/>
            <a:chExt cx="2275275" cy="623625"/>
          </a:xfrm>
        </p:grpSpPr>
        <p:sp>
          <p:nvSpPr>
            <p:cNvPr id="3838" name="Google Shape;3838;p5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5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5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5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5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5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4" name="Google Shape;3844;p53"/>
          <p:cNvGrpSpPr/>
          <p:nvPr/>
        </p:nvGrpSpPr>
        <p:grpSpPr>
          <a:xfrm flipH="1" rot="10800000">
            <a:off x="8911231" y="4300710"/>
            <a:ext cx="614497" cy="123999"/>
            <a:chOff x="8183182" y="663852"/>
            <a:chExt cx="1475028" cy="178673"/>
          </a:xfrm>
        </p:grpSpPr>
        <p:grpSp>
          <p:nvGrpSpPr>
            <p:cNvPr id="3845" name="Google Shape;3845;p53"/>
            <p:cNvGrpSpPr/>
            <p:nvPr/>
          </p:nvGrpSpPr>
          <p:grpSpPr>
            <a:xfrm>
              <a:off x="8183182" y="774425"/>
              <a:ext cx="1178025" cy="68100"/>
              <a:chOff x="2024450" y="204150"/>
              <a:chExt cx="1178025" cy="68100"/>
            </a:xfrm>
          </p:grpSpPr>
          <p:sp>
            <p:nvSpPr>
              <p:cNvPr id="3846" name="Google Shape;3846;p5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5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5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5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5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5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5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5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5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5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6" name="Google Shape;3856;p53"/>
            <p:cNvGrpSpPr/>
            <p:nvPr/>
          </p:nvGrpSpPr>
          <p:grpSpPr>
            <a:xfrm>
              <a:off x="8480185" y="663852"/>
              <a:ext cx="1178025" cy="68100"/>
              <a:chOff x="2024450" y="204150"/>
              <a:chExt cx="1178025" cy="68100"/>
            </a:xfrm>
          </p:grpSpPr>
          <p:sp>
            <p:nvSpPr>
              <p:cNvPr id="3857" name="Google Shape;3857;p5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5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5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5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5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5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5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5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5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67" name="Google Shape;3867;p53"/>
          <p:cNvGrpSpPr/>
          <p:nvPr/>
        </p:nvGrpSpPr>
        <p:grpSpPr>
          <a:xfrm>
            <a:off x="2615040" y="1028677"/>
            <a:ext cx="6184841" cy="4114754"/>
            <a:chOff x="1197021" y="1426292"/>
            <a:chExt cx="3150227" cy="2689909"/>
          </a:xfrm>
        </p:grpSpPr>
        <p:sp>
          <p:nvSpPr>
            <p:cNvPr id="3868" name="Google Shape;3868;p53"/>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53"/>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53"/>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53"/>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53"/>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53"/>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4" name="Google Shape;3874;p53"/>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875" name="Google Shape;3875;p53"/>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3876" name="Google Shape;3876;p53"/>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53"/>
          <p:cNvSpPr txBox="1"/>
          <p:nvPr/>
        </p:nvSpPr>
        <p:spPr>
          <a:xfrm>
            <a:off x="1319000" y="359425"/>
            <a:ext cx="2652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chemeClr val="lt1"/>
                </a:solidFill>
                <a:latin typeface="Exo"/>
                <a:ea typeface="Exo"/>
                <a:cs typeface="Exo"/>
                <a:sym typeface="Exo"/>
              </a:rPr>
              <a:t>Quản lý </a:t>
            </a:r>
            <a:r>
              <a:rPr b="1" lang="en" sz="2100">
                <a:solidFill>
                  <a:schemeClr val="lt1"/>
                </a:solidFill>
                <a:latin typeface="Exo"/>
                <a:ea typeface="Exo"/>
                <a:cs typeface="Exo"/>
                <a:sym typeface="Exo"/>
              </a:rPr>
              <a:t>sản phẩm</a:t>
            </a:r>
            <a:r>
              <a:rPr b="1" lang="en" sz="2100">
                <a:solidFill>
                  <a:schemeClr val="lt1"/>
                </a:solidFill>
                <a:latin typeface="Exo"/>
                <a:ea typeface="Exo"/>
                <a:cs typeface="Exo"/>
                <a:sym typeface="Exo"/>
              </a:rPr>
              <a:t> </a:t>
            </a:r>
            <a:endParaRPr b="1" sz="2100">
              <a:solidFill>
                <a:schemeClr val="lt1"/>
              </a:solidFill>
              <a:latin typeface="Exo"/>
              <a:ea typeface="Exo"/>
              <a:cs typeface="Exo"/>
              <a:sym typeface="Exo"/>
            </a:endParaRPr>
          </a:p>
          <a:p>
            <a:pPr indent="0" lvl="0" marL="0" rtl="0" algn="l">
              <a:spcBef>
                <a:spcPts val="0"/>
              </a:spcBef>
              <a:spcAft>
                <a:spcPts val="0"/>
              </a:spcAft>
              <a:buNone/>
            </a:pPr>
            <a:r>
              <a:t/>
            </a:r>
            <a:endParaRPr>
              <a:latin typeface="PT Sans"/>
              <a:ea typeface="PT Sans"/>
              <a:cs typeface="PT Sans"/>
              <a:sym typeface="PT Sans"/>
            </a:endParaRPr>
          </a:p>
        </p:txBody>
      </p:sp>
      <p:sp>
        <p:nvSpPr>
          <p:cNvPr id="3878" name="Google Shape;387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9" name="Google Shape;3879;p53"/>
          <p:cNvSpPr txBox="1"/>
          <p:nvPr/>
        </p:nvSpPr>
        <p:spPr>
          <a:xfrm>
            <a:off x="711425" y="1281600"/>
            <a:ext cx="1692000" cy="31032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b="1" lang="en" sz="2400">
                <a:solidFill>
                  <a:schemeClr val="lt1"/>
                </a:solidFill>
                <a:latin typeface="Exo"/>
                <a:ea typeface="Exo"/>
                <a:cs typeface="Exo"/>
                <a:sym typeface="Exo"/>
              </a:rPr>
              <a:t>SƠ ĐỒ HOẠT ĐỘNG QUẢN LÝ </a:t>
            </a:r>
            <a:endParaRPr b="1" sz="2400">
              <a:solidFill>
                <a:schemeClr val="lt1"/>
              </a:solidFill>
              <a:latin typeface="Exo"/>
              <a:ea typeface="Exo"/>
              <a:cs typeface="Exo"/>
              <a:sym typeface="Exo"/>
            </a:endParaRPr>
          </a:p>
          <a:p>
            <a:pPr indent="0" lvl="0" marL="457200" rtl="0" algn="ctr">
              <a:lnSpc>
                <a:spcPct val="115000"/>
              </a:lnSpc>
              <a:spcBef>
                <a:spcPts val="0"/>
              </a:spcBef>
              <a:spcAft>
                <a:spcPts val="0"/>
              </a:spcAft>
              <a:buNone/>
            </a:pPr>
            <a:r>
              <a:rPr b="1" lang="en" sz="2400">
                <a:solidFill>
                  <a:schemeClr val="lt1"/>
                </a:solidFill>
                <a:latin typeface="Exo"/>
                <a:ea typeface="Exo"/>
                <a:cs typeface="Exo"/>
                <a:sym typeface="Exo"/>
              </a:rPr>
              <a:t>SẢN</a:t>
            </a:r>
            <a:endParaRPr b="1" sz="2400">
              <a:solidFill>
                <a:schemeClr val="lt1"/>
              </a:solidFill>
              <a:latin typeface="Exo"/>
              <a:ea typeface="Exo"/>
              <a:cs typeface="Exo"/>
              <a:sym typeface="Exo"/>
            </a:endParaRPr>
          </a:p>
          <a:p>
            <a:pPr indent="0" lvl="0" marL="457200" rtl="0" algn="ctr">
              <a:lnSpc>
                <a:spcPct val="115000"/>
              </a:lnSpc>
              <a:spcBef>
                <a:spcPts val="0"/>
              </a:spcBef>
              <a:spcAft>
                <a:spcPts val="0"/>
              </a:spcAft>
              <a:buNone/>
            </a:pPr>
            <a:r>
              <a:rPr b="1" lang="en" sz="2400">
                <a:solidFill>
                  <a:schemeClr val="lt1"/>
                </a:solidFill>
                <a:latin typeface="Exo"/>
                <a:ea typeface="Exo"/>
                <a:cs typeface="Exo"/>
                <a:sym typeface="Exo"/>
              </a:rPr>
              <a:t>PHẨM</a:t>
            </a:r>
            <a:endParaRPr b="1" sz="2400">
              <a:solidFill>
                <a:schemeClr val="lt1"/>
              </a:solidFill>
              <a:latin typeface="Exo"/>
              <a:ea typeface="Exo"/>
              <a:cs typeface="Exo"/>
              <a:sym typeface="Exo"/>
            </a:endParaRPr>
          </a:p>
        </p:txBody>
      </p:sp>
      <p:pic>
        <p:nvPicPr>
          <p:cNvPr id="3880" name="Google Shape;3880;p53"/>
          <p:cNvPicPr preferRelativeResize="0"/>
          <p:nvPr/>
        </p:nvPicPr>
        <p:blipFill>
          <a:blip r:embed="rId3">
            <a:alphaModFix/>
          </a:blip>
          <a:stretch>
            <a:fillRect/>
          </a:stretch>
        </p:blipFill>
        <p:spPr>
          <a:xfrm>
            <a:off x="9820800" y="3148400"/>
            <a:ext cx="5701399" cy="2887225"/>
          </a:xfrm>
          <a:prstGeom prst="rect">
            <a:avLst/>
          </a:prstGeom>
          <a:noFill/>
          <a:ln>
            <a:noFill/>
          </a:ln>
        </p:spPr>
      </p:pic>
      <p:pic>
        <p:nvPicPr>
          <p:cNvPr id="3881" name="Google Shape;3881;p53"/>
          <p:cNvPicPr preferRelativeResize="0"/>
          <p:nvPr/>
        </p:nvPicPr>
        <p:blipFill>
          <a:blip r:embed="rId4">
            <a:alphaModFix/>
          </a:blip>
          <a:stretch>
            <a:fillRect/>
          </a:stretch>
        </p:blipFill>
        <p:spPr>
          <a:xfrm>
            <a:off x="2850550" y="1218025"/>
            <a:ext cx="5763275" cy="29463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5" name="Shape 3885"/>
        <p:cNvGrpSpPr/>
        <p:nvPr/>
      </p:nvGrpSpPr>
      <p:grpSpPr>
        <a:xfrm>
          <a:off x="0" y="0"/>
          <a:ext cx="0" cy="0"/>
          <a:chOff x="0" y="0"/>
          <a:chExt cx="0" cy="0"/>
        </a:xfrm>
      </p:grpSpPr>
      <p:grpSp>
        <p:nvGrpSpPr>
          <p:cNvPr id="3886" name="Google Shape;3886;p54"/>
          <p:cNvGrpSpPr/>
          <p:nvPr/>
        </p:nvGrpSpPr>
        <p:grpSpPr>
          <a:xfrm flipH="1">
            <a:off x="2007675" y="4683718"/>
            <a:ext cx="1536948" cy="242091"/>
            <a:chOff x="2300350" y="2601250"/>
            <a:chExt cx="2275275" cy="623625"/>
          </a:xfrm>
        </p:grpSpPr>
        <p:sp>
          <p:nvSpPr>
            <p:cNvPr id="3887" name="Google Shape;3887;p5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5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5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5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5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5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3" name="Google Shape;3893;p54"/>
          <p:cNvGrpSpPr/>
          <p:nvPr/>
        </p:nvGrpSpPr>
        <p:grpSpPr>
          <a:xfrm flipH="1" rot="10800000">
            <a:off x="8911231" y="4300710"/>
            <a:ext cx="614497" cy="123999"/>
            <a:chOff x="8183182" y="663852"/>
            <a:chExt cx="1475028" cy="178673"/>
          </a:xfrm>
        </p:grpSpPr>
        <p:grpSp>
          <p:nvGrpSpPr>
            <p:cNvPr id="3894" name="Google Shape;3894;p54"/>
            <p:cNvGrpSpPr/>
            <p:nvPr/>
          </p:nvGrpSpPr>
          <p:grpSpPr>
            <a:xfrm>
              <a:off x="8183182" y="774425"/>
              <a:ext cx="1178025" cy="68100"/>
              <a:chOff x="2024450" y="204150"/>
              <a:chExt cx="1178025" cy="68100"/>
            </a:xfrm>
          </p:grpSpPr>
          <p:sp>
            <p:nvSpPr>
              <p:cNvPr id="3895" name="Google Shape;3895;p5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5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5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5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5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5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5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5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5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5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5" name="Google Shape;3905;p54"/>
            <p:cNvGrpSpPr/>
            <p:nvPr/>
          </p:nvGrpSpPr>
          <p:grpSpPr>
            <a:xfrm>
              <a:off x="8480185" y="663852"/>
              <a:ext cx="1178025" cy="68100"/>
              <a:chOff x="2024450" y="204150"/>
              <a:chExt cx="1178025" cy="68100"/>
            </a:xfrm>
          </p:grpSpPr>
          <p:sp>
            <p:nvSpPr>
              <p:cNvPr id="3906" name="Google Shape;3906;p5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5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5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5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5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5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5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5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5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5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6" name="Google Shape;3916;p54"/>
          <p:cNvGrpSpPr/>
          <p:nvPr/>
        </p:nvGrpSpPr>
        <p:grpSpPr>
          <a:xfrm>
            <a:off x="5552451" y="186545"/>
            <a:ext cx="2924671" cy="4956965"/>
            <a:chOff x="1197021" y="1426292"/>
            <a:chExt cx="3150227" cy="2689909"/>
          </a:xfrm>
        </p:grpSpPr>
        <p:sp>
          <p:nvSpPr>
            <p:cNvPr id="3917" name="Google Shape;3917;p54"/>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54"/>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54"/>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54"/>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54"/>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54"/>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3" name="Google Shape;3923;p54"/>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924" name="Google Shape;3924;p54"/>
          <p:cNvSpPr txBox="1"/>
          <p:nvPr/>
        </p:nvSpPr>
        <p:spPr>
          <a:xfrm>
            <a:off x="1319000" y="1442175"/>
            <a:ext cx="3439500" cy="266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50">
                <a:solidFill>
                  <a:schemeClr val="accent2"/>
                </a:solidFill>
                <a:latin typeface="Exo"/>
                <a:ea typeface="Exo"/>
                <a:cs typeface="Exo"/>
                <a:sym typeface="Exo"/>
              </a:rPr>
              <a:t>Dòng sự kiện chính</a:t>
            </a:r>
            <a:r>
              <a:rPr b="1" lang="en" sz="1750">
                <a:solidFill>
                  <a:schemeClr val="lt1"/>
                </a:solidFill>
                <a:latin typeface="Exo"/>
                <a:ea typeface="Exo"/>
                <a:cs typeface="Exo"/>
                <a:sym typeface="Exo"/>
              </a:rPr>
              <a:t>:</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lt1"/>
              </a:buClr>
              <a:buSzPts val="1600"/>
              <a:buFont typeface="Exo Medium"/>
              <a:buChar char="●"/>
            </a:pPr>
            <a:r>
              <a:rPr lang="en" sz="1600">
                <a:solidFill>
                  <a:schemeClr val="lt1"/>
                </a:solidFill>
                <a:latin typeface="Exo Medium"/>
                <a:ea typeface="Exo Medium"/>
                <a:cs typeface="Exo Medium"/>
                <a:sym typeface="Exo Medium"/>
              </a:rPr>
              <a:t>Khi bắt đầu, Actor mở danh sách (Nhân viên/Sản phẩm) </a:t>
            </a:r>
            <a:endParaRPr sz="1600">
              <a:solidFill>
                <a:schemeClr val="lt1"/>
              </a:solidFill>
              <a:latin typeface="Exo Medium"/>
              <a:ea typeface="Exo Medium"/>
              <a:cs typeface="Exo Medium"/>
              <a:sym typeface="Exo Medium"/>
            </a:endParaRPr>
          </a:p>
          <a:p>
            <a:pPr indent="-330200" lvl="0" marL="457200" rtl="0" algn="just">
              <a:lnSpc>
                <a:spcPct val="115000"/>
              </a:lnSpc>
              <a:spcBef>
                <a:spcPts val="0"/>
              </a:spcBef>
              <a:spcAft>
                <a:spcPts val="0"/>
              </a:spcAft>
              <a:buClr>
                <a:schemeClr val="lt1"/>
              </a:buClr>
              <a:buSzPts val="1600"/>
              <a:buFont typeface="Exo Medium"/>
              <a:buChar char="●"/>
            </a:pPr>
            <a:r>
              <a:rPr lang="en" sz="1600">
                <a:solidFill>
                  <a:schemeClr val="lt1"/>
                </a:solidFill>
                <a:latin typeface="Exo Medium"/>
                <a:ea typeface="Exo Medium"/>
                <a:cs typeface="Exo Medium"/>
                <a:sym typeface="Exo Medium"/>
              </a:rPr>
              <a:t>Chọn (Nhân viên/ Sản phẩm) chi tiết cần xem.</a:t>
            </a:r>
            <a:endParaRPr sz="1600">
              <a:solidFill>
                <a:schemeClr val="lt1"/>
              </a:solidFill>
              <a:latin typeface="Exo Medium"/>
              <a:ea typeface="Exo Medium"/>
              <a:cs typeface="Exo Medium"/>
              <a:sym typeface="Exo Medium"/>
            </a:endParaRPr>
          </a:p>
          <a:p>
            <a:pPr indent="-330200" lvl="0" marL="457200" rtl="0" algn="just">
              <a:lnSpc>
                <a:spcPct val="115000"/>
              </a:lnSpc>
              <a:spcBef>
                <a:spcPts val="0"/>
              </a:spcBef>
              <a:spcAft>
                <a:spcPts val="0"/>
              </a:spcAft>
              <a:buClr>
                <a:schemeClr val="lt1"/>
              </a:buClr>
              <a:buSzPts val="1600"/>
              <a:buFont typeface="Exo Medium"/>
              <a:buChar char="●"/>
            </a:pPr>
            <a:r>
              <a:rPr lang="en" sz="1600">
                <a:solidFill>
                  <a:schemeClr val="lt1"/>
                </a:solidFill>
                <a:latin typeface="Exo Medium"/>
                <a:ea typeface="Exo Medium"/>
                <a:cs typeface="Exo Medium"/>
                <a:sym typeface="Exo Medium"/>
              </a:rPr>
              <a:t>Thoát và kết thúc sự kiện.</a:t>
            </a:r>
            <a:endParaRPr sz="1750">
              <a:solidFill>
                <a:schemeClr val="lt1"/>
              </a:solidFill>
              <a:latin typeface="Exo Medium"/>
              <a:ea typeface="Exo Medium"/>
              <a:cs typeface="Exo Medium"/>
              <a:sym typeface="Exo Medium"/>
            </a:endParaRPr>
          </a:p>
          <a:p>
            <a:pPr indent="0" lvl="0" marL="0" rtl="0" algn="just">
              <a:lnSpc>
                <a:spcPct val="115000"/>
              </a:lnSpc>
              <a:spcBef>
                <a:spcPts val="0"/>
              </a:spcBef>
              <a:spcAft>
                <a:spcPts val="0"/>
              </a:spcAft>
              <a:buNone/>
            </a:pPr>
            <a:r>
              <a:rPr lang="en" sz="1750">
                <a:solidFill>
                  <a:schemeClr val="accent2"/>
                </a:solidFill>
                <a:latin typeface="Exo Medium"/>
                <a:ea typeface="Exo Medium"/>
                <a:cs typeface="Exo Medium"/>
                <a:sym typeface="Exo Medium"/>
              </a:rPr>
              <a:t>Sự kiện kết thúc.</a:t>
            </a:r>
            <a:r>
              <a:rPr lang="en" sz="1750">
                <a:solidFill>
                  <a:schemeClr val="lt1"/>
                </a:solidFill>
                <a:latin typeface="Exo Medium"/>
                <a:ea typeface="Exo Medium"/>
                <a:cs typeface="Exo Medium"/>
                <a:sym typeface="Exo Medium"/>
              </a:rPr>
              <a:t> </a:t>
            </a:r>
            <a:endParaRPr sz="1750">
              <a:solidFill>
                <a:schemeClr val="lt1"/>
              </a:solidFill>
              <a:latin typeface="Exo Medium"/>
              <a:ea typeface="Exo Medium"/>
              <a:cs typeface="Exo Medium"/>
              <a:sym typeface="Exo Medium"/>
            </a:endParaRPr>
          </a:p>
          <a:p>
            <a:pPr indent="0" lvl="0" marL="0" rtl="0" algn="l">
              <a:spcBef>
                <a:spcPts val="0"/>
              </a:spcBef>
              <a:spcAft>
                <a:spcPts val="0"/>
              </a:spcAft>
              <a:buNone/>
            </a:pPr>
            <a:r>
              <a:t/>
            </a:r>
            <a:endParaRPr sz="1450">
              <a:solidFill>
                <a:schemeClr val="lt1"/>
              </a:solidFill>
              <a:latin typeface="Exo"/>
              <a:ea typeface="Exo"/>
              <a:cs typeface="Exo"/>
              <a:sym typeface="Exo"/>
            </a:endParaRPr>
          </a:p>
          <a:p>
            <a:pPr indent="0" lvl="0" marL="0" rtl="0" algn="l">
              <a:spcBef>
                <a:spcPts val="0"/>
              </a:spcBef>
              <a:spcAft>
                <a:spcPts val="0"/>
              </a:spcAft>
              <a:buNone/>
            </a:pPr>
            <a:r>
              <a:t/>
            </a:r>
            <a:endParaRPr sz="1450">
              <a:latin typeface="PT Sans"/>
              <a:ea typeface="PT Sans"/>
              <a:cs typeface="PT Sans"/>
              <a:sym typeface="PT Sans"/>
            </a:endParaRPr>
          </a:p>
        </p:txBody>
      </p:sp>
      <p:sp>
        <p:nvSpPr>
          <p:cNvPr id="3925" name="Google Shape;3925;p54"/>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3926" name="Google Shape;3926;p54"/>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54"/>
          <p:cNvSpPr txBox="1"/>
          <p:nvPr/>
        </p:nvSpPr>
        <p:spPr>
          <a:xfrm>
            <a:off x="1450000" y="359425"/>
            <a:ext cx="2652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Xem thông tin</a:t>
            </a:r>
            <a:r>
              <a:rPr b="1" lang="en" sz="2100">
                <a:solidFill>
                  <a:schemeClr val="lt1"/>
                </a:solidFill>
                <a:latin typeface="Exo"/>
                <a:ea typeface="Exo"/>
                <a:cs typeface="Exo"/>
                <a:sym typeface="Exo"/>
              </a:rPr>
              <a:t> </a:t>
            </a:r>
            <a:endParaRPr b="1" sz="2100">
              <a:solidFill>
                <a:schemeClr val="lt1"/>
              </a:solidFill>
              <a:latin typeface="Exo"/>
              <a:ea typeface="Exo"/>
              <a:cs typeface="Exo"/>
              <a:sym typeface="Exo"/>
            </a:endParaRPr>
          </a:p>
          <a:p>
            <a:pPr indent="0" lvl="0" marL="0" rtl="0" algn="l">
              <a:spcBef>
                <a:spcPts val="0"/>
              </a:spcBef>
              <a:spcAft>
                <a:spcPts val="0"/>
              </a:spcAft>
              <a:buNone/>
            </a:pPr>
            <a:r>
              <a:t/>
            </a:r>
            <a:endParaRPr>
              <a:latin typeface="PT Sans"/>
              <a:ea typeface="PT Sans"/>
              <a:cs typeface="PT Sans"/>
              <a:sym typeface="PT Sans"/>
            </a:endParaRPr>
          </a:p>
        </p:txBody>
      </p:sp>
      <p:pic>
        <p:nvPicPr>
          <p:cNvPr id="3928" name="Google Shape;3928;p54"/>
          <p:cNvPicPr preferRelativeResize="0"/>
          <p:nvPr/>
        </p:nvPicPr>
        <p:blipFill>
          <a:blip r:embed="rId3">
            <a:alphaModFix/>
          </a:blip>
          <a:stretch>
            <a:fillRect/>
          </a:stretch>
        </p:blipFill>
        <p:spPr>
          <a:xfrm>
            <a:off x="5701250" y="413450"/>
            <a:ext cx="2652300" cy="3490650"/>
          </a:xfrm>
          <a:prstGeom prst="rect">
            <a:avLst/>
          </a:prstGeom>
          <a:noFill/>
          <a:ln>
            <a:noFill/>
          </a:ln>
        </p:spPr>
      </p:pic>
      <p:sp>
        <p:nvSpPr>
          <p:cNvPr id="3929" name="Google Shape;3929;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3" name="Shape 3933"/>
        <p:cNvGrpSpPr/>
        <p:nvPr/>
      </p:nvGrpSpPr>
      <p:grpSpPr>
        <a:xfrm>
          <a:off x="0" y="0"/>
          <a:ext cx="0" cy="0"/>
          <a:chOff x="0" y="0"/>
          <a:chExt cx="0" cy="0"/>
        </a:xfrm>
      </p:grpSpPr>
      <p:grpSp>
        <p:nvGrpSpPr>
          <p:cNvPr id="3934" name="Google Shape;3934;p55"/>
          <p:cNvGrpSpPr/>
          <p:nvPr/>
        </p:nvGrpSpPr>
        <p:grpSpPr>
          <a:xfrm flipH="1">
            <a:off x="-1884025" y="4300693"/>
            <a:ext cx="1536948" cy="242091"/>
            <a:chOff x="2300350" y="2601250"/>
            <a:chExt cx="2275275" cy="623625"/>
          </a:xfrm>
        </p:grpSpPr>
        <p:sp>
          <p:nvSpPr>
            <p:cNvPr id="3935" name="Google Shape;3935;p5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5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5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5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5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5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1" name="Google Shape;3941;p55"/>
          <p:cNvGrpSpPr/>
          <p:nvPr/>
        </p:nvGrpSpPr>
        <p:grpSpPr>
          <a:xfrm flipH="1" rot="10800000">
            <a:off x="8911231" y="4300710"/>
            <a:ext cx="614497" cy="123999"/>
            <a:chOff x="8183182" y="663852"/>
            <a:chExt cx="1475028" cy="178673"/>
          </a:xfrm>
        </p:grpSpPr>
        <p:grpSp>
          <p:nvGrpSpPr>
            <p:cNvPr id="3942" name="Google Shape;3942;p55"/>
            <p:cNvGrpSpPr/>
            <p:nvPr/>
          </p:nvGrpSpPr>
          <p:grpSpPr>
            <a:xfrm>
              <a:off x="8183182" y="774425"/>
              <a:ext cx="1178025" cy="68100"/>
              <a:chOff x="2024450" y="204150"/>
              <a:chExt cx="1178025" cy="68100"/>
            </a:xfrm>
          </p:grpSpPr>
          <p:sp>
            <p:nvSpPr>
              <p:cNvPr id="3943" name="Google Shape;3943;p5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5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5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5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5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5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5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5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5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5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3" name="Google Shape;3953;p55"/>
            <p:cNvGrpSpPr/>
            <p:nvPr/>
          </p:nvGrpSpPr>
          <p:grpSpPr>
            <a:xfrm>
              <a:off x="8480185" y="663852"/>
              <a:ext cx="1178025" cy="68100"/>
              <a:chOff x="2024450" y="204150"/>
              <a:chExt cx="1178025" cy="68100"/>
            </a:xfrm>
          </p:grpSpPr>
          <p:sp>
            <p:nvSpPr>
              <p:cNvPr id="3954" name="Google Shape;3954;p5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5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5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5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5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5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5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5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5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5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4" name="Google Shape;3964;p55"/>
          <p:cNvGrpSpPr/>
          <p:nvPr/>
        </p:nvGrpSpPr>
        <p:grpSpPr>
          <a:xfrm>
            <a:off x="4736400" y="186525"/>
            <a:ext cx="4063478" cy="4956965"/>
            <a:chOff x="1197021" y="1426292"/>
            <a:chExt cx="3150227" cy="2689909"/>
          </a:xfrm>
        </p:grpSpPr>
        <p:sp>
          <p:nvSpPr>
            <p:cNvPr id="3965" name="Google Shape;3965;p55"/>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55"/>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55"/>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55"/>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55"/>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55"/>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1" name="Google Shape;3971;p55"/>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3972" name="Google Shape;3972;p55"/>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3973" name="Google Shape;3973;p55"/>
          <p:cNvSpPr txBox="1"/>
          <p:nvPr/>
        </p:nvSpPr>
        <p:spPr>
          <a:xfrm>
            <a:off x="949175" y="977975"/>
            <a:ext cx="3675900" cy="386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accent2"/>
                </a:solidFill>
                <a:latin typeface="Exo"/>
                <a:ea typeface="Exo"/>
                <a:cs typeface="Exo"/>
                <a:sym typeface="Exo"/>
              </a:rPr>
              <a:t>Dòng sự kiện chính:</a:t>
            </a:r>
            <a:endParaRPr b="1">
              <a:solidFill>
                <a:schemeClr val="accent2"/>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Khi bắt đầu, Actor được yêu cầu nhập vào Mã (Nhân viên/ Xe) muốn cập nhật.</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Mã được nhập vào sẽ được kiểm tra tính hợp lệ.</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Mã hợp lệ, Actor chọn và cập nhật lại thông tin.</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Thông tin cập nhật được kiểm tra tính hợp lệ.</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Actor cập nhật thành công khi có thông báo: Cập nhật thành công.</a:t>
            </a:r>
            <a:endParaRPr>
              <a:solidFill>
                <a:schemeClr val="lt1"/>
              </a:solidFill>
              <a:latin typeface="Exo"/>
              <a:ea typeface="Exo"/>
              <a:cs typeface="Exo"/>
              <a:sym typeface="Exo"/>
            </a:endParaRPr>
          </a:p>
          <a:p>
            <a:pPr indent="0" lvl="0" marL="0" rtl="0" algn="just">
              <a:lnSpc>
                <a:spcPct val="115000"/>
              </a:lnSpc>
              <a:spcBef>
                <a:spcPts val="0"/>
              </a:spcBef>
              <a:spcAft>
                <a:spcPts val="0"/>
              </a:spcAft>
              <a:buNone/>
            </a:pPr>
            <a:r>
              <a:rPr lang="en">
                <a:solidFill>
                  <a:schemeClr val="accent2"/>
                </a:solidFill>
                <a:latin typeface="Exo Medium"/>
                <a:ea typeface="Exo Medium"/>
                <a:cs typeface="Exo Medium"/>
                <a:sym typeface="Exo Medium"/>
              </a:rPr>
              <a:t>Dòng sự kiện khác :</a:t>
            </a:r>
            <a:r>
              <a:rPr lang="en">
                <a:solidFill>
                  <a:schemeClr val="lt1"/>
                </a:solidFill>
                <a:latin typeface="Exo Medium"/>
                <a:ea typeface="Exo Medium"/>
                <a:cs typeface="Exo Medium"/>
                <a:sym typeface="Exo Medium"/>
              </a:rPr>
              <a:t> Mã / Thông tin bị không hợp lệ khi Mã/ Thông tin bị trùng lặp với Mã/ Thông tin được nhập trước đó.</a:t>
            </a:r>
            <a:endParaRPr>
              <a:solidFill>
                <a:schemeClr val="lt1"/>
              </a:solidFill>
              <a:latin typeface="Exo"/>
              <a:ea typeface="Exo"/>
              <a:cs typeface="Exo"/>
              <a:sym typeface="Exo"/>
            </a:endParaRPr>
          </a:p>
        </p:txBody>
      </p:sp>
      <p:sp>
        <p:nvSpPr>
          <p:cNvPr id="3974" name="Google Shape;3974;p55"/>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3975" name="Google Shape;3975;p55"/>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55"/>
          <p:cNvSpPr txBox="1"/>
          <p:nvPr/>
        </p:nvSpPr>
        <p:spPr>
          <a:xfrm>
            <a:off x="1462500" y="359425"/>
            <a:ext cx="2652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Exo"/>
                <a:ea typeface="Exo"/>
                <a:cs typeface="Exo"/>
                <a:sym typeface="Exo"/>
              </a:rPr>
              <a:t>Cập nhật</a:t>
            </a:r>
            <a:r>
              <a:rPr b="1" lang="en" sz="2100">
                <a:solidFill>
                  <a:schemeClr val="lt1"/>
                </a:solidFill>
                <a:latin typeface="Exo"/>
                <a:ea typeface="Exo"/>
                <a:cs typeface="Exo"/>
                <a:sym typeface="Exo"/>
              </a:rPr>
              <a:t> thông tin </a:t>
            </a:r>
            <a:endParaRPr>
              <a:latin typeface="PT Sans"/>
              <a:ea typeface="PT Sans"/>
              <a:cs typeface="PT Sans"/>
              <a:sym typeface="PT Sans"/>
            </a:endParaRPr>
          </a:p>
        </p:txBody>
      </p:sp>
      <p:pic>
        <p:nvPicPr>
          <p:cNvPr id="3977" name="Google Shape;3977;p55"/>
          <p:cNvPicPr preferRelativeResize="0"/>
          <p:nvPr/>
        </p:nvPicPr>
        <p:blipFill>
          <a:blip r:embed="rId3">
            <a:alphaModFix/>
          </a:blip>
          <a:stretch>
            <a:fillRect/>
          </a:stretch>
        </p:blipFill>
        <p:spPr>
          <a:xfrm>
            <a:off x="4864875" y="359425"/>
            <a:ext cx="3786525" cy="3634225"/>
          </a:xfrm>
          <a:prstGeom prst="rect">
            <a:avLst/>
          </a:prstGeom>
          <a:noFill/>
          <a:ln>
            <a:noFill/>
          </a:ln>
        </p:spPr>
      </p:pic>
      <p:sp>
        <p:nvSpPr>
          <p:cNvPr id="3978" name="Google Shape;39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2" name="Shape 3982"/>
        <p:cNvGrpSpPr/>
        <p:nvPr/>
      </p:nvGrpSpPr>
      <p:grpSpPr>
        <a:xfrm>
          <a:off x="0" y="0"/>
          <a:ext cx="0" cy="0"/>
          <a:chOff x="0" y="0"/>
          <a:chExt cx="0" cy="0"/>
        </a:xfrm>
      </p:grpSpPr>
      <p:grpSp>
        <p:nvGrpSpPr>
          <p:cNvPr id="3983" name="Google Shape;3983;p56"/>
          <p:cNvGrpSpPr/>
          <p:nvPr/>
        </p:nvGrpSpPr>
        <p:grpSpPr>
          <a:xfrm flipH="1" rot="10800000">
            <a:off x="8911231" y="4300710"/>
            <a:ext cx="614497" cy="123999"/>
            <a:chOff x="8183182" y="663852"/>
            <a:chExt cx="1475028" cy="178673"/>
          </a:xfrm>
        </p:grpSpPr>
        <p:grpSp>
          <p:nvGrpSpPr>
            <p:cNvPr id="3984" name="Google Shape;3984;p56"/>
            <p:cNvGrpSpPr/>
            <p:nvPr/>
          </p:nvGrpSpPr>
          <p:grpSpPr>
            <a:xfrm>
              <a:off x="8183182" y="774425"/>
              <a:ext cx="1178025" cy="68100"/>
              <a:chOff x="2024450" y="204150"/>
              <a:chExt cx="1178025" cy="68100"/>
            </a:xfrm>
          </p:grpSpPr>
          <p:sp>
            <p:nvSpPr>
              <p:cNvPr id="3985" name="Google Shape;3985;p5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5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5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5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5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5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5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5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5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5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5" name="Google Shape;3995;p56"/>
            <p:cNvGrpSpPr/>
            <p:nvPr/>
          </p:nvGrpSpPr>
          <p:grpSpPr>
            <a:xfrm>
              <a:off x="8480185" y="663852"/>
              <a:ext cx="1178025" cy="68100"/>
              <a:chOff x="2024450" y="204150"/>
              <a:chExt cx="1178025" cy="68100"/>
            </a:xfrm>
          </p:grpSpPr>
          <p:sp>
            <p:nvSpPr>
              <p:cNvPr id="3996" name="Google Shape;3996;p5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5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5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5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5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5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5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5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5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5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06" name="Google Shape;4006;p56"/>
          <p:cNvGrpSpPr/>
          <p:nvPr/>
        </p:nvGrpSpPr>
        <p:grpSpPr>
          <a:xfrm>
            <a:off x="4736400" y="186525"/>
            <a:ext cx="4063478" cy="4956965"/>
            <a:chOff x="1197021" y="1426292"/>
            <a:chExt cx="3150227" cy="2689909"/>
          </a:xfrm>
        </p:grpSpPr>
        <p:sp>
          <p:nvSpPr>
            <p:cNvPr id="4007" name="Google Shape;4007;p56"/>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56"/>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56"/>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56"/>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56"/>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56"/>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3" name="Google Shape;4013;p56"/>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4014" name="Google Shape;4014;p56"/>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015" name="Google Shape;4015;p56"/>
          <p:cNvSpPr txBox="1"/>
          <p:nvPr/>
        </p:nvSpPr>
        <p:spPr>
          <a:xfrm>
            <a:off x="263625" y="941950"/>
            <a:ext cx="4424700" cy="361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accent2"/>
                </a:solidFill>
                <a:latin typeface="Exo Medium"/>
                <a:ea typeface="Exo Medium"/>
                <a:cs typeface="Exo Medium"/>
                <a:sym typeface="Exo Medium"/>
              </a:rPr>
              <a:t>Dòng sự kiện chính :</a:t>
            </a:r>
            <a:endParaRPr>
              <a:solidFill>
                <a:schemeClr val="accent2"/>
              </a:solidFill>
              <a:latin typeface="Exo Medium"/>
              <a:ea typeface="Exo Medium"/>
              <a:cs typeface="Exo Medium"/>
              <a:sym typeface="Exo Medium"/>
            </a:endParaRPr>
          </a:p>
          <a:p>
            <a:pPr indent="-317500" lvl="0" marL="457200" rtl="0" algn="just">
              <a:lnSpc>
                <a:spcPct val="115000"/>
              </a:lnSpc>
              <a:spcBef>
                <a:spcPts val="0"/>
              </a:spcBef>
              <a:spcAft>
                <a:spcPts val="0"/>
              </a:spcAft>
              <a:buClr>
                <a:schemeClr val="lt1"/>
              </a:buClr>
              <a:buSzPts val="1400"/>
              <a:buFont typeface="Exo Medium"/>
              <a:buChar char="●"/>
            </a:pPr>
            <a:r>
              <a:rPr lang="en">
                <a:solidFill>
                  <a:schemeClr val="lt1"/>
                </a:solidFill>
                <a:latin typeface="Exo Medium"/>
                <a:ea typeface="Exo Medium"/>
                <a:cs typeface="Exo Medium"/>
                <a:sym typeface="Exo Medium"/>
              </a:rPr>
              <a:t>Khi bắt đầu, Actor được yêu cầu nhập vào Mã (Nhân viên/Sản phẩm)  muốn thêm vào danh sách.</a:t>
            </a:r>
            <a:endParaRPr>
              <a:solidFill>
                <a:schemeClr val="lt1"/>
              </a:solidFill>
              <a:latin typeface="Exo Medium"/>
              <a:ea typeface="Exo Medium"/>
              <a:cs typeface="Exo Medium"/>
              <a:sym typeface="Exo Medium"/>
            </a:endParaRPr>
          </a:p>
          <a:p>
            <a:pPr indent="-317500" lvl="0" marL="457200" rtl="0" algn="just">
              <a:lnSpc>
                <a:spcPct val="115000"/>
              </a:lnSpc>
              <a:spcBef>
                <a:spcPts val="0"/>
              </a:spcBef>
              <a:spcAft>
                <a:spcPts val="0"/>
              </a:spcAft>
              <a:buClr>
                <a:schemeClr val="lt1"/>
              </a:buClr>
              <a:buSzPts val="1400"/>
              <a:buFont typeface="Exo Medium"/>
              <a:buChar char="●"/>
            </a:pPr>
            <a:r>
              <a:rPr lang="en">
                <a:solidFill>
                  <a:schemeClr val="lt1"/>
                </a:solidFill>
                <a:latin typeface="Exo Medium"/>
                <a:ea typeface="Exo Medium"/>
                <a:cs typeface="Exo Medium"/>
                <a:sym typeface="Exo Medium"/>
              </a:rPr>
              <a:t>Mã nhập vào sẽ được kiểm tra tính hợp lệ.</a:t>
            </a:r>
            <a:endParaRPr>
              <a:solidFill>
                <a:schemeClr val="lt1"/>
              </a:solidFill>
              <a:latin typeface="Exo Medium"/>
              <a:ea typeface="Exo Medium"/>
              <a:cs typeface="Exo Medium"/>
              <a:sym typeface="Exo Medium"/>
            </a:endParaRPr>
          </a:p>
          <a:p>
            <a:pPr indent="-317500" lvl="0" marL="457200" rtl="0" algn="just">
              <a:lnSpc>
                <a:spcPct val="115000"/>
              </a:lnSpc>
              <a:spcBef>
                <a:spcPts val="0"/>
              </a:spcBef>
              <a:spcAft>
                <a:spcPts val="0"/>
              </a:spcAft>
              <a:buClr>
                <a:schemeClr val="lt1"/>
              </a:buClr>
              <a:buSzPts val="1400"/>
              <a:buFont typeface="Exo Medium"/>
              <a:buChar char="●"/>
            </a:pPr>
            <a:r>
              <a:rPr lang="en">
                <a:solidFill>
                  <a:schemeClr val="lt1"/>
                </a:solidFill>
                <a:latin typeface="Exo Medium"/>
                <a:ea typeface="Exo Medium"/>
                <a:cs typeface="Exo Medium"/>
                <a:sym typeface="Exo Medium"/>
              </a:rPr>
              <a:t>Mã nhập vào hợp lệ, Actor được yêu cầu nhập tiếp các thông tin khác.</a:t>
            </a:r>
            <a:endParaRPr>
              <a:solidFill>
                <a:schemeClr val="lt1"/>
              </a:solidFill>
              <a:latin typeface="Exo Medium"/>
              <a:ea typeface="Exo Medium"/>
              <a:cs typeface="Exo Medium"/>
              <a:sym typeface="Exo Medium"/>
            </a:endParaRPr>
          </a:p>
          <a:p>
            <a:pPr indent="-317500" lvl="0" marL="457200" rtl="0" algn="just">
              <a:lnSpc>
                <a:spcPct val="115000"/>
              </a:lnSpc>
              <a:spcBef>
                <a:spcPts val="0"/>
              </a:spcBef>
              <a:spcAft>
                <a:spcPts val="0"/>
              </a:spcAft>
              <a:buClr>
                <a:schemeClr val="lt1"/>
              </a:buClr>
              <a:buSzPts val="1400"/>
              <a:buFont typeface="Exo Medium"/>
              <a:buChar char="●"/>
            </a:pPr>
            <a:r>
              <a:rPr lang="en">
                <a:solidFill>
                  <a:schemeClr val="lt1"/>
                </a:solidFill>
                <a:latin typeface="Exo Medium"/>
                <a:ea typeface="Exo Medium"/>
                <a:cs typeface="Exo Medium"/>
                <a:sym typeface="Exo Medium"/>
              </a:rPr>
              <a:t>Thông tin được kiểm tra.</a:t>
            </a:r>
            <a:endParaRPr>
              <a:solidFill>
                <a:schemeClr val="lt1"/>
              </a:solidFill>
              <a:latin typeface="Exo Medium"/>
              <a:ea typeface="Exo Medium"/>
              <a:cs typeface="Exo Medium"/>
              <a:sym typeface="Exo Medium"/>
            </a:endParaRPr>
          </a:p>
          <a:p>
            <a:pPr indent="-317500" lvl="0" marL="457200" rtl="0" algn="just">
              <a:lnSpc>
                <a:spcPct val="115000"/>
              </a:lnSpc>
              <a:spcBef>
                <a:spcPts val="0"/>
              </a:spcBef>
              <a:spcAft>
                <a:spcPts val="0"/>
              </a:spcAft>
              <a:buClr>
                <a:schemeClr val="lt1"/>
              </a:buClr>
              <a:buSzPts val="1400"/>
              <a:buFont typeface="Exo Medium"/>
              <a:buChar char="●"/>
            </a:pPr>
            <a:r>
              <a:rPr lang="en">
                <a:solidFill>
                  <a:schemeClr val="lt1"/>
                </a:solidFill>
                <a:latin typeface="Exo Medium"/>
                <a:ea typeface="Exo Medium"/>
                <a:cs typeface="Exo Medium"/>
                <a:sym typeface="Exo Medium"/>
              </a:rPr>
              <a:t>Actor được thông báo: Đã thêm thành công, nếu thông tin hợp lệ.</a:t>
            </a:r>
            <a:endParaRPr>
              <a:solidFill>
                <a:schemeClr val="lt1"/>
              </a:solidFill>
              <a:latin typeface="Exo Medium"/>
              <a:ea typeface="Exo Medium"/>
              <a:cs typeface="Exo Medium"/>
              <a:sym typeface="Exo Medium"/>
            </a:endParaRPr>
          </a:p>
          <a:p>
            <a:pPr indent="0" lvl="0" marL="0" rtl="0" algn="just">
              <a:lnSpc>
                <a:spcPct val="115000"/>
              </a:lnSpc>
              <a:spcBef>
                <a:spcPts val="0"/>
              </a:spcBef>
              <a:spcAft>
                <a:spcPts val="0"/>
              </a:spcAft>
              <a:buNone/>
            </a:pPr>
            <a:r>
              <a:rPr lang="en">
                <a:solidFill>
                  <a:schemeClr val="accent2"/>
                </a:solidFill>
                <a:latin typeface="Exo Medium"/>
                <a:ea typeface="Exo Medium"/>
                <a:cs typeface="Exo Medium"/>
                <a:sym typeface="Exo Medium"/>
              </a:rPr>
              <a:t>Dòng sự kiện khác :</a:t>
            </a:r>
            <a:r>
              <a:rPr lang="en">
                <a:solidFill>
                  <a:schemeClr val="lt1"/>
                </a:solidFill>
                <a:latin typeface="Exo Medium"/>
                <a:ea typeface="Exo Medium"/>
                <a:cs typeface="Exo Medium"/>
                <a:sym typeface="Exo Medium"/>
              </a:rPr>
              <a:t> Mã/Thông tin bị không hợp lệ khi Mã/Thông tin bị trùng lặp với Mã/Thông tin được nhập trước đó.</a:t>
            </a:r>
            <a:endParaRPr>
              <a:solidFill>
                <a:schemeClr val="lt1"/>
              </a:solidFill>
              <a:latin typeface="Exo Medium"/>
              <a:ea typeface="Exo Medium"/>
              <a:cs typeface="Exo Medium"/>
              <a:sym typeface="Exo Medium"/>
            </a:endParaRPr>
          </a:p>
          <a:p>
            <a:pPr indent="0" lvl="0" marL="0" rtl="0" algn="just">
              <a:lnSpc>
                <a:spcPct val="115000"/>
              </a:lnSpc>
              <a:spcBef>
                <a:spcPts val="0"/>
              </a:spcBef>
              <a:spcAft>
                <a:spcPts val="0"/>
              </a:spcAft>
              <a:buNone/>
            </a:pPr>
            <a:r>
              <a:t/>
            </a:r>
            <a:endParaRPr sz="1350">
              <a:solidFill>
                <a:schemeClr val="lt1"/>
              </a:solidFill>
              <a:latin typeface="Exo Medium"/>
              <a:ea typeface="Exo Medium"/>
              <a:cs typeface="Exo Medium"/>
              <a:sym typeface="Exo Medium"/>
            </a:endParaRPr>
          </a:p>
        </p:txBody>
      </p:sp>
      <p:sp>
        <p:nvSpPr>
          <p:cNvPr id="4016" name="Google Shape;4016;p56"/>
          <p:cNvSpPr txBox="1"/>
          <p:nvPr/>
        </p:nvSpPr>
        <p:spPr>
          <a:xfrm>
            <a:off x="1474875" y="359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4017" name="Google Shape;4017;p56"/>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56"/>
          <p:cNvSpPr txBox="1"/>
          <p:nvPr/>
        </p:nvSpPr>
        <p:spPr>
          <a:xfrm>
            <a:off x="1462500" y="359425"/>
            <a:ext cx="2652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Thêm thông tin </a:t>
            </a:r>
            <a:endParaRPr>
              <a:latin typeface="PT Sans"/>
              <a:ea typeface="PT Sans"/>
              <a:cs typeface="PT Sans"/>
              <a:sym typeface="PT Sans"/>
            </a:endParaRPr>
          </a:p>
        </p:txBody>
      </p:sp>
      <p:pic>
        <p:nvPicPr>
          <p:cNvPr id="4019" name="Google Shape;4019;p56"/>
          <p:cNvPicPr preferRelativeResize="0"/>
          <p:nvPr/>
        </p:nvPicPr>
        <p:blipFill>
          <a:blip r:embed="rId3">
            <a:alphaModFix/>
          </a:blip>
          <a:stretch>
            <a:fillRect/>
          </a:stretch>
        </p:blipFill>
        <p:spPr>
          <a:xfrm>
            <a:off x="4908913" y="413425"/>
            <a:ext cx="3718461" cy="3480389"/>
          </a:xfrm>
          <a:prstGeom prst="rect">
            <a:avLst/>
          </a:prstGeom>
          <a:noFill/>
          <a:ln>
            <a:noFill/>
          </a:ln>
        </p:spPr>
      </p:pic>
      <p:sp>
        <p:nvSpPr>
          <p:cNvPr id="4020" name="Google Shape;402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4" name="Shape 4024"/>
        <p:cNvGrpSpPr/>
        <p:nvPr/>
      </p:nvGrpSpPr>
      <p:grpSpPr>
        <a:xfrm>
          <a:off x="0" y="0"/>
          <a:ext cx="0" cy="0"/>
          <a:chOff x="0" y="0"/>
          <a:chExt cx="0" cy="0"/>
        </a:xfrm>
      </p:grpSpPr>
      <p:grpSp>
        <p:nvGrpSpPr>
          <p:cNvPr id="4025" name="Google Shape;4025;p57"/>
          <p:cNvGrpSpPr/>
          <p:nvPr/>
        </p:nvGrpSpPr>
        <p:grpSpPr>
          <a:xfrm flipH="1" rot="10800000">
            <a:off x="8911231" y="4300710"/>
            <a:ext cx="614497" cy="123999"/>
            <a:chOff x="8183182" y="663852"/>
            <a:chExt cx="1475028" cy="178673"/>
          </a:xfrm>
        </p:grpSpPr>
        <p:grpSp>
          <p:nvGrpSpPr>
            <p:cNvPr id="4026" name="Google Shape;4026;p57"/>
            <p:cNvGrpSpPr/>
            <p:nvPr/>
          </p:nvGrpSpPr>
          <p:grpSpPr>
            <a:xfrm>
              <a:off x="8183182" y="774425"/>
              <a:ext cx="1178025" cy="68100"/>
              <a:chOff x="2024450" y="204150"/>
              <a:chExt cx="1178025" cy="68100"/>
            </a:xfrm>
          </p:grpSpPr>
          <p:sp>
            <p:nvSpPr>
              <p:cNvPr id="4027" name="Google Shape;4027;p5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5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5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5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5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5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5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5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5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5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7" name="Google Shape;4037;p57"/>
            <p:cNvGrpSpPr/>
            <p:nvPr/>
          </p:nvGrpSpPr>
          <p:grpSpPr>
            <a:xfrm>
              <a:off x="8480185" y="663852"/>
              <a:ext cx="1178025" cy="68100"/>
              <a:chOff x="2024450" y="204150"/>
              <a:chExt cx="1178025" cy="68100"/>
            </a:xfrm>
          </p:grpSpPr>
          <p:sp>
            <p:nvSpPr>
              <p:cNvPr id="4038" name="Google Shape;4038;p5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5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5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5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5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5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5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5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5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5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8" name="Google Shape;4048;p57"/>
          <p:cNvGrpSpPr/>
          <p:nvPr/>
        </p:nvGrpSpPr>
        <p:grpSpPr>
          <a:xfrm>
            <a:off x="4736400" y="186525"/>
            <a:ext cx="4063478" cy="4956965"/>
            <a:chOff x="1197021" y="1426292"/>
            <a:chExt cx="3150227" cy="2689909"/>
          </a:xfrm>
        </p:grpSpPr>
        <p:sp>
          <p:nvSpPr>
            <p:cNvPr id="4049" name="Google Shape;4049;p57"/>
            <p:cNvSpPr/>
            <p:nvPr/>
          </p:nvSpPr>
          <p:spPr>
            <a:xfrm>
              <a:off x="2395528" y="3792316"/>
              <a:ext cx="753905" cy="208818"/>
            </a:xfrm>
            <a:custGeom>
              <a:rect b="b" l="l" r="r" t="t"/>
              <a:pathLst>
                <a:path extrusionOk="0" h="17416" w="29834">
                  <a:moveTo>
                    <a:pt x="2511" y="0"/>
                  </a:moveTo>
                  <a:lnTo>
                    <a:pt x="0" y="17416"/>
                  </a:lnTo>
                  <a:lnTo>
                    <a:pt x="29833" y="17416"/>
                  </a:lnTo>
                  <a:lnTo>
                    <a:pt x="27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57"/>
            <p:cNvSpPr/>
            <p:nvPr/>
          </p:nvSpPr>
          <p:spPr>
            <a:xfrm>
              <a:off x="2133633" y="4054309"/>
              <a:ext cx="1277045" cy="61893"/>
            </a:xfrm>
            <a:custGeom>
              <a:rect b="b" l="l" r="r" t="t"/>
              <a:pathLst>
                <a:path extrusionOk="0" h="1256" w="50536">
                  <a:moveTo>
                    <a:pt x="1" y="1"/>
                  </a:moveTo>
                  <a:lnTo>
                    <a:pt x="1" y="1256"/>
                  </a:lnTo>
                  <a:lnTo>
                    <a:pt x="50536" y="1256"/>
                  </a:lnTo>
                  <a:lnTo>
                    <a:pt x="505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57"/>
            <p:cNvSpPr/>
            <p:nvPr/>
          </p:nvSpPr>
          <p:spPr>
            <a:xfrm>
              <a:off x="2133641" y="3992441"/>
              <a:ext cx="1277045" cy="61889"/>
            </a:xfrm>
            <a:custGeom>
              <a:rect b="b" l="l" r="r" t="t"/>
              <a:pathLst>
                <a:path extrusionOk="0" h="2512" w="50536">
                  <a:moveTo>
                    <a:pt x="10363" y="1"/>
                  </a:moveTo>
                  <a:lnTo>
                    <a:pt x="1" y="2512"/>
                  </a:lnTo>
                  <a:lnTo>
                    <a:pt x="50536" y="2512"/>
                  </a:lnTo>
                  <a:lnTo>
                    <a:pt x="40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57"/>
            <p:cNvSpPr/>
            <p:nvPr/>
          </p:nvSpPr>
          <p:spPr>
            <a:xfrm>
              <a:off x="1197022" y="3583484"/>
              <a:ext cx="3150226" cy="208832"/>
            </a:xfrm>
            <a:custGeom>
              <a:rect b="b" l="l" r="r" t="t"/>
              <a:pathLst>
                <a:path extrusionOk="0" h="11163" w="116524">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57"/>
            <p:cNvSpPr/>
            <p:nvPr/>
          </p:nvSpPr>
          <p:spPr>
            <a:xfrm>
              <a:off x="1197021" y="1426292"/>
              <a:ext cx="3150226" cy="2157103"/>
            </a:xfrm>
            <a:custGeom>
              <a:rect b="b" l="l" r="r" t="t"/>
              <a:pathLst>
                <a:path extrusionOk="0" h="65258" w="116524">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57"/>
            <p:cNvSpPr/>
            <p:nvPr/>
          </p:nvSpPr>
          <p:spPr>
            <a:xfrm>
              <a:off x="2714731" y="3648108"/>
              <a:ext cx="114802" cy="112495"/>
            </a:xfrm>
            <a:custGeom>
              <a:rect b="b" l="l" r="r" t="t"/>
              <a:pathLst>
                <a:path extrusionOk="0" h="4566" w="4543">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5" name="Google Shape;4055;p57"/>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4056" name="Google Shape;4056;p57"/>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057" name="Google Shape;4057;p57"/>
          <p:cNvSpPr txBox="1"/>
          <p:nvPr/>
        </p:nvSpPr>
        <p:spPr>
          <a:xfrm>
            <a:off x="431550" y="921325"/>
            <a:ext cx="4193400" cy="4629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accent2"/>
                </a:solidFill>
                <a:latin typeface="Exo"/>
                <a:ea typeface="Exo"/>
                <a:cs typeface="Exo"/>
                <a:sym typeface="Exo"/>
              </a:rPr>
              <a:t>Dòng sự kiện chính</a:t>
            </a:r>
            <a:r>
              <a:rPr b="1" lang="en">
                <a:solidFill>
                  <a:schemeClr val="lt1"/>
                </a:solidFill>
                <a:latin typeface="Exo"/>
                <a:ea typeface="Exo"/>
                <a:cs typeface="Exo"/>
                <a:sym typeface="Exo"/>
              </a:rPr>
              <a:t>:</a:t>
            </a:r>
            <a:r>
              <a:rPr lang="en">
                <a:solidFill>
                  <a:schemeClr val="lt1"/>
                </a:solidFill>
                <a:latin typeface="Exo"/>
                <a:ea typeface="Exo"/>
                <a:cs typeface="Exo"/>
                <a:sym typeface="Exo"/>
              </a:rPr>
              <a:t> </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Khi bắt đầu, người dùng nhập vào Mã (Nhân viên/ Sản phẩm)</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Mã nhập vào sẽ được kiểm tra tính hợp lệ.</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Mã hợp lệ, thực hiện xóa thông tin (Nhân viên/Sản phẩm).</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Actor </a:t>
            </a:r>
            <a:r>
              <a:rPr lang="en">
                <a:solidFill>
                  <a:schemeClr val="lt1"/>
                </a:solidFill>
                <a:latin typeface="Exo"/>
                <a:ea typeface="Exo"/>
                <a:cs typeface="Exo"/>
                <a:sym typeface="Exo"/>
              </a:rPr>
              <a:t>xóa thành công khi có thông báo: Đã xóa thành công. Kết thúc sự kiện.</a:t>
            </a:r>
            <a:endParaRPr>
              <a:solidFill>
                <a:schemeClr val="lt1"/>
              </a:solidFill>
              <a:latin typeface="Exo"/>
              <a:ea typeface="Exo"/>
              <a:cs typeface="Exo"/>
              <a:sym typeface="Exo"/>
            </a:endParaRPr>
          </a:p>
          <a:p>
            <a:pPr indent="0" lvl="0" marL="0" rtl="0" algn="just">
              <a:lnSpc>
                <a:spcPct val="115000"/>
              </a:lnSpc>
              <a:spcBef>
                <a:spcPts val="0"/>
              </a:spcBef>
              <a:spcAft>
                <a:spcPts val="0"/>
              </a:spcAft>
              <a:buNone/>
            </a:pPr>
            <a:r>
              <a:rPr b="1" lang="en">
                <a:solidFill>
                  <a:schemeClr val="accent2"/>
                </a:solidFill>
                <a:latin typeface="Exo"/>
                <a:ea typeface="Exo"/>
                <a:cs typeface="Exo"/>
                <a:sym typeface="Exo"/>
              </a:rPr>
              <a:t>Dòng sự kiện khác</a:t>
            </a:r>
            <a:r>
              <a:rPr b="1" lang="en">
                <a:solidFill>
                  <a:schemeClr val="lt1"/>
                </a:solidFill>
                <a:latin typeface="Exo"/>
                <a:ea typeface="Exo"/>
                <a:cs typeface="Exo"/>
                <a:sym typeface="Exo"/>
              </a:rPr>
              <a:t>: </a:t>
            </a:r>
            <a:r>
              <a:rPr lang="en">
                <a:solidFill>
                  <a:schemeClr val="lt1"/>
                </a:solidFill>
                <a:latin typeface="Exo"/>
                <a:ea typeface="Exo"/>
                <a:cs typeface="Exo"/>
                <a:sym typeface="Exo"/>
              </a:rPr>
              <a:t>Mã / Thông tin bị không hợp lệ khi Mã/ Thông tin không tồn tại</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Actor nhập vào Mã không tồn tại sẽ được thông báo : Mã này không tồn tại và kết thúc sự kiện.</a:t>
            </a:r>
            <a:endParaRPr>
              <a:solidFill>
                <a:schemeClr val="lt1"/>
              </a:solidFill>
              <a:latin typeface="Exo"/>
              <a:ea typeface="Exo"/>
              <a:cs typeface="Exo"/>
              <a:sym typeface="Exo"/>
            </a:endParaRPr>
          </a:p>
          <a:p>
            <a:pPr indent="-317500" lvl="0" marL="457200" rtl="0" algn="just">
              <a:lnSpc>
                <a:spcPct val="115000"/>
              </a:lnSpc>
              <a:spcBef>
                <a:spcPts val="0"/>
              </a:spcBef>
              <a:spcAft>
                <a:spcPts val="0"/>
              </a:spcAft>
              <a:buClr>
                <a:schemeClr val="lt1"/>
              </a:buClr>
              <a:buSzPts val="1400"/>
              <a:buFont typeface="Exo"/>
              <a:buChar char="●"/>
            </a:pPr>
            <a:r>
              <a:rPr lang="en">
                <a:solidFill>
                  <a:schemeClr val="lt1"/>
                </a:solidFill>
                <a:latin typeface="Exo"/>
                <a:ea typeface="Exo"/>
                <a:cs typeface="Exo"/>
                <a:sym typeface="Exo"/>
              </a:rPr>
              <a:t>Actor nhập vào thông tin không tồn tại sẽ được thông báo: Thông tin không tồn tại và yêu cầu Actor nhập lại.</a:t>
            </a:r>
            <a:endParaRPr>
              <a:solidFill>
                <a:schemeClr val="lt1"/>
              </a:solidFill>
              <a:latin typeface="Exo"/>
              <a:ea typeface="Exo"/>
              <a:cs typeface="Exo"/>
              <a:sym typeface="Exo"/>
            </a:endParaRPr>
          </a:p>
          <a:p>
            <a:pPr indent="0" lvl="0" marL="0" rtl="0" algn="just">
              <a:lnSpc>
                <a:spcPct val="115000"/>
              </a:lnSpc>
              <a:spcBef>
                <a:spcPts val="0"/>
              </a:spcBef>
              <a:spcAft>
                <a:spcPts val="0"/>
              </a:spcAft>
              <a:buNone/>
            </a:pPr>
            <a:r>
              <a:t/>
            </a:r>
            <a:endParaRPr sz="1450">
              <a:solidFill>
                <a:schemeClr val="lt1"/>
              </a:solidFill>
              <a:latin typeface="Exo"/>
              <a:ea typeface="Exo"/>
              <a:cs typeface="Exo"/>
              <a:sym typeface="Exo"/>
            </a:endParaRPr>
          </a:p>
          <a:p>
            <a:pPr indent="0" lvl="0" marL="0" rtl="0" algn="just">
              <a:lnSpc>
                <a:spcPct val="115000"/>
              </a:lnSpc>
              <a:spcBef>
                <a:spcPts val="0"/>
              </a:spcBef>
              <a:spcAft>
                <a:spcPts val="0"/>
              </a:spcAft>
              <a:buNone/>
            </a:pPr>
            <a:r>
              <a:t/>
            </a:r>
            <a:endParaRPr sz="1450">
              <a:solidFill>
                <a:schemeClr val="lt1"/>
              </a:solidFill>
              <a:latin typeface="Exo"/>
              <a:ea typeface="Exo"/>
              <a:cs typeface="Exo"/>
              <a:sym typeface="Exo"/>
            </a:endParaRPr>
          </a:p>
        </p:txBody>
      </p:sp>
      <p:sp>
        <p:nvSpPr>
          <p:cNvPr id="4058" name="Google Shape;4058;p57"/>
          <p:cNvSpPr txBox="1"/>
          <p:nvPr/>
        </p:nvSpPr>
        <p:spPr>
          <a:xfrm>
            <a:off x="1462500" y="413425"/>
            <a:ext cx="2788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Exo"/>
              <a:ea typeface="Exo"/>
              <a:cs typeface="Exo"/>
              <a:sym typeface="Exo"/>
            </a:endParaRPr>
          </a:p>
        </p:txBody>
      </p:sp>
      <p:sp>
        <p:nvSpPr>
          <p:cNvPr id="4059" name="Google Shape;4059;p57"/>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57"/>
          <p:cNvSpPr txBox="1"/>
          <p:nvPr/>
        </p:nvSpPr>
        <p:spPr>
          <a:xfrm>
            <a:off x="1347350" y="359425"/>
            <a:ext cx="266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Xóa thông tin </a:t>
            </a:r>
            <a:endParaRPr>
              <a:latin typeface="PT Sans"/>
              <a:ea typeface="PT Sans"/>
              <a:cs typeface="PT Sans"/>
              <a:sym typeface="PT Sans"/>
            </a:endParaRPr>
          </a:p>
        </p:txBody>
      </p:sp>
      <p:pic>
        <p:nvPicPr>
          <p:cNvPr id="4061" name="Google Shape;4061;p57"/>
          <p:cNvPicPr preferRelativeResize="0"/>
          <p:nvPr/>
        </p:nvPicPr>
        <p:blipFill>
          <a:blip r:embed="rId3">
            <a:alphaModFix/>
          </a:blip>
          <a:stretch>
            <a:fillRect/>
          </a:stretch>
        </p:blipFill>
        <p:spPr>
          <a:xfrm>
            <a:off x="4895625" y="413425"/>
            <a:ext cx="3766075" cy="3503075"/>
          </a:xfrm>
          <a:prstGeom prst="rect">
            <a:avLst/>
          </a:prstGeom>
          <a:noFill/>
          <a:ln>
            <a:noFill/>
          </a:ln>
        </p:spPr>
      </p:pic>
      <p:sp>
        <p:nvSpPr>
          <p:cNvPr id="4062" name="Google Shape;406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6" name="Shape 4066"/>
        <p:cNvGrpSpPr/>
        <p:nvPr/>
      </p:nvGrpSpPr>
      <p:grpSpPr>
        <a:xfrm>
          <a:off x="0" y="0"/>
          <a:ext cx="0" cy="0"/>
          <a:chOff x="0" y="0"/>
          <a:chExt cx="0" cy="0"/>
        </a:xfrm>
      </p:grpSpPr>
      <p:sp>
        <p:nvSpPr>
          <p:cNvPr id="4067" name="Google Shape;4067;p58"/>
          <p:cNvSpPr/>
          <p:nvPr/>
        </p:nvSpPr>
        <p:spPr>
          <a:xfrm>
            <a:off x="1082150" y="1443975"/>
            <a:ext cx="2958300" cy="3039600"/>
          </a:xfrm>
          <a:prstGeom prst="roundRect">
            <a:avLst>
              <a:gd fmla="val 18419"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58"/>
          <p:cNvSpPr/>
          <p:nvPr/>
        </p:nvSpPr>
        <p:spPr>
          <a:xfrm>
            <a:off x="4908325" y="1443975"/>
            <a:ext cx="2896200" cy="3039600"/>
          </a:xfrm>
          <a:prstGeom prst="roundRect">
            <a:avLst>
              <a:gd fmla="val 1728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5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DỮ </a:t>
            </a:r>
            <a:r>
              <a:rPr lang="en" sz="4200">
                <a:solidFill>
                  <a:schemeClr val="accent2"/>
                </a:solidFill>
              </a:rPr>
              <a:t>LIỆU</a:t>
            </a:r>
            <a:endParaRPr sz="4200">
              <a:solidFill>
                <a:schemeClr val="accent2"/>
              </a:solidFill>
            </a:endParaRPr>
          </a:p>
        </p:txBody>
      </p:sp>
      <p:sp>
        <p:nvSpPr>
          <p:cNvPr id="4070" name="Google Shape;4070;p58"/>
          <p:cNvSpPr/>
          <p:nvPr/>
        </p:nvSpPr>
        <p:spPr>
          <a:xfrm>
            <a:off x="1229000" y="1696563"/>
            <a:ext cx="26646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Exo"/>
                <a:ea typeface="Exo"/>
                <a:cs typeface="Exo"/>
                <a:sym typeface="Exo"/>
              </a:rPr>
              <a:t>Nhân viên kinh doanh</a:t>
            </a:r>
            <a:endParaRPr b="1" sz="1800">
              <a:solidFill>
                <a:schemeClr val="lt1"/>
              </a:solidFill>
              <a:latin typeface="Exo"/>
              <a:ea typeface="Exo"/>
              <a:cs typeface="Exo"/>
              <a:sym typeface="Exo"/>
            </a:endParaRPr>
          </a:p>
        </p:txBody>
      </p:sp>
      <p:sp>
        <p:nvSpPr>
          <p:cNvPr id="4071" name="Google Shape;4071;p58"/>
          <p:cNvSpPr txBox="1"/>
          <p:nvPr/>
        </p:nvSpPr>
        <p:spPr>
          <a:xfrm>
            <a:off x="9814479" y="2923424"/>
            <a:ext cx="2233500" cy="105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T Sans"/>
                <a:ea typeface="PT Sans"/>
                <a:cs typeface="PT Sans"/>
                <a:sym typeface="PT Sans"/>
              </a:rPr>
              <a:t>Describe your product or your service here</a:t>
            </a:r>
            <a:endParaRPr>
              <a:solidFill>
                <a:schemeClr val="lt1"/>
              </a:solidFill>
              <a:latin typeface="PT Sans"/>
              <a:ea typeface="PT Sans"/>
              <a:cs typeface="PT Sans"/>
              <a:sym typeface="PT Sans"/>
            </a:endParaRPr>
          </a:p>
          <a:p>
            <a:pPr indent="-203200" lvl="0" marL="342900" rtl="0" algn="ctr">
              <a:spcBef>
                <a:spcPts val="1000"/>
              </a:spcBef>
              <a:spcAft>
                <a:spcPts val="0"/>
              </a:spcAft>
              <a:buClr>
                <a:schemeClr val="accent2"/>
              </a:buClr>
              <a:buSzPts val="1400"/>
              <a:buFont typeface="PT Sans"/>
              <a:buChar char="●"/>
            </a:pPr>
            <a:r>
              <a:rPr lang="en">
                <a:solidFill>
                  <a:schemeClr val="lt1"/>
                </a:solidFill>
                <a:latin typeface="PT Sans"/>
                <a:ea typeface="PT Sans"/>
                <a:cs typeface="PT Sans"/>
                <a:sym typeface="PT Sans"/>
              </a:rPr>
              <a:t>Characteristic</a:t>
            </a:r>
            <a:endParaRPr>
              <a:solidFill>
                <a:schemeClr val="lt1"/>
              </a:solidFill>
              <a:latin typeface="PT Sans"/>
              <a:ea typeface="PT Sans"/>
              <a:cs typeface="PT Sans"/>
              <a:sym typeface="PT Sans"/>
            </a:endParaRPr>
          </a:p>
          <a:p>
            <a:pPr indent="-203200" lvl="0" marL="342900" rtl="0" algn="ctr">
              <a:spcBef>
                <a:spcPts val="0"/>
              </a:spcBef>
              <a:spcAft>
                <a:spcPts val="0"/>
              </a:spcAft>
              <a:buClr>
                <a:schemeClr val="accent2"/>
              </a:buClr>
              <a:buSzPts val="1400"/>
              <a:buFont typeface="PT Sans"/>
              <a:buChar char="●"/>
            </a:pPr>
            <a:r>
              <a:rPr lang="en">
                <a:solidFill>
                  <a:schemeClr val="lt1"/>
                </a:solidFill>
                <a:latin typeface="PT Sans"/>
                <a:ea typeface="PT Sans"/>
                <a:cs typeface="PT Sans"/>
                <a:sym typeface="PT Sans"/>
              </a:rPr>
              <a:t>Characteristic</a:t>
            </a:r>
            <a:endParaRPr>
              <a:solidFill>
                <a:schemeClr val="lt1"/>
              </a:solidFill>
              <a:latin typeface="PT Sans"/>
              <a:ea typeface="PT Sans"/>
              <a:cs typeface="PT Sans"/>
              <a:sym typeface="PT Sans"/>
            </a:endParaRPr>
          </a:p>
        </p:txBody>
      </p:sp>
      <p:sp>
        <p:nvSpPr>
          <p:cNvPr id="4072" name="Google Shape;4072;p58"/>
          <p:cNvSpPr/>
          <p:nvPr/>
        </p:nvSpPr>
        <p:spPr>
          <a:xfrm flipH="1">
            <a:off x="5071525" y="1690300"/>
            <a:ext cx="2569800" cy="3999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lt1"/>
                </a:solidFill>
                <a:latin typeface="Exo"/>
                <a:ea typeface="Exo"/>
                <a:cs typeface="Exo"/>
                <a:sym typeface="Exo"/>
              </a:rPr>
              <a:t>Sản phẩm</a:t>
            </a:r>
            <a:endParaRPr b="1" sz="1800">
              <a:solidFill>
                <a:schemeClr val="lt1"/>
              </a:solidFill>
              <a:latin typeface="Exo"/>
              <a:ea typeface="Exo"/>
              <a:cs typeface="Exo"/>
              <a:sym typeface="Exo"/>
            </a:endParaRPr>
          </a:p>
        </p:txBody>
      </p:sp>
      <p:sp>
        <p:nvSpPr>
          <p:cNvPr id="4073" name="Google Shape;4073;p58"/>
          <p:cNvSpPr txBox="1"/>
          <p:nvPr/>
        </p:nvSpPr>
        <p:spPr>
          <a:xfrm>
            <a:off x="5071531" y="2633274"/>
            <a:ext cx="2233500" cy="1059900"/>
          </a:xfrm>
          <a:prstGeom prst="rect">
            <a:avLst/>
          </a:prstGeom>
          <a:noFill/>
          <a:ln>
            <a:noFill/>
          </a:ln>
        </p:spPr>
        <p:txBody>
          <a:bodyPr anchorCtr="0" anchor="ctr" bIns="91425" lIns="91425" spcFirstLastPara="1" rIns="91425" wrap="square" tIns="91425">
            <a:noAutofit/>
          </a:bodyPr>
          <a:lstStyle/>
          <a:p>
            <a:pPr indent="0" lvl="0" marL="342900" rtl="0" algn="l">
              <a:spcBef>
                <a:spcPts val="0"/>
              </a:spcBef>
              <a:spcAft>
                <a:spcPts val="0"/>
              </a:spcAft>
              <a:buNone/>
            </a:pPr>
            <a:r>
              <a:t/>
            </a:r>
            <a:endParaRPr>
              <a:solidFill>
                <a:schemeClr val="lt1"/>
              </a:solidFill>
              <a:latin typeface="PT Sans"/>
              <a:ea typeface="PT Sans"/>
              <a:cs typeface="PT Sans"/>
              <a:sym typeface="PT Sans"/>
            </a:endParaRPr>
          </a:p>
        </p:txBody>
      </p:sp>
      <p:grpSp>
        <p:nvGrpSpPr>
          <p:cNvPr id="4074" name="Google Shape;4074;p58"/>
          <p:cNvGrpSpPr/>
          <p:nvPr/>
        </p:nvGrpSpPr>
        <p:grpSpPr>
          <a:xfrm rot="10800000">
            <a:off x="1654339" y="368453"/>
            <a:ext cx="883262" cy="242091"/>
            <a:chOff x="2300350" y="2601250"/>
            <a:chExt cx="2275275" cy="623625"/>
          </a:xfrm>
        </p:grpSpPr>
        <p:sp>
          <p:nvSpPr>
            <p:cNvPr id="4075" name="Google Shape;4075;p5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5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5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5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5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5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1" name="Google Shape;4081;p58"/>
          <p:cNvGrpSpPr/>
          <p:nvPr/>
        </p:nvGrpSpPr>
        <p:grpSpPr>
          <a:xfrm rot="5400000">
            <a:off x="7537775" y="549200"/>
            <a:ext cx="98902" cy="553090"/>
            <a:chOff x="4898850" y="4820550"/>
            <a:chExt cx="98902" cy="553090"/>
          </a:xfrm>
        </p:grpSpPr>
        <p:sp>
          <p:nvSpPr>
            <p:cNvPr id="4082" name="Google Shape;4082;p5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5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5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5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5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7" name="Google Shape;4087;p58"/>
          <p:cNvSpPr txBox="1"/>
          <p:nvPr/>
        </p:nvSpPr>
        <p:spPr>
          <a:xfrm>
            <a:off x="1327575" y="2239675"/>
            <a:ext cx="2511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Exo"/>
                <a:ea typeface="Exo"/>
                <a:cs typeface="Exo"/>
                <a:sym typeface="Exo"/>
              </a:rPr>
              <a:t>+ Mã nhân viên</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Họ tên</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Số điện thoại</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Tuổi</a:t>
            </a:r>
            <a:br>
              <a:rPr lang="en" sz="1800">
                <a:solidFill>
                  <a:schemeClr val="lt1"/>
                </a:solidFill>
                <a:latin typeface="Exo"/>
                <a:ea typeface="Exo"/>
                <a:cs typeface="Exo"/>
                <a:sym typeface="Exo"/>
              </a:rPr>
            </a:br>
            <a:r>
              <a:rPr lang="en" sz="1800">
                <a:solidFill>
                  <a:schemeClr val="lt1"/>
                </a:solidFill>
                <a:latin typeface="Exo"/>
                <a:ea typeface="Exo"/>
                <a:cs typeface="Exo"/>
                <a:sym typeface="Exo"/>
              </a:rPr>
              <a:t>+ Mức lương</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Tài khoản nhân viên</a:t>
            </a:r>
            <a:endParaRPr sz="1800">
              <a:solidFill>
                <a:schemeClr val="lt1"/>
              </a:solidFill>
              <a:latin typeface="Exo"/>
              <a:ea typeface="Exo"/>
              <a:cs typeface="Exo"/>
              <a:sym typeface="Exo"/>
            </a:endParaRPr>
          </a:p>
        </p:txBody>
      </p:sp>
      <p:sp>
        <p:nvSpPr>
          <p:cNvPr id="4088" name="Google Shape;4088;p58"/>
          <p:cNvSpPr txBox="1"/>
          <p:nvPr/>
        </p:nvSpPr>
        <p:spPr>
          <a:xfrm>
            <a:off x="5180725" y="2239675"/>
            <a:ext cx="2424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Exo"/>
                <a:ea typeface="Exo"/>
                <a:cs typeface="Exo"/>
                <a:sym typeface="Exo"/>
              </a:rPr>
              <a:t>+ Mã sản phẩm</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Tên sản phẩm</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a:t>
            </a:r>
            <a:r>
              <a:rPr lang="en" sz="1800">
                <a:solidFill>
                  <a:schemeClr val="lt1"/>
                </a:solidFill>
                <a:latin typeface="Exo"/>
                <a:ea typeface="Exo"/>
                <a:cs typeface="Exo"/>
                <a:sym typeface="Exo"/>
              </a:rPr>
              <a:t>Thương hiệu </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Số lượng sản phẩm hiện có</a:t>
            </a:r>
            <a:endParaRPr sz="1800">
              <a:solidFill>
                <a:schemeClr val="lt1"/>
              </a:solidFill>
              <a:latin typeface="Exo"/>
              <a:ea typeface="Exo"/>
              <a:cs typeface="Exo"/>
              <a:sym typeface="Exo"/>
            </a:endParaRPr>
          </a:p>
          <a:p>
            <a:pPr indent="0" lvl="0" marL="0" rtl="0" algn="l">
              <a:spcBef>
                <a:spcPts val="0"/>
              </a:spcBef>
              <a:spcAft>
                <a:spcPts val="0"/>
              </a:spcAft>
              <a:buNone/>
            </a:pPr>
            <a:r>
              <a:rPr lang="en" sz="1800">
                <a:solidFill>
                  <a:schemeClr val="lt1"/>
                </a:solidFill>
                <a:latin typeface="Exo"/>
                <a:ea typeface="Exo"/>
                <a:cs typeface="Exo"/>
                <a:sym typeface="Exo"/>
              </a:rPr>
              <a:t>+ Giá nhập</a:t>
            </a:r>
            <a:br>
              <a:rPr lang="en" sz="1800">
                <a:solidFill>
                  <a:schemeClr val="lt1"/>
                </a:solidFill>
                <a:latin typeface="Exo"/>
                <a:ea typeface="Exo"/>
                <a:cs typeface="Exo"/>
                <a:sym typeface="Exo"/>
              </a:rPr>
            </a:br>
            <a:r>
              <a:rPr lang="en" sz="1800">
                <a:solidFill>
                  <a:schemeClr val="lt1"/>
                </a:solidFill>
                <a:latin typeface="Exo"/>
                <a:ea typeface="Exo"/>
                <a:cs typeface="Exo"/>
                <a:sym typeface="Exo"/>
              </a:rPr>
              <a:t>+ Giá bán ra</a:t>
            </a:r>
            <a:endParaRPr sz="1800">
              <a:solidFill>
                <a:schemeClr val="lt1"/>
              </a:solidFill>
              <a:latin typeface="Exo"/>
              <a:ea typeface="Exo"/>
              <a:cs typeface="Exo"/>
              <a:sym typeface="Exo"/>
            </a:endParaRPr>
          </a:p>
        </p:txBody>
      </p:sp>
      <p:sp>
        <p:nvSpPr>
          <p:cNvPr id="4089" name="Google Shape;408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p32"/>
          <p:cNvSpPr/>
          <p:nvPr/>
        </p:nvSpPr>
        <p:spPr>
          <a:xfrm>
            <a:off x="3466100" y="37415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2"/>
          <p:cNvSpPr/>
          <p:nvPr/>
        </p:nvSpPr>
        <p:spPr>
          <a:xfrm>
            <a:off x="713100" y="37415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2"/>
          <p:cNvSpPr/>
          <p:nvPr/>
        </p:nvSpPr>
        <p:spPr>
          <a:xfrm>
            <a:off x="3383850" y="2252019"/>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2"/>
          <p:cNvSpPr/>
          <p:nvPr/>
        </p:nvSpPr>
        <p:spPr>
          <a:xfrm>
            <a:off x="6070500" y="225203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2"/>
          <p:cNvSpPr/>
          <p:nvPr/>
        </p:nvSpPr>
        <p:spPr>
          <a:xfrm>
            <a:off x="697200" y="2252019"/>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2"/>
          <p:cNvSpPr txBox="1"/>
          <p:nvPr>
            <p:ph type="title"/>
          </p:nvPr>
        </p:nvSpPr>
        <p:spPr>
          <a:xfrm>
            <a:off x="713100" y="6195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MỤC </a:t>
            </a:r>
            <a:r>
              <a:rPr lang="en">
                <a:solidFill>
                  <a:schemeClr val="accent2"/>
                </a:solidFill>
              </a:rPr>
              <a:t>LỤC</a:t>
            </a:r>
            <a:endParaRPr sz="3200">
              <a:solidFill>
                <a:schemeClr val="accent2"/>
              </a:solidFill>
            </a:endParaRPr>
          </a:p>
        </p:txBody>
      </p:sp>
      <p:sp>
        <p:nvSpPr>
          <p:cNvPr id="2793" name="Google Shape;2793;p32"/>
          <p:cNvSpPr txBox="1"/>
          <p:nvPr>
            <p:ph idx="2" type="title"/>
          </p:nvPr>
        </p:nvSpPr>
        <p:spPr>
          <a:xfrm>
            <a:off x="776550" y="2314868"/>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Mô tả chương trình</a:t>
            </a:r>
            <a:endParaRPr sz="1500"/>
          </a:p>
        </p:txBody>
      </p:sp>
      <p:sp>
        <p:nvSpPr>
          <p:cNvPr id="2794" name="Google Shape;2794;p32"/>
          <p:cNvSpPr txBox="1"/>
          <p:nvPr>
            <p:ph idx="3" type="title"/>
          </p:nvPr>
        </p:nvSpPr>
        <p:spPr>
          <a:xfrm>
            <a:off x="760650" y="1669907"/>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95" name="Google Shape;2795;p32"/>
          <p:cNvSpPr txBox="1"/>
          <p:nvPr>
            <p:ph idx="4" type="title"/>
          </p:nvPr>
        </p:nvSpPr>
        <p:spPr>
          <a:xfrm>
            <a:off x="3433088" y="2314875"/>
            <a:ext cx="2311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Cơ sở lý thuyết áp dụng</a:t>
            </a:r>
            <a:endParaRPr sz="1500"/>
          </a:p>
        </p:txBody>
      </p:sp>
      <p:sp>
        <p:nvSpPr>
          <p:cNvPr id="2796" name="Google Shape;2796;p32"/>
          <p:cNvSpPr txBox="1"/>
          <p:nvPr>
            <p:ph idx="6" type="title"/>
          </p:nvPr>
        </p:nvSpPr>
        <p:spPr>
          <a:xfrm>
            <a:off x="3471150" y="1669907"/>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97" name="Google Shape;2797;p32"/>
          <p:cNvSpPr txBox="1"/>
          <p:nvPr>
            <p:ph idx="7" type="title"/>
          </p:nvPr>
        </p:nvSpPr>
        <p:spPr>
          <a:xfrm>
            <a:off x="6118050" y="2314875"/>
            <a:ext cx="23112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Phân tích chương trình</a:t>
            </a:r>
            <a:endParaRPr sz="1500"/>
          </a:p>
        </p:txBody>
      </p:sp>
      <p:sp>
        <p:nvSpPr>
          <p:cNvPr id="2798" name="Google Shape;2798;p32"/>
          <p:cNvSpPr txBox="1"/>
          <p:nvPr>
            <p:ph idx="9" type="title"/>
          </p:nvPr>
        </p:nvSpPr>
        <p:spPr>
          <a:xfrm>
            <a:off x="6185450" y="1669907"/>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99" name="Google Shape;2799;p32"/>
          <p:cNvSpPr txBox="1"/>
          <p:nvPr>
            <p:ph idx="13" type="title"/>
          </p:nvPr>
        </p:nvSpPr>
        <p:spPr>
          <a:xfrm>
            <a:off x="776550" y="380444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Thiết kế</a:t>
            </a:r>
            <a:endParaRPr sz="1500"/>
          </a:p>
        </p:txBody>
      </p:sp>
      <p:sp>
        <p:nvSpPr>
          <p:cNvPr id="2800" name="Google Shape;2800;p32"/>
          <p:cNvSpPr txBox="1"/>
          <p:nvPr>
            <p:ph idx="15" type="title"/>
          </p:nvPr>
        </p:nvSpPr>
        <p:spPr>
          <a:xfrm>
            <a:off x="840000" y="3176691"/>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801" name="Google Shape;2801;p32"/>
          <p:cNvSpPr txBox="1"/>
          <p:nvPr>
            <p:ph idx="16" type="title"/>
          </p:nvPr>
        </p:nvSpPr>
        <p:spPr>
          <a:xfrm>
            <a:off x="3545450" y="380444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Phần mềm ứng dụng</a:t>
            </a:r>
            <a:endParaRPr sz="1500"/>
          </a:p>
        </p:txBody>
      </p:sp>
      <p:sp>
        <p:nvSpPr>
          <p:cNvPr id="2802" name="Google Shape;2802;p32"/>
          <p:cNvSpPr txBox="1"/>
          <p:nvPr>
            <p:ph idx="18" type="title"/>
          </p:nvPr>
        </p:nvSpPr>
        <p:spPr>
          <a:xfrm>
            <a:off x="3545450" y="317669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2803" name="Google Shape;2803;p32"/>
          <p:cNvGrpSpPr/>
          <p:nvPr/>
        </p:nvGrpSpPr>
        <p:grpSpPr>
          <a:xfrm>
            <a:off x="7812807" y="997962"/>
            <a:ext cx="1520982" cy="302065"/>
            <a:chOff x="5642557" y="-150670"/>
            <a:chExt cx="1520982" cy="302065"/>
          </a:xfrm>
        </p:grpSpPr>
        <p:sp>
          <p:nvSpPr>
            <p:cNvPr id="2804" name="Google Shape;2804;p3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9" name="Google Shape;280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0" name="Google Shape;2810;p32"/>
          <p:cNvSpPr/>
          <p:nvPr/>
        </p:nvSpPr>
        <p:spPr>
          <a:xfrm>
            <a:off x="6185450" y="3741605"/>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2"/>
          <p:cNvSpPr txBox="1"/>
          <p:nvPr>
            <p:ph idx="16" type="title"/>
          </p:nvPr>
        </p:nvSpPr>
        <p:spPr>
          <a:xfrm>
            <a:off x="6264800" y="3804458"/>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Chương trình</a:t>
            </a:r>
            <a:endParaRPr sz="1500"/>
          </a:p>
        </p:txBody>
      </p:sp>
      <p:sp>
        <p:nvSpPr>
          <p:cNvPr id="2812" name="Google Shape;2812;p32"/>
          <p:cNvSpPr txBox="1"/>
          <p:nvPr>
            <p:ph idx="18" type="title"/>
          </p:nvPr>
        </p:nvSpPr>
        <p:spPr>
          <a:xfrm>
            <a:off x="6264800" y="317670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93" name="Shape 4093"/>
        <p:cNvGrpSpPr/>
        <p:nvPr/>
      </p:nvGrpSpPr>
      <p:grpSpPr>
        <a:xfrm>
          <a:off x="0" y="0"/>
          <a:ext cx="0" cy="0"/>
          <a:chOff x="0" y="0"/>
          <a:chExt cx="0" cy="0"/>
        </a:xfrm>
      </p:grpSpPr>
      <p:sp>
        <p:nvSpPr>
          <p:cNvPr id="4094" name="Google Shape;4094;p59"/>
          <p:cNvSpPr/>
          <p:nvPr/>
        </p:nvSpPr>
        <p:spPr>
          <a:xfrm>
            <a:off x="922050" y="2573788"/>
            <a:ext cx="7299900" cy="21654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59"/>
          <p:cNvSpPr txBox="1"/>
          <p:nvPr>
            <p:ph idx="1" type="body"/>
          </p:nvPr>
        </p:nvSpPr>
        <p:spPr>
          <a:xfrm>
            <a:off x="1022100" y="2731250"/>
            <a:ext cx="6924900" cy="19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6500"/>
              <a:t>PHẦN MỀM</a:t>
            </a:r>
            <a:br>
              <a:rPr lang="en" sz="6500">
                <a:solidFill>
                  <a:schemeClr val="accent2"/>
                </a:solidFill>
              </a:rPr>
            </a:br>
            <a:r>
              <a:rPr lang="en" sz="6500">
                <a:solidFill>
                  <a:schemeClr val="accent2"/>
                </a:solidFill>
              </a:rPr>
              <a:t>ỨNG DỤNG</a:t>
            </a:r>
            <a:endParaRPr sz="6500"/>
          </a:p>
        </p:txBody>
      </p:sp>
      <p:grpSp>
        <p:nvGrpSpPr>
          <p:cNvPr id="4096" name="Google Shape;4096;p59"/>
          <p:cNvGrpSpPr/>
          <p:nvPr/>
        </p:nvGrpSpPr>
        <p:grpSpPr>
          <a:xfrm>
            <a:off x="8058476" y="4879932"/>
            <a:ext cx="1252897" cy="51000"/>
            <a:chOff x="2915381" y="4104819"/>
            <a:chExt cx="1252897" cy="51000"/>
          </a:xfrm>
        </p:grpSpPr>
        <p:sp>
          <p:nvSpPr>
            <p:cNvPr id="4097" name="Google Shape;4097;p59"/>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59"/>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59"/>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59"/>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59"/>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59"/>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59"/>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59"/>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59"/>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59"/>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59"/>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59"/>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59"/>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59"/>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1" name="Google Shape;4111;p59"/>
          <p:cNvSpPr/>
          <p:nvPr/>
        </p:nvSpPr>
        <p:spPr>
          <a:xfrm flipH="1">
            <a:off x="8554554"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2" name="Google Shape;4112;p59"/>
          <p:cNvGrpSpPr/>
          <p:nvPr/>
        </p:nvGrpSpPr>
        <p:grpSpPr>
          <a:xfrm flipH="1" rot="5400000">
            <a:off x="8517601" y="-295650"/>
            <a:ext cx="302065" cy="1520982"/>
            <a:chOff x="-108754" y="2690919"/>
            <a:chExt cx="302065" cy="1520982"/>
          </a:xfrm>
        </p:grpSpPr>
        <p:sp>
          <p:nvSpPr>
            <p:cNvPr id="4113" name="Google Shape;4113;p5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5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5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5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5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8" name="Google Shape;4118;p59"/>
          <p:cNvGrpSpPr/>
          <p:nvPr/>
        </p:nvGrpSpPr>
        <p:grpSpPr>
          <a:xfrm>
            <a:off x="7805645" y="2296729"/>
            <a:ext cx="2297800" cy="347400"/>
            <a:chOff x="7805645" y="2296729"/>
            <a:chExt cx="2297800" cy="347400"/>
          </a:xfrm>
        </p:grpSpPr>
        <p:sp>
          <p:nvSpPr>
            <p:cNvPr id="4119" name="Google Shape;4119;p59"/>
            <p:cNvSpPr/>
            <p:nvPr/>
          </p:nvSpPr>
          <p:spPr>
            <a:xfrm flipH="1">
              <a:off x="8108745" y="257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59"/>
            <p:cNvSpPr/>
            <p:nvPr/>
          </p:nvSpPr>
          <p:spPr>
            <a:xfrm flipH="1">
              <a:off x="7805645" y="2296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1" name="Google Shape;4121;p59"/>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2" name="Google Shape;4122;p59"/>
          <p:cNvGrpSpPr/>
          <p:nvPr/>
        </p:nvGrpSpPr>
        <p:grpSpPr>
          <a:xfrm rot="10800000">
            <a:off x="-674561" y="398178"/>
            <a:ext cx="883262" cy="242091"/>
            <a:chOff x="2300350" y="2601250"/>
            <a:chExt cx="2275275" cy="623625"/>
          </a:xfrm>
        </p:grpSpPr>
        <p:sp>
          <p:nvSpPr>
            <p:cNvPr id="4123" name="Google Shape;4123;p5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5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5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5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5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5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9" name="Google Shape;4129;p59"/>
          <p:cNvGrpSpPr/>
          <p:nvPr/>
        </p:nvGrpSpPr>
        <p:grpSpPr>
          <a:xfrm>
            <a:off x="442736" y="3589512"/>
            <a:ext cx="1105976" cy="133969"/>
            <a:chOff x="8183182" y="663852"/>
            <a:chExt cx="1475028" cy="178673"/>
          </a:xfrm>
        </p:grpSpPr>
        <p:grpSp>
          <p:nvGrpSpPr>
            <p:cNvPr id="4130" name="Google Shape;4130;p59"/>
            <p:cNvGrpSpPr/>
            <p:nvPr/>
          </p:nvGrpSpPr>
          <p:grpSpPr>
            <a:xfrm>
              <a:off x="8183182" y="774425"/>
              <a:ext cx="1178025" cy="68100"/>
              <a:chOff x="2024450" y="204150"/>
              <a:chExt cx="1178025" cy="68100"/>
            </a:xfrm>
          </p:grpSpPr>
          <p:sp>
            <p:nvSpPr>
              <p:cNvPr id="4131" name="Google Shape;4131;p5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5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5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5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5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5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5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5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5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5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1" name="Google Shape;4141;p59"/>
            <p:cNvGrpSpPr/>
            <p:nvPr/>
          </p:nvGrpSpPr>
          <p:grpSpPr>
            <a:xfrm>
              <a:off x="8480185" y="663852"/>
              <a:ext cx="1178025" cy="68100"/>
              <a:chOff x="2024450" y="204150"/>
              <a:chExt cx="1178025" cy="68100"/>
            </a:xfrm>
          </p:grpSpPr>
          <p:sp>
            <p:nvSpPr>
              <p:cNvPr id="4142" name="Google Shape;4142;p5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5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5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5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5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5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5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5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5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5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52" name="Google Shape;4152;p59"/>
          <p:cNvSpPr txBox="1"/>
          <p:nvPr/>
        </p:nvSpPr>
        <p:spPr>
          <a:xfrm>
            <a:off x="128600" y="116475"/>
            <a:ext cx="1027200" cy="805500"/>
          </a:xfrm>
          <a:prstGeom prst="rect">
            <a:avLst/>
          </a:prstGeom>
          <a:noFill/>
          <a:ln>
            <a:noFill/>
          </a:ln>
          <a:effectLst>
            <a:outerShdw blurRad="57150" rotWithShape="0" algn="bl">
              <a:srgbClr val="8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1"/>
                </a:solidFill>
                <a:latin typeface="Exo"/>
                <a:ea typeface="Exo"/>
                <a:cs typeface="Exo"/>
                <a:sym typeface="Exo"/>
              </a:rPr>
              <a:t>05</a:t>
            </a:r>
            <a:endParaRPr b="1" sz="4800">
              <a:solidFill>
                <a:schemeClr val="lt1"/>
              </a:solidFill>
              <a:latin typeface="Exo"/>
              <a:ea typeface="Exo"/>
              <a:cs typeface="Exo"/>
              <a:sym typeface="Exo"/>
            </a:endParaRPr>
          </a:p>
        </p:txBody>
      </p:sp>
      <p:sp>
        <p:nvSpPr>
          <p:cNvPr id="4153" name="Google Shape;415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7" name="Shape 4157"/>
        <p:cNvGrpSpPr/>
        <p:nvPr/>
      </p:nvGrpSpPr>
      <p:grpSpPr>
        <a:xfrm>
          <a:off x="0" y="0"/>
          <a:ext cx="0" cy="0"/>
          <a:chOff x="0" y="0"/>
          <a:chExt cx="0" cy="0"/>
        </a:xfrm>
      </p:grpSpPr>
      <p:grpSp>
        <p:nvGrpSpPr>
          <p:cNvPr id="4158" name="Google Shape;4158;p60"/>
          <p:cNvGrpSpPr/>
          <p:nvPr/>
        </p:nvGrpSpPr>
        <p:grpSpPr>
          <a:xfrm flipH="1">
            <a:off x="4337750" y="4634143"/>
            <a:ext cx="1536948" cy="242091"/>
            <a:chOff x="2300350" y="2601250"/>
            <a:chExt cx="2275275" cy="623625"/>
          </a:xfrm>
        </p:grpSpPr>
        <p:sp>
          <p:nvSpPr>
            <p:cNvPr id="4159" name="Google Shape;4159;p6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6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6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6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6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6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5" name="Google Shape;4165;p60"/>
          <p:cNvGrpSpPr/>
          <p:nvPr/>
        </p:nvGrpSpPr>
        <p:grpSpPr>
          <a:xfrm flipH="1" rot="10800000">
            <a:off x="8911231" y="4300710"/>
            <a:ext cx="614497" cy="123999"/>
            <a:chOff x="8183182" y="663852"/>
            <a:chExt cx="1475028" cy="178673"/>
          </a:xfrm>
        </p:grpSpPr>
        <p:grpSp>
          <p:nvGrpSpPr>
            <p:cNvPr id="4166" name="Google Shape;4166;p60"/>
            <p:cNvGrpSpPr/>
            <p:nvPr/>
          </p:nvGrpSpPr>
          <p:grpSpPr>
            <a:xfrm>
              <a:off x="8183182" y="774425"/>
              <a:ext cx="1178025" cy="68100"/>
              <a:chOff x="2024450" y="204150"/>
              <a:chExt cx="1178025" cy="68100"/>
            </a:xfrm>
          </p:grpSpPr>
          <p:sp>
            <p:nvSpPr>
              <p:cNvPr id="4167" name="Google Shape;4167;p6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6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6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6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6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6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6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6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6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6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7" name="Google Shape;4177;p60"/>
            <p:cNvGrpSpPr/>
            <p:nvPr/>
          </p:nvGrpSpPr>
          <p:grpSpPr>
            <a:xfrm>
              <a:off x="8480185" y="663852"/>
              <a:ext cx="1178025" cy="68100"/>
              <a:chOff x="2024450" y="204150"/>
              <a:chExt cx="1178025" cy="68100"/>
            </a:xfrm>
          </p:grpSpPr>
          <p:sp>
            <p:nvSpPr>
              <p:cNvPr id="4178" name="Google Shape;4178;p6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6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6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6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6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6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6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6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6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6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88" name="Google Shape;4188;p60"/>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4189" name="Google Shape;4189;p60"/>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190" name="Google Shape;4190;p60"/>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60"/>
          <p:cNvSpPr txBox="1"/>
          <p:nvPr/>
        </p:nvSpPr>
        <p:spPr>
          <a:xfrm>
            <a:off x="1347350" y="359425"/>
            <a:ext cx="266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Giao diện </a:t>
            </a:r>
            <a:r>
              <a:rPr b="1" lang="en" sz="2100">
                <a:solidFill>
                  <a:schemeClr val="lt1"/>
                </a:solidFill>
                <a:latin typeface="Exo"/>
                <a:ea typeface="Exo"/>
                <a:cs typeface="Exo"/>
                <a:sym typeface="Exo"/>
              </a:rPr>
              <a:t> </a:t>
            </a:r>
            <a:endParaRPr>
              <a:latin typeface="PT Sans"/>
              <a:ea typeface="PT Sans"/>
              <a:cs typeface="PT Sans"/>
              <a:sym typeface="PT Sans"/>
            </a:endParaRPr>
          </a:p>
        </p:txBody>
      </p:sp>
      <p:sp>
        <p:nvSpPr>
          <p:cNvPr id="4192" name="Google Shape;419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3" name="Google Shape;4193;p60"/>
          <p:cNvPicPr preferRelativeResize="0"/>
          <p:nvPr/>
        </p:nvPicPr>
        <p:blipFill>
          <a:blip r:embed="rId3">
            <a:alphaModFix/>
          </a:blip>
          <a:stretch>
            <a:fillRect/>
          </a:stretch>
        </p:blipFill>
        <p:spPr>
          <a:xfrm>
            <a:off x="290438" y="1727250"/>
            <a:ext cx="4778419" cy="2389224"/>
          </a:xfrm>
          <a:prstGeom prst="rect">
            <a:avLst/>
          </a:prstGeom>
          <a:noFill/>
          <a:ln>
            <a:noFill/>
          </a:ln>
        </p:spPr>
      </p:pic>
      <p:sp>
        <p:nvSpPr>
          <p:cNvPr id="4194" name="Google Shape;4194;p60"/>
          <p:cNvSpPr txBox="1"/>
          <p:nvPr/>
        </p:nvSpPr>
        <p:spPr>
          <a:xfrm>
            <a:off x="5222125" y="1644311"/>
            <a:ext cx="36192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Exo Medium"/>
                <a:ea typeface="Exo Medium"/>
                <a:cs typeface="Exo Medium"/>
                <a:sym typeface="Exo Medium"/>
              </a:rPr>
              <a:t>- Figma là phần mềm dựa trên nền tảng web (web - base app) chuyên dụng dùng để thiết kế giao diện người dùng UI/UX cho cả web và app. </a:t>
            </a:r>
            <a:endParaRPr>
              <a:solidFill>
                <a:schemeClr val="lt1"/>
              </a:solidFill>
              <a:latin typeface="Exo Medium"/>
              <a:ea typeface="Exo Medium"/>
              <a:cs typeface="Exo Medium"/>
              <a:sym typeface="Exo Medium"/>
            </a:endParaRPr>
          </a:p>
          <a:p>
            <a:pPr indent="0" lvl="0" marL="0" rtl="0" algn="just">
              <a:spcBef>
                <a:spcPts val="0"/>
              </a:spcBef>
              <a:spcAft>
                <a:spcPts val="0"/>
              </a:spcAft>
              <a:buNone/>
            </a:pPr>
            <a:r>
              <a:rPr lang="en">
                <a:solidFill>
                  <a:schemeClr val="lt1"/>
                </a:solidFill>
                <a:latin typeface="Exo Medium"/>
                <a:ea typeface="Exo Medium"/>
                <a:cs typeface="Exo Medium"/>
                <a:sym typeface="Exo Medium"/>
              </a:rPr>
              <a:t>- Figma có thể làm việc trên mọi hệ điều hành, hoạt động nhanh và bao gồm các tính năng cộng tác làm việc nhóm (teamwork) trong thời gian thực. </a:t>
            </a:r>
            <a:endParaRPr>
              <a:solidFill>
                <a:schemeClr val="lt1"/>
              </a:solidFill>
              <a:latin typeface="Exo Medium"/>
              <a:ea typeface="Exo Medium"/>
              <a:cs typeface="Exo Medium"/>
              <a:sym typeface="Exo Medium"/>
            </a:endParaRPr>
          </a:p>
          <a:p>
            <a:pPr indent="0" lvl="0" marL="0" rtl="0" algn="just">
              <a:spcBef>
                <a:spcPts val="0"/>
              </a:spcBef>
              <a:spcAft>
                <a:spcPts val="0"/>
              </a:spcAft>
              <a:buNone/>
            </a:pPr>
            <a:r>
              <a:rPr lang="en">
                <a:solidFill>
                  <a:schemeClr val="lt1"/>
                </a:solidFill>
                <a:latin typeface="Exo Medium"/>
                <a:ea typeface="Exo Medium"/>
                <a:cs typeface="Exo Medium"/>
                <a:sym typeface="Exo Medium"/>
              </a:rPr>
              <a:t>- Figma giúp các nhóm phát triển tạo, thử nghiệm và chuyển giao các dự án thiết kế tốt hơn từ đầu đến khi hoàn thành.</a:t>
            </a:r>
            <a:endParaRPr>
              <a:solidFill>
                <a:schemeClr val="lt1"/>
              </a:solidFill>
              <a:latin typeface="Exo SemiBold"/>
              <a:ea typeface="Exo SemiBold"/>
              <a:cs typeface="Exo SemiBold"/>
              <a:sym typeface="Exo SemiBold"/>
            </a:endParaRPr>
          </a:p>
        </p:txBody>
      </p:sp>
      <p:sp>
        <p:nvSpPr>
          <p:cNvPr id="4195" name="Google Shape;4195;p60"/>
          <p:cNvSpPr txBox="1"/>
          <p:nvPr/>
        </p:nvSpPr>
        <p:spPr>
          <a:xfrm>
            <a:off x="2620350" y="958738"/>
            <a:ext cx="3903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accent2"/>
                </a:solidFill>
                <a:latin typeface="Exo"/>
                <a:ea typeface="Exo"/>
                <a:cs typeface="Exo"/>
                <a:sym typeface="Exo"/>
              </a:rPr>
              <a:t>CÔNG CỤ FIGMA</a:t>
            </a:r>
            <a:endParaRPr b="1" sz="3200">
              <a:solidFill>
                <a:schemeClr val="accent2"/>
              </a:solidFill>
              <a:latin typeface="Exo"/>
              <a:ea typeface="Exo"/>
              <a:cs typeface="Exo"/>
              <a:sym typeface="Ex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9" name="Shape 4199"/>
        <p:cNvGrpSpPr/>
        <p:nvPr/>
      </p:nvGrpSpPr>
      <p:grpSpPr>
        <a:xfrm>
          <a:off x="0" y="0"/>
          <a:ext cx="0" cy="0"/>
          <a:chOff x="0" y="0"/>
          <a:chExt cx="0" cy="0"/>
        </a:xfrm>
      </p:grpSpPr>
      <p:grpSp>
        <p:nvGrpSpPr>
          <p:cNvPr id="4200" name="Google Shape;4200;p61"/>
          <p:cNvGrpSpPr/>
          <p:nvPr/>
        </p:nvGrpSpPr>
        <p:grpSpPr>
          <a:xfrm flipH="1">
            <a:off x="4337750" y="4634143"/>
            <a:ext cx="1536948" cy="242091"/>
            <a:chOff x="2300350" y="2601250"/>
            <a:chExt cx="2275275" cy="623625"/>
          </a:xfrm>
        </p:grpSpPr>
        <p:sp>
          <p:nvSpPr>
            <p:cNvPr id="4201" name="Google Shape;4201;p6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6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6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6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6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6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7" name="Google Shape;4207;p61"/>
          <p:cNvGrpSpPr/>
          <p:nvPr/>
        </p:nvGrpSpPr>
        <p:grpSpPr>
          <a:xfrm flipH="1" rot="10800000">
            <a:off x="8911231" y="4300710"/>
            <a:ext cx="614497" cy="123999"/>
            <a:chOff x="8183182" y="663852"/>
            <a:chExt cx="1475028" cy="178673"/>
          </a:xfrm>
        </p:grpSpPr>
        <p:grpSp>
          <p:nvGrpSpPr>
            <p:cNvPr id="4208" name="Google Shape;4208;p61"/>
            <p:cNvGrpSpPr/>
            <p:nvPr/>
          </p:nvGrpSpPr>
          <p:grpSpPr>
            <a:xfrm>
              <a:off x="8183182" y="774425"/>
              <a:ext cx="1178025" cy="68100"/>
              <a:chOff x="2024450" y="204150"/>
              <a:chExt cx="1178025" cy="68100"/>
            </a:xfrm>
          </p:grpSpPr>
          <p:sp>
            <p:nvSpPr>
              <p:cNvPr id="4209" name="Google Shape;4209;p6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6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6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6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6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6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6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6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6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6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9" name="Google Shape;4219;p61"/>
            <p:cNvGrpSpPr/>
            <p:nvPr/>
          </p:nvGrpSpPr>
          <p:grpSpPr>
            <a:xfrm>
              <a:off x="8480185" y="663852"/>
              <a:ext cx="1178025" cy="68100"/>
              <a:chOff x="2024450" y="204150"/>
              <a:chExt cx="1178025" cy="68100"/>
            </a:xfrm>
          </p:grpSpPr>
          <p:sp>
            <p:nvSpPr>
              <p:cNvPr id="4220" name="Google Shape;4220;p6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6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6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6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6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6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6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6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6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6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30" name="Google Shape;4230;p61"/>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4231" name="Google Shape;4231;p61"/>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232" name="Google Shape;4232;p61"/>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61"/>
          <p:cNvSpPr txBox="1"/>
          <p:nvPr/>
        </p:nvSpPr>
        <p:spPr>
          <a:xfrm>
            <a:off x="1347350" y="359425"/>
            <a:ext cx="266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Công nghệ </a:t>
            </a:r>
            <a:r>
              <a:rPr b="1" lang="en" sz="2100">
                <a:solidFill>
                  <a:schemeClr val="lt1"/>
                </a:solidFill>
                <a:latin typeface="Exo"/>
                <a:ea typeface="Exo"/>
                <a:cs typeface="Exo"/>
                <a:sym typeface="Exo"/>
              </a:rPr>
              <a:t>  </a:t>
            </a:r>
            <a:endParaRPr>
              <a:latin typeface="PT Sans"/>
              <a:ea typeface="PT Sans"/>
              <a:cs typeface="PT Sans"/>
              <a:sym typeface="PT Sans"/>
            </a:endParaRPr>
          </a:p>
        </p:txBody>
      </p:sp>
      <p:sp>
        <p:nvSpPr>
          <p:cNvPr id="4234" name="Google Shape;423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5" name="Google Shape;4235;p61"/>
          <p:cNvSpPr txBox="1"/>
          <p:nvPr/>
        </p:nvSpPr>
        <p:spPr>
          <a:xfrm>
            <a:off x="2620350" y="958750"/>
            <a:ext cx="4484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accent2"/>
                </a:solidFill>
                <a:latin typeface="Exo"/>
                <a:ea typeface="Exo"/>
                <a:cs typeface="Exo"/>
                <a:sym typeface="Exo"/>
              </a:rPr>
              <a:t>MÔ HÌNH MVC</a:t>
            </a:r>
            <a:endParaRPr b="1" sz="3200">
              <a:solidFill>
                <a:schemeClr val="accent2"/>
              </a:solidFill>
              <a:latin typeface="Exo"/>
              <a:ea typeface="Exo"/>
              <a:cs typeface="Exo"/>
              <a:sym typeface="Exo"/>
            </a:endParaRPr>
          </a:p>
        </p:txBody>
      </p:sp>
      <p:grpSp>
        <p:nvGrpSpPr>
          <p:cNvPr id="4236" name="Google Shape;4236;p61"/>
          <p:cNvGrpSpPr/>
          <p:nvPr/>
        </p:nvGrpSpPr>
        <p:grpSpPr>
          <a:xfrm>
            <a:off x="2187775" y="1076750"/>
            <a:ext cx="4857750" cy="3867150"/>
            <a:chOff x="2187775" y="1076750"/>
            <a:chExt cx="4857750" cy="3867150"/>
          </a:xfrm>
        </p:grpSpPr>
        <p:pic>
          <p:nvPicPr>
            <p:cNvPr id="4237" name="Google Shape;4237;p61"/>
            <p:cNvPicPr preferRelativeResize="0"/>
            <p:nvPr/>
          </p:nvPicPr>
          <p:blipFill>
            <a:blip r:embed="rId3">
              <a:alphaModFix/>
            </a:blip>
            <a:stretch>
              <a:fillRect/>
            </a:stretch>
          </p:blipFill>
          <p:spPr>
            <a:xfrm>
              <a:off x="2187775" y="1076750"/>
              <a:ext cx="4857750" cy="3867150"/>
            </a:xfrm>
            <a:prstGeom prst="rect">
              <a:avLst/>
            </a:prstGeom>
            <a:noFill/>
            <a:ln>
              <a:noFill/>
            </a:ln>
          </p:spPr>
        </p:pic>
        <p:sp>
          <p:nvSpPr>
            <p:cNvPr id="4238" name="Google Shape;4238;p61"/>
            <p:cNvSpPr txBox="1"/>
            <p:nvPr/>
          </p:nvSpPr>
          <p:spPr>
            <a:xfrm>
              <a:off x="3950638" y="2126500"/>
              <a:ext cx="1413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Exo Medium"/>
                  <a:ea typeface="Exo Medium"/>
                  <a:cs typeface="Exo Medium"/>
                  <a:sym typeface="Exo Medium"/>
                </a:rPr>
                <a:t>Controller</a:t>
              </a:r>
              <a:endParaRPr sz="2000">
                <a:solidFill>
                  <a:schemeClr val="dk1"/>
                </a:solidFill>
                <a:latin typeface="Exo Medium"/>
                <a:ea typeface="Exo Medium"/>
                <a:cs typeface="Exo Medium"/>
                <a:sym typeface="Exo Medium"/>
              </a:endParaRPr>
            </a:p>
            <a:p>
              <a:pPr indent="0" lvl="0" marL="0" rtl="0" algn="ctr">
                <a:spcBef>
                  <a:spcPts val="0"/>
                </a:spcBef>
                <a:spcAft>
                  <a:spcPts val="0"/>
                </a:spcAft>
                <a:buNone/>
              </a:pPr>
              <a:r>
                <a:rPr lang="en" sz="1700">
                  <a:solidFill>
                    <a:schemeClr val="dk1"/>
                  </a:solidFill>
                  <a:latin typeface="Exo Medium"/>
                  <a:ea typeface="Exo Medium"/>
                  <a:cs typeface="Exo Medium"/>
                  <a:sym typeface="Exo Medium"/>
                </a:rPr>
                <a:t>Brain</a:t>
              </a:r>
              <a:endParaRPr sz="1700">
                <a:solidFill>
                  <a:schemeClr val="dk1"/>
                </a:solidFill>
                <a:latin typeface="Exo Medium"/>
                <a:ea typeface="Exo Medium"/>
                <a:cs typeface="Exo Medium"/>
                <a:sym typeface="Exo Medium"/>
              </a:endParaRPr>
            </a:p>
          </p:txBody>
        </p:sp>
        <p:sp>
          <p:nvSpPr>
            <p:cNvPr id="4239" name="Google Shape;4239;p61"/>
            <p:cNvSpPr txBox="1"/>
            <p:nvPr/>
          </p:nvSpPr>
          <p:spPr>
            <a:xfrm>
              <a:off x="5458588" y="3489300"/>
              <a:ext cx="1413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212121"/>
                  </a:solidFill>
                  <a:latin typeface="Exo Medium"/>
                  <a:ea typeface="Exo Medium"/>
                  <a:cs typeface="Exo Medium"/>
                  <a:sym typeface="Exo Medium"/>
                </a:rPr>
                <a:t>Model</a:t>
              </a:r>
              <a:endParaRPr sz="2000">
                <a:solidFill>
                  <a:srgbClr val="212121"/>
                </a:solidFill>
                <a:latin typeface="Exo Medium"/>
                <a:ea typeface="Exo Medium"/>
                <a:cs typeface="Exo Medium"/>
                <a:sym typeface="Exo Medium"/>
              </a:endParaRPr>
            </a:p>
            <a:p>
              <a:pPr indent="0" lvl="0" marL="0" rtl="0" algn="ctr">
                <a:spcBef>
                  <a:spcPts val="0"/>
                </a:spcBef>
                <a:spcAft>
                  <a:spcPts val="0"/>
                </a:spcAft>
                <a:buNone/>
              </a:pPr>
              <a:r>
                <a:rPr lang="en" sz="1700">
                  <a:solidFill>
                    <a:srgbClr val="212121"/>
                  </a:solidFill>
                  <a:latin typeface="Exo Medium"/>
                  <a:ea typeface="Exo Medium"/>
                  <a:cs typeface="Exo Medium"/>
                  <a:sym typeface="Exo Medium"/>
                </a:rPr>
                <a:t>Data </a:t>
              </a:r>
              <a:endParaRPr sz="1100">
                <a:solidFill>
                  <a:srgbClr val="212121"/>
                </a:solidFill>
              </a:endParaRPr>
            </a:p>
          </p:txBody>
        </p:sp>
        <p:sp>
          <p:nvSpPr>
            <p:cNvPr id="4240" name="Google Shape;4240;p61"/>
            <p:cNvSpPr txBox="1"/>
            <p:nvPr/>
          </p:nvSpPr>
          <p:spPr>
            <a:xfrm>
              <a:off x="2327338" y="3556625"/>
              <a:ext cx="1413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212121"/>
                  </a:solidFill>
                  <a:latin typeface="Exo Medium"/>
                  <a:ea typeface="Exo Medium"/>
                  <a:cs typeface="Exo Medium"/>
                  <a:sym typeface="Exo Medium"/>
                </a:rPr>
                <a:t>View</a:t>
              </a:r>
              <a:endParaRPr sz="2000">
                <a:solidFill>
                  <a:srgbClr val="212121"/>
                </a:solidFill>
                <a:latin typeface="Exo Medium"/>
                <a:ea typeface="Exo Medium"/>
                <a:cs typeface="Exo Medium"/>
                <a:sym typeface="Exo Medium"/>
              </a:endParaRPr>
            </a:p>
            <a:p>
              <a:pPr indent="0" lvl="0" marL="0" rtl="0" algn="ctr">
                <a:spcBef>
                  <a:spcPts val="0"/>
                </a:spcBef>
                <a:spcAft>
                  <a:spcPts val="0"/>
                </a:spcAft>
                <a:buNone/>
              </a:pPr>
              <a:r>
                <a:rPr lang="en" sz="1700">
                  <a:solidFill>
                    <a:srgbClr val="212121"/>
                  </a:solidFill>
                  <a:latin typeface="Exo Medium"/>
                  <a:ea typeface="Exo Medium"/>
                  <a:cs typeface="Exo Medium"/>
                  <a:sym typeface="Exo Medium"/>
                </a:rPr>
                <a:t>UI </a:t>
              </a:r>
              <a:endParaRPr sz="1100">
                <a:solidFill>
                  <a:srgbClr val="212121"/>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4" name="Shape 4244"/>
        <p:cNvGrpSpPr/>
        <p:nvPr/>
      </p:nvGrpSpPr>
      <p:grpSpPr>
        <a:xfrm>
          <a:off x="0" y="0"/>
          <a:ext cx="0" cy="0"/>
          <a:chOff x="0" y="0"/>
          <a:chExt cx="0" cy="0"/>
        </a:xfrm>
      </p:grpSpPr>
      <p:grpSp>
        <p:nvGrpSpPr>
          <p:cNvPr id="4245" name="Google Shape;4245;p62"/>
          <p:cNvGrpSpPr/>
          <p:nvPr/>
        </p:nvGrpSpPr>
        <p:grpSpPr>
          <a:xfrm flipH="1">
            <a:off x="4337750" y="4634143"/>
            <a:ext cx="1536948" cy="242091"/>
            <a:chOff x="2300350" y="2601250"/>
            <a:chExt cx="2275275" cy="623625"/>
          </a:xfrm>
        </p:grpSpPr>
        <p:sp>
          <p:nvSpPr>
            <p:cNvPr id="4246" name="Google Shape;4246;p6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6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6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6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6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6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2" name="Google Shape;4252;p62"/>
          <p:cNvGrpSpPr/>
          <p:nvPr/>
        </p:nvGrpSpPr>
        <p:grpSpPr>
          <a:xfrm flipH="1" rot="10800000">
            <a:off x="8911231" y="4300710"/>
            <a:ext cx="614497" cy="123999"/>
            <a:chOff x="8183182" y="663852"/>
            <a:chExt cx="1475028" cy="178673"/>
          </a:xfrm>
        </p:grpSpPr>
        <p:grpSp>
          <p:nvGrpSpPr>
            <p:cNvPr id="4253" name="Google Shape;4253;p62"/>
            <p:cNvGrpSpPr/>
            <p:nvPr/>
          </p:nvGrpSpPr>
          <p:grpSpPr>
            <a:xfrm>
              <a:off x="8183182" y="774425"/>
              <a:ext cx="1178025" cy="68100"/>
              <a:chOff x="2024450" y="204150"/>
              <a:chExt cx="1178025" cy="68100"/>
            </a:xfrm>
          </p:grpSpPr>
          <p:sp>
            <p:nvSpPr>
              <p:cNvPr id="4254" name="Google Shape;4254;p6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6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6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6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6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6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6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6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6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6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4" name="Google Shape;4264;p62"/>
            <p:cNvGrpSpPr/>
            <p:nvPr/>
          </p:nvGrpSpPr>
          <p:grpSpPr>
            <a:xfrm>
              <a:off x="8480185" y="663852"/>
              <a:ext cx="1178025" cy="68100"/>
              <a:chOff x="2024450" y="204150"/>
              <a:chExt cx="1178025" cy="68100"/>
            </a:xfrm>
          </p:grpSpPr>
          <p:sp>
            <p:nvSpPr>
              <p:cNvPr id="4265" name="Google Shape;4265;p6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6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6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6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6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6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6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6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6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6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5" name="Google Shape;4275;p62"/>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4276" name="Google Shape;4276;p62"/>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277" name="Google Shape;4277;p62"/>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62"/>
          <p:cNvSpPr txBox="1"/>
          <p:nvPr/>
        </p:nvSpPr>
        <p:spPr>
          <a:xfrm>
            <a:off x="1347350" y="359425"/>
            <a:ext cx="266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Công nghệ   </a:t>
            </a:r>
            <a:endParaRPr>
              <a:latin typeface="PT Sans"/>
              <a:ea typeface="PT Sans"/>
              <a:cs typeface="PT Sans"/>
              <a:sym typeface="PT Sans"/>
            </a:endParaRPr>
          </a:p>
        </p:txBody>
      </p:sp>
      <p:sp>
        <p:nvSpPr>
          <p:cNvPr id="4279" name="Google Shape;4279;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0" name="Google Shape;4280;p62"/>
          <p:cNvSpPr txBox="1"/>
          <p:nvPr/>
        </p:nvSpPr>
        <p:spPr>
          <a:xfrm>
            <a:off x="2620350" y="958750"/>
            <a:ext cx="4484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accent2"/>
                </a:solidFill>
                <a:latin typeface="Exo"/>
                <a:ea typeface="Exo"/>
                <a:cs typeface="Exo"/>
                <a:sym typeface="Exo"/>
              </a:rPr>
              <a:t>MÔ HÌNH MVC</a:t>
            </a:r>
            <a:endParaRPr b="1" sz="3200">
              <a:solidFill>
                <a:schemeClr val="accent2"/>
              </a:solidFill>
              <a:latin typeface="Exo"/>
              <a:ea typeface="Exo"/>
              <a:cs typeface="Exo"/>
              <a:sym typeface="Exo"/>
            </a:endParaRPr>
          </a:p>
        </p:txBody>
      </p:sp>
      <p:grpSp>
        <p:nvGrpSpPr>
          <p:cNvPr id="4281" name="Google Shape;4281;p62"/>
          <p:cNvGrpSpPr/>
          <p:nvPr/>
        </p:nvGrpSpPr>
        <p:grpSpPr>
          <a:xfrm>
            <a:off x="1347350" y="1738500"/>
            <a:ext cx="6530175" cy="2792996"/>
            <a:chOff x="1259238" y="1660250"/>
            <a:chExt cx="6530175" cy="2792996"/>
          </a:xfrm>
        </p:grpSpPr>
        <p:grpSp>
          <p:nvGrpSpPr>
            <p:cNvPr id="4282" name="Google Shape;4282;p62"/>
            <p:cNvGrpSpPr/>
            <p:nvPr/>
          </p:nvGrpSpPr>
          <p:grpSpPr>
            <a:xfrm rot="5400000">
              <a:off x="2554975" y="4127250"/>
              <a:ext cx="98902" cy="553090"/>
              <a:chOff x="4898850" y="4820550"/>
              <a:chExt cx="98902" cy="553090"/>
            </a:xfrm>
          </p:grpSpPr>
          <p:sp>
            <p:nvSpPr>
              <p:cNvPr id="4283" name="Google Shape;4283;p6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6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6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6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6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88" name="Google Shape;4288;p62"/>
            <p:cNvPicPr preferRelativeResize="0"/>
            <p:nvPr/>
          </p:nvPicPr>
          <p:blipFill>
            <a:blip r:embed="rId3">
              <a:alphaModFix/>
            </a:blip>
            <a:stretch>
              <a:fillRect/>
            </a:stretch>
          </p:blipFill>
          <p:spPr>
            <a:xfrm>
              <a:off x="1259238" y="1660250"/>
              <a:ext cx="6530175" cy="2639650"/>
            </a:xfrm>
            <a:prstGeom prst="rect">
              <a:avLst/>
            </a:prstGeom>
            <a:noFill/>
            <a:ln>
              <a:noFill/>
            </a:ln>
          </p:spPr>
        </p:pic>
        <p:sp>
          <p:nvSpPr>
            <p:cNvPr id="4289" name="Google Shape;4289;p62"/>
            <p:cNvSpPr txBox="1"/>
            <p:nvPr/>
          </p:nvSpPr>
          <p:spPr>
            <a:xfrm>
              <a:off x="3865038" y="1864400"/>
              <a:ext cx="14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2F2F2"/>
                  </a:solidFill>
                  <a:latin typeface="Exo Medium"/>
                  <a:ea typeface="Exo Medium"/>
                  <a:cs typeface="Exo Medium"/>
                  <a:sym typeface="Exo Medium"/>
                </a:rPr>
                <a:t>Controller</a:t>
              </a:r>
              <a:endParaRPr/>
            </a:p>
          </p:txBody>
        </p:sp>
        <p:sp>
          <p:nvSpPr>
            <p:cNvPr id="4290" name="Google Shape;4290;p62"/>
            <p:cNvSpPr txBox="1"/>
            <p:nvPr/>
          </p:nvSpPr>
          <p:spPr>
            <a:xfrm>
              <a:off x="6336763" y="1913750"/>
              <a:ext cx="14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2F2F2"/>
                  </a:solidFill>
                  <a:latin typeface="Exo Medium"/>
                  <a:ea typeface="Exo Medium"/>
                  <a:cs typeface="Exo Medium"/>
                  <a:sym typeface="Exo Medium"/>
                </a:rPr>
                <a:t>Model </a:t>
              </a:r>
              <a:endParaRPr/>
            </a:p>
          </p:txBody>
        </p:sp>
        <p:sp>
          <p:nvSpPr>
            <p:cNvPr id="4291" name="Google Shape;4291;p62"/>
            <p:cNvSpPr txBox="1"/>
            <p:nvPr/>
          </p:nvSpPr>
          <p:spPr>
            <a:xfrm>
              <a:off x="3865038" y="3621375"/>
              <a:ext cx="14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2F2F2"/>
                  </a:solidFill>
                  <a:latin typeface="Exo Medium"/>
                  <a:ea typeface="Exo Medium"/>
                  <a:cs typeface="Exo Medium"/>
                  <a:sym typeface="Exo Medium"/>
                </a:rPr>
                <a:t>View </a:t>
              </a:r>
              <a:endParaRPr/>
            </a:p>
          </p:txBody>
        </p:sp>
        <p:sp>
          <p:nvSpPr>
            <p:cNvPr id="4292" name="Google Shape;4292;p62"/>
            <p:cNvSpPr txBox="1"/>
            <p:nvPr/>
          </p:nvSpPr>
          <p:spPr>
            <a:xfrm rot="-2700000">
              <a:off x="2766800" y="2170934"/>
              <a:ext cx="1039023" cy="415355"/>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Exo"/>
                  <a:ea typeface="Exo"/>
                  <a:cs typeface="Exo"/>
                  <a:sym typeface="Exo"/>
                </a:rPr>
                <a:t>Request </a:t>
              </a:r>
              <a:endParaRPr sz="1600"/>
            </a:p>
          </p:txBody>
        </p:sp>
        <p:sp>
          <p:nvSpPr>
            <p:cNvPr id="4293" name="Google Shape;4293;p62"/>
            <p:cNvSpPr txBox="1"/>
            <p:nvPr/>
          </p:nvSpPr>
          <p:spPr>
            <a:xfrm rot="2698597">
              <a:off x="2910931" y="3500447"/>
              <a:ext cx="1039447" cy="415355"/>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Exo"/>
                  <a:ea typeface="Exo"/>
                  <a:cs typeface="Exo"/>
                  <a:sym typeface="Exo"/>
                </a:rPr>
                <a:t>Response </a:t>
              </a:r>
              <a:endParaRPr sz="1600"/>
            </a:p>
          </p:txBody>
        </p:sp>
        <p:sp>
          <p:nvSpPr>
            <p:cNvPr id="4294" name="Google Shape;4294;p62"/>
            <p:cNvSpPr txBox="1"/>
            <p:nvPr/>
          </p:nvSpPr>
          <p:spPr>
            <a:xfrm rot="5400000">
              <a:off x="4239725" y="2668838"/>
              <a:ext cx="10392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Exo"/>
                  <a:ea typeface="Exo"/>
                  <a:cs typeface="Exo"/>
                  <a:sym typeface="Exo"/>
                </a:rPr>
                <a:t>Data </a:t>
              </a:r>
              <a:endParaRPr sz="1600"/>
            </a:p>
          </p:txBody>
        </p:sp>
        <p:sp>
          <p:nvSpPr>
            <p:cNvPr id="4295" name="Google Shape;4295;p62"/>
            <p:cNvSpPr txBox="1"/>
            <p:nvPr/>
          </p:nvSpPr>
          <p:spPr>
            <a:xfrm>
              <a:off x="5213275" y="1739200"/>
              <a:ext cx="10392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lt1"/>
                  </a:solidFill>
                  <a:latin typeface="Exo"/>
                  <a:ea typeface="Exo"/>
                  <a:cs typeface="Exo"/>
                  <a:sym typeface="Exo"/>
                </a:rPr>
                <a:t>Data </a:t>
              </a:r>
              <a:endParaRPr sz="1600"/>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9" name="Shape 4299"/>
        <p:cNvGrpSpPr/>
        <p:nvPr/>
      </p:nvGrpSpPr>
      <p:grpSpPr>
        <a:xfrm>
          <a:off x="0" y="0"/>
          <a:ext cx="0" cy="0"/>
          <a:chOff x="0" y="0"/>
          <a:chExt cx="0" cy="0"/>
        </a:xfrm>
      </p:grpSpPr>
      <p:grpSp>
        <p:nvGrpSpPr>
          <p:cNvPr id="4300" name="Google Shape;4300;p63"/>
          <p:cNvGrpSpPr/>
          <p:nvPr/>
        </p:nvGrpSpPr>
        <p:grpSpPr>
          <a:xfrm flipH="1">
            <a:off x="4337750" y="4634143"/>
            <a:ext cx="1536948" cy="242091"/>
            <a:chOff x="2300350" y="2601250"/>
            <a:chExt cx="2275275" cy="623625"/>
          </a:xfrm>
        </p:grpSpPr>
        <p:sp>
          <p:nvSpPr>
            <p:cNvPr id="4301" name="Google Shape;4301;p6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6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6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6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6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6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7" name="Google Shape;4307;p63"/>
          <p:cNvGrpSpPr/>
          <p:nvPr/>
        </p:nvGrpSpPr>
        <p:grpSpPr>
          <a:xfrm flipH="1" rot="10800000">
            <a:off x="8911231" y="4300710"/>
            <a:ext cx="614497" cy="123999"/>
            <a:chOff x="8183182" y="663852"/>
            <a:chExt cx="1475028" cy="178673"/>
          </a:xfrm>
        </p:grpSpPr>
        <p:grpSp>
          <p:nvGrpSpPr>
            <p:cNvPr id="4308" name="Google Shape;4308;p63"/>
            <p:cNvGrpSpPr/>
            <p:nvPr/>
          </p:nvGrpSpPr>
          <p:grpSpPr>
            <a:xfrm>
              <a:off x="8183182" y="774425"/>
              <a:ext cx="1178025" cy="68100"/>
              <a:chOff x="2024450" y="204150"/>
              <a:chExt cx="1178025" cy="68100"/>
            </a:xfrm>
          </p:grpSpPr>
          <p:sp>
            <p:nvSpPr>
              <p:cNvPr id="4309" name="Google Shape;4309;p6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6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6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6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6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6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6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6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6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6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9" name="Google Shape;4319;p63"/>
            <p:cNvGrpSpPr/>
            <p:nvPr/>
          </p:nvGrpSpPr>
          <p:grpSpPr>
            <a:xfrm>
              <a:off x="8480185" y="663852"/>
              <a:ext cx="1178025" cy="68100"/>
              <a:chOff x="2024450" y="204150"/>
              <a:chExt cx="1178025" cy="68100"/>
            </a:xfrm>
          </p:grpSpPr>
          <p:sp>
            <p:nvSpPr>
              <p:cNvPr id="4320" name="Google Shape;4320;p6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6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6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6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6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6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6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6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6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6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30" name="Google Shape;4330;p63"/>
          <p:cNvSpPr txBox="1"/>
          <p:nvPr/>
        </p:nvSpPr>
        <p:spPr>
          <a:xfrm>
            <a:off x="5378975" y="941950"/>
            <a:ext cx="34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Exo"/>
              <a:ea typeface="Exo"/>
              <a:cs typeface="Exo"/>
              <a:sym typeface="Exo"/>
            </a:endParaRPr>
          </a:p>
        </p:txBody>
      </p:sp>
      <p:sp>
        <p:nvSpPr>
          <p:cNvPr id="4331" name="Google Shape;4331;p63"/>
          <p:cNvSpPr txBox="1"/>
          <p:nvPr/>
        </p:nvSpPr>
        <p:spPr>
          <a:xfrm>
            <a:off x="818000" y="1140250"/>
            <a:ext cx="3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332" name="Google Shape;4332;p63"/>
          <p:cNvSpPr/>
          <p:nvPr/>
        </p:nvSpPr>
        <p:spPr>
          <a:xfrm>
            <a:off x="1319000" y="413425"/>
            <a:ext cx="27213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63"/>
          <p:cNvSpPr txBox="1"/>
          <p:nvPr/>
        </p:nvSpPr>
        <p:spPr>
          <a:xfrm>
            <a:off x="1347350" y="359425"/>
            <a:ext cx="266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Exo"/>
                <a:ea typeface="Exo"/>
                <a:cs typeface="Exo"/>
                <a:sym typeface="Exo"/>
              </a:rPr>
              <a:t>Công nghệ   </a:t>
            </a:r>
            <a:endParaRPr>
              <a:latin typeface="PT Sans"/>
              <a:ea typeface="PT Sans"/>
              <a:cs typeface="PT Sans"/>
              <a:sym typeface="PT Sans"/>
            </a:endParaRPr>
          </a:p>
        </p:txBody>
      </p:sp>
      <p:sp>
        <p:nvSpPr>
          <p:cNvPr id="4334" name="Google Shape;4334;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5" name="Google Shape;4335;p63"/>
          <p:cNvSpPr txBox="1"/>
          <p:nvPr/>
        </p:nvSpPr>
        <p:spPr>
          <a:xfrm>
            <a:off x="2447275" y="932888"/>
            <a:ext cx="4484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accent2"/>
                </a:solidFill>
                <a:latin typeface="Exo"/>
                <a:ea typeface="Exo"/>
                <a:cs typeface="Exo"/>
                <a:sym typeface="Exo"/>
              </a:rPr>
              <a:t>MONGO DB</a:t>
            </a:r>
            <a:endParaRPr b="1" sz="3200">
              <a:solidFill>
                <a:schemeClr val="accent2"/>
              </a:solidFill>
              <a:latin typeface="Exo"/>
              <a:ea typeface="Exo"/>
              <a:cs typeface="Exo"/>
              <a:sym typeface="Exo"/>
            </a:endParaRPr>
          </a:p>
        </p:txBody>
      </p:sp>
      <p:sp>
        <p:nvSpPr>
          <p:cNvPr id="4336" name="Google Shape;4336;p63"/>
          <p:cNvSpPr txBox="1"/>
          <p:nvPr/>
        </p:nvSpPr>
        <p:spPr>
          <a:xfrm>
            <a:off x="5588377" y="1927175"/>
            <a:ext cx="2429700" cy="226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lt1"/>
                </a:solidFill>
                <a:latin typeface="Exo SemiBold"/>
                <a:ea typeface="Exo SemiBold"/>
                <a:cs typeface="Exo SemiBold"/>
                <a:sym typeface="Exo SemiBold"/>
              </a:rPr>
              <a:t>MongoDB là một cơ sở dữ liệu đa nền tảng, hoạt động trên các khái niệm Collection và Document, nó cung cấp hiệu suất cao, tính khả dụng cao và khả năng mở rộng dễ dàng.</a:t>
            </a:r>
            <a:endParaRPr sz="1500">
              <a:solidFill>
                <a:schemeClr val="lt1"/>
              </a:solidFill>
              <a:latin typeface="Exo SemiBold"/>
              <a:ea typeface="Exo SemiBold"/>
              <a:cs typeface="Exo SemiBold"/>
              <a:sym typeface="Exo SemiBold"/>
            </a:endParaRPr>
          </a:p>
          <a:p>
            <a:pPr indent="0" lvl="0" marL="0" rtl="0" algn="just">
              <a:spcBef>
                <a:spcPts val="0"/>
              </a:spcBef>
              <a:spcAft>
                <a:spcPts val="0"/>
              </a:spcAft>
              <a:buNone/>
            </a:pPr>
            <a:r>
              <a:t/>
            </a:r>
            <a:endParaRPr sz="1500">
              <a:solidFill>
                <a:schemeClr val="lt1"/>
              </a:solidFill>
              <a:latin typeface="Exo SemiBold"/>
              <a:ea typeface="Exo SemiBold"/>
              <a:cs typeface="Exo SemiBold"/>
              <a:sym typeface="Exo SemiBold"/>
            </a:endParaRPr>
          </a:p>
        </p:txBody>
      </p:sp>
      <p:pic>
        <p:nvPicPr>
          <p:cNvPr id="4337" name="Google Shape;4337;p63"/>
          <p:cNvPicPr preferRelativeResize="0"/>
          <p:nvPr/>
        </p:nvPicPr>
        <p:blipFill rotWithShape="1">
          <a:blip r:embed="rId3">
            <a:alphaModFix/>
          </a:blip>
          <a:srcRect b="0" l="-4584" r="6832" t="0"/>
          <a:stretch/>
        </p:blipFill>
        <p:spPr>
          <a:xfrm>
            <a:off x="1136351" y="1729567"/>
            <a:ext cx="4059975" cy="25740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1" name="Shape 4341"/>
        <p:cNvGrpSpPr/>
        <p:nvPr/>
      </p:nvGrpSpPr>
      <p:grpSpPr>
        <a:xfrm>
          <a:off x="0" y="0"/>
          <a:ext cx="0" cy="0"/>
          <a:chOff x="0" y="0"/>
          <a:chExt cx="0" cy="0"/>
        </a:xfrm>
      </p:grpSpPr>
      <p:grpSp>
        <p:nvGrpSpPr>
          <p:cNvPr id="4342" name="Google Shape;4342;p64"/>
          <p:cNvGrpSpPr/>
          <p:nvPr/>
        </p:nvGrpSpPr>
        <p:grpSpPr>
          <a:xfrm>
            <a:off x="4505167" y="564628"/>
            <a:ext cx="1105976" cy="133969"/>
            <a:chOff x="8183182" y="663852"/>
            <a:chExt cx="1475028" cy="178673"/>
          </a:xfrm>
        </p:grpSpPr>
        <p:grpSp>
          <p:nvGrpSpPr>
            <p:cNvPr id="4343" name="Google Shape;4343;p64"/>
            <p:cNvGrpSpPr/>
            <p:nvPr/>
          </p:nvGrpSpPr>
          <p:grpSpPr>
            <a:xfrm>
              <a:off x="8183182" y="774425"/>
              <a:ext cx="1178025" cy="68100"/>
              <a:chOff x="2024450" y="204150"/>
              <a:chExt cx="1178025" cy="68100"/>
            </a:xfrm>
          </p:grpSpPr>
          <p:sp>
            <p:nvSpPr>
              <p:cNvPr id="4344" name="Google Shape;4344;p6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6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6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6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6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6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6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6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6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6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4" name="Google Shape;4354;p64"/>
            <p:cNvGrpSpPr/>
            <p:nvPr/>
          </p:nvGrpSpPr>
          <p:grpSpPr>
            <a:xfrm>
              <a:off x="8480185" y="663852"/>
              <a:ext cx="1178025" cy="68100"/>
              <a:chOff x="2024450" y="204150"/>
              <a:chExt cx="1178025" cy="68100"/>
            </a:xfrm>
          </p:grpSpPr>
          <p:sp>
            <p:nvSpPr>
              <p:cNvPr id="4355" name="Google Shape;4355;p6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6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6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6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6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6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6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6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6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6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65" name="Google Shape;4365;p64"/>
          <p:cNvGrpSpPr/>
          <p:nvPr/>
        </p:nvGrpSpPr>
        <p:grpSpPr>
          <a:xfrm>
            <a:off x="5447301" y="4536119"/>
            <a:ext cx="1252897" cy="51000"/>
            <a:chOff x="2915381" y="4104819"/>
            <a:chExt cx="1252897" cy="51000"/>
          </a:xfrm>
        </p:grpSpPr>
        <p:sp>
          <p:nvSpPr>
            <p:cNvPr id="4366" name="Google Shape;4366;p6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6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6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6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6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6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6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6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6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6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6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6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6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6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0" name="Google Shape;4380;p64"/>
          <p:cNvSpPr txBox="1"/>
          <p:nvPr/>
        </p:nvSpPr>
        <p:spPr>
          <a:xfrm>
            <a:off x="-809800" y="4830200"/>
            <a:ext cx="6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
        <p:nvSpPr>
          <p:cNvPr id="4381" name="Google Shape;4381;p64"/>
          <p:cNvSpPr/>
          <p:nvPr/>
        </p:nvSpPr>
        <p:spPr>
          <a:xfrm>
            <a:off x="1410175" y="698600"/>
            <a:ext cx="1743600" cy="4572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accent2"/>
                </a:solidFill>
                <a:latin typeface="Exo"/>
                <a:ea typeface="Exo"/>
                <a:cs typeface="Exo"/>
                <a:sym typeface="Exo"/>
              </a:rPr>
              <a:t>Shopeer</a:t>
            </a:r>
            <a:endParaRPr b="1" sz="2500">
              <a:solidFill>
                <a:schemeClr val="accent2"/>
              </a:solidFill>
              <a:latin typeface="Exo"/>
              <a:ea typeface="Exo"/>
              <a:cs typeface="Exo"/>
              <a:sym typeface="Exo"/>
            </a:endParaRPr>
          </a:p>
        </p:txBody>
      </p:sp>
      <p:sp>
        <p:nvSpPr>
          <p:cNvPr id="4382" name="Google Shape;4382;p64"/>
          <p:cNvSpPr txBox="1"/>
          <p:nvPr/>
        </p:nvSpPr>
        <p:spPr>
          <a:xfrm>
            <a:off x="1662150" y="1551113"/>
            <a:ext cx="5819700" cy="2724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5500">
                <a:solidFill>
                  <a:schemeClr val="lt1"/>
                </a:solidFill>
                <a:latin typeface="Exo"/>
                <a:ea typeface="Exo"/>
                <a:cs typeface="Exo"/>
                <a:sym typeface="Exo"/>
              </a:rPr>
              <a:t>CẢM ƠN THẦY VÀ CÁC BẠN ĐÃ THEO DÕI</a:t>
            </a:r>
            <a:endParaRPr sz="2800">
              <a:solidFill>
                <a:schemeClr val="lt1"/>
              </a:solidFill>
            </a:endParaRPr>
          </a:p>
        </p:txBody>
      </p:sp>
      <p:sp>
        <p:nvSpPr>
          <p:cNvPr id="4383" name="Google Shape;4383;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6" name="Shape 2816"/>
        <p:cNvGrpSpPr/>
        <p:nvPr/>
      </p:nvGrpSpPr>
      <p:grpSpPr>
        <a:xfrm>
          <a:off x="0" y="0"/>
          <a:ext cx="0" cy="0"/>
          <a:chOff x="0" y="0"/>
          <a:chExt cx="0" cy="0"/>
        </a:xfrm>
      </p:grpSpPr>
      <p:sp>
        <p:nvSpPr>
          <p:cNvPr id="2817" name="Google Shape;2817;p33"/>
          <p:cNvSpPr/>
          <p:nvPr/>
        </p:nvSpPr>
        <p:spPr>
          <a:xfrm>
            <a:off x="922050" y="2573788"/>
            <a:ext cx="7299900" cy="21654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3"/>
          <p:cNvSpPr txBox="1"/>
          <p:nvPr>
            <p:ph idx="1" type="body"/>
          </p:nvPr>
        </p:nvSpPr>
        <p:spPr>
          <a:xfrm>
            <a:off x="1022100" y="2731250"/>
            <a:ext cx="6924900" cy="19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solidFill>
                  <a:schemeClr val="accent2"/>
                </a:solidFill>
              </a:rPr>
              <a:t>MÔ TẢ</a:t>
            </a:r>
            <a:r>
              <a:rPr lang="en" sz="6500"/>
              <a:t> </a:t>
            </a:r>
            <a:endParaRPr sz="6500"/>
          </a:p>
          <a:p>
            <a:pPr indent="0" lvl="0" marL="0" rtl="0" algn="ctr">
              <a:spcBef>
                <a:spcPts val="0"/>
              </a:spcBef>
              <a:spcAft>
                <a:spcPts val="0"/>
              </a:spcAft>
              <a:buNone/>
            </a:pPr>
            <a:r>
              <a:rPr lang="en" sz="6500"/>
              <a:t>CHƯƠNG TRÌNH</a:t>
            </a:r>
            <a:endParaRPr sz="6500"/>
          </a:p>
        </p:txBody>
      </p:sp>
      <p:grpSp>
        <p:nvGrpSpPr>
          <p:cNvPr id="2819" name="Google Shape;2819;p33"/>
          <p:cNvGrpSpPr/>
          <p:nvPr/>
        </p:nvGrpSpPr>
        <p:grpSpPr>
          <a:xfrm>
            <a:off x="8058476" y="4879932"/>
            <a:ext cx="1252897" cy="51000"/>
            <a:chOff x="2915381" y="4104819"/>
            <a:chExt cx="1252897" cy="51000"/>
          </a:xfrm>
        </p:grpSpPr>
        <p:sp>
          <p:nvSpPr>
            <p:cNvPr id="2820" name="Google Shape;2820;p3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4" name="Google Shape;2834;p33"/>
          <p:cNvSpPr/>
          <p:nvPr/>
        </p:nvSpPr>
        <p:spPr>
          <a:xfrm flipH="1">
            <a:off x="8554554"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5" name="Google Shape;2835;p33"/>
          <p:cNvGrpSpPr/>
          <p:nvPr/>
        </p:nvGrpSpPr>
        <p:grpSpPr>
          <a:xfrm flipH="1" rot="5400000">
            <a:off x="8517601" y="-295650"/>
            <a:ext cx="302065" cy="1520982"/>
            <a:chOff x="-108754" y="2690919"/>
            <a:chExt cx="302065" cy="1520982"/>
          </a:xfrm>
        </p:grpSpPr>
        <p:sp>
          <p:nvSpPr>
            <p:cNvPr id="2836" name="Google Shape;2836;p3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1" name="Google Shape;2841;p33"/>
          <p:cNvGrpSpPr/>
          <p:nvPr/>
        </p:nvGrpSpPr>
        <p:grpSpPr>
          <a:xfrm>
            <a:off x="7805645" y="2296729"/>
            <a:ext cx="2297800" cy="347400"/>
            <a:chOff x="7805645" y="2296729"/>
            <a:chExt cx="2297800" cy="347400"/>
          </a:xfrm>
        </p:grpSpPr>
        <p:sp>
          <p:nvSpPr>
            <p:cNvPr id="2842" name="Google Shape;2842;p33"/>
            <p:cNvSpPr/>
            <p:nvPr/>
          </p:nvSpPr>
          <p:spPr>
            <a:xfrm flipH="1">
              <a:off x="8108745" y="257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3"/>
            <p:cNvSpPr/>
            <p:nvPr/>
          </p:nvSpPr>
          <p:spPr>
            <a:xfrm flipH="1">
              <a:off x="7805645" y="2296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4" name="Google Shape;2844;p33"/>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5" name="Google Shape;2845;p33"/>
          <p:cNvGrpSpPr/>
          <p:nvPr/>
        </p:nvGrpSpPr>
        <p:grpSpPr>
          <a:xfrm rot="10800000">
            <a:off x="-674561" y="398178"/>
            <a:ext cx="883262" cy="242091"/>
            <a:chOff x="2300350" y="2601250"/>
            <a:chExt cx="2275275" cy="623625"/>
          </a:xfrm>
        </p:grpSpPr>
        <p:sp>
          <p:nvSpPr>
            <p:cNvPr id="2846" name="Google Shape;2846;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2" name="Google Shape;2852;p33"/>
          <p:cNvGrpSpPr/>
          <p:nvPr/>
        </p:nvGrpSpPr>
        <p:grpSpPr>
          <a:xfrm>
            <a:off x="442736" y="3589512"/>
            <a:ext cx="1105976" cy="133969"/>
            <a:chOff x="8183182" y="663852"/>
            <a:chExt cx="1475028" cy="178673"/>
          </a:xfrm>
        </p:grpSpPr>
        <p:grpSp>
          <p:nvGrpSpPr>
            <p:cNvPr id="2853" name="Google Shape;2853;p33"/>
            <p:cNvGrpSpPr/>
            <p:nvPr/>
          </p:nvGrpSpPr>
          <p:grpSpPr>
            <a:xfrm>
              <a:off x="8183182" y="774425"/>
              <a:ext cx="1178025" cy="68100"/>
              <a:chOff x="2024450" y="204150"/>
              <a:chExt cx="1178025" cy="68100"/>
            </a:xfrm>
          </p:grpSpPr>
          <p:sp>
            <p:nvSpPr>
              <p:cNvPr id="2854" name="Google Shape;2854;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4" name="Google Shape;2864;p33"/>
            <p:cNvGrpSpPr/>
            <p:nvPr/>
          </p:nvGrpSpPr>
          <p:grpSpPr>
            <a:xfrm>
              <a:off x="8480185" y="663852"/>
              <a:ext cx="1178025" cy="68100"/>
              <a:chOff x="2024450" y="204150"/>
              <a:chExt cx="1178025" cy="68100"/>
            </a:xfrm>
          </p:grpSpPr>
          <p:sp>
            <p:nvSpPr>
              <p:cNvPr id="2865" name="Google Shape;2865;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75" name="Google Shape;2875;p33"/>
          <p:cNvSpPr txBox="1"/>
          <p:nvPr/>
        </p:nvSpPr>
        <p:spPr>
          <a:xfrm>
            <a:off x="128600" y="116475"/>
            <a:ext cx="1027200" cy="805500"/>
          </a:xfrm>
          <a:prstGeom prst="rect">
            <a:avLst/>
          </a:prstGeom>
          <a:noFill/>
          <a:ln>
            <a:noFill/>
          </a:ln>
          <a:effectLst>
            <a:outerShdw blurRad="57150" rotWithShape="0" algn="bl">
              <a:srgbClr val="8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1"/>
                </a:solidFill>
                <a:latin typeface="Exo"/>
                <a:ea typeface="Exo"/>
                <a:cs typeface="Exo"/>
                <a:sym typeface="Exo"/>
              </a:rPr>
              <a:t>01</a:t>
            </a:r>
            <a:endParaRPr b="1" sz="4800">
              <a:solidFill>
                <a:schemeClr val="lt1"/>
              </a:solidFill>
              <a:latin typeface="Exo"/>
              <a:ea typeface="Exo"/>
              <a:cs typeface="Exo"/>
              <a:sym typeface="Exo"/>
            </a:endParaRPr>
          </a:p>
        </p:txBody>
      </p:sp>
      <p:sp>
        <p:nvSpPr>
          <p:cNvPr id="2876" name="Google Shape;287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0" name="Shape 2880"/>
        <p:cNvGrpSpPr/>
        <p:nvPr/>
      </p:nvGrpSpPr>
      <p:grpSpPr>
        <a:xfrm>
          <a:off x="0" y="0"/>
          <a:ext cx="0" cy="0"/>
          <a:chOff x="0" y="0"/>
          <a:chExt cx="0" cy="0"/>
        </a:xfrm>
      </p:grpSpPr>
      <p:sp>
        <p:nvSpPr>
          <p:cNvPr id="2881" name="Google Shape;2881;p3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XU HƯỚNG </a:t>
            </a:r>
            <a:r>
              <a:rPr lang="en">
                <a:solidFill>
                  <a:schemeClr val="accent2"/>
                </a:solidFill>
              </a:rPr>
              <a:t>T</a:t>
            </a:r>
            <a:r>
              <a:rPr lang="en">
                <a:solidFill>
                  <a:schemeClr val="accent2"/>
                </a:solidFill>
              </a:rPr>
              <a:t>HỊ TRƯỜNG </a:t>
            </a:r>
            <a:endParaRPr>
              <a:solidFill>
                <a:schemeClr val="accent2"/>
              </a:solidFill>
            </a:endParaRPr>
          </a:p>
        </p:txBody>
      </p:sp>
      <p:sp>
        <p:nvSpPr>
          <p:cNvPr id="2882" name="Google Shape;2882;p34"/>
          <p:cNvSpPr txBox="1"/>
          <p:nvPr/>
        </p:nvSpPr>
        <p:spPr>
          <a:xfrm>
            <a:off x="3629900" y="3531049"/>
            <a:ext cx="601500" cy="5175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Exo"/>
                <a:ea typeface="Exo"/>
                <a:cs typeface="Exo"/>
                <a:sym typeface="Exo"/>
              </a:rPr>
              <a:t>500</a:t>
            </a:r>
            <a:endParaRPr b="1">
              <a:solidFill>
                <a:schemeClr val="accent2"/>
              </a:solidFill>
              <a:latin typeface="Exo"/>
              <a:ea typeface="Exo"/>
              <a:cs typeface="Exo"/>
              <a:sym typeface="Exo"/>
            </a:endParaRPr>
          </a:p>
        </p:txBody>
      </p:sp>
      <p:sp>
        <p:nvSpPr>
          <p:cNvPr id="2883" name="Google Shape;2883;p34"/>
          <p:cNvSpPr/>
          <p:nvPr/>
        </p:nvSpPr>
        <p:spPr>
          <a:xfrm>
            <a:off x="4079898" y="215301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4"/>
          <p:cNvSpPr/>
          <p:nvPr/>
        </p:nvSpPr>
        <p:spPr>
          <a:xfrm>
            <a:off x="4912698" y="215301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4"/>
          <p:cNvSpPr/>
          <p:nvPr/>
        </p:nvSpPr>
        <p:spPr>
          <a:xfrm>
            <a:off x="4079898" y="337956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4"/>
          <p:cNvSpPr/>
          <p:nvPr/>
        </p:nvSpPr>
        <p:spPr>
          <a:xfrm>
            <a:off x="4912698" y="3379561"/>
            <a:ext cx="151500" cy="15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7" name="Google Shape;2887;p34"/>
          <p:cNvGrpSpPr/>
          <p:nvPr/>
        </p:nvGrpSpPr>
        <p:grpSpPr>
          <a:xfrm>
            <a:off x="7809182" y="1196629"/>
            <a:ext cx="2250993" cy="228146"/>
            <a:chOff x="7809182" y="1151604"/>
            <a:chExt cx="2250993" cy="228146"/>
          </a:xfrm>
        </p:grpSpPr>
        <p:sp>
          <p:nvSpPr>
            <p:cNvPr id="2888" name="Google Shape;2888;p34"/>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4"/>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0" name="Google Shape;2890;p34"/>
          <p:cNvGrpSpPr/>
          <p:nvPr/>
        </p:nvGrpSpPr>
        <p:grpSpPr>
          <a:xfrm rot="5400000">
            <a:off x="1486975" y="799800"/>
            <a:ext cx="98902" cy="553090"/>
            <a:chOff x="4898850" y="4820550"/>
            <a:chExt cx="98902" cy="553090"/>
          </a:xfrm>
        </p:grpSpPr>
        <p:sp>
          <p:nvSpPr>
            <p:cNvPr id="2891" name="Google Shape;2891;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6" name="Google Shape;2896;p34"/>
          <p:cNvSpPr/>
          <p:nvPr/>
        </p:nvSpPr>
        <p:spPr>
          <a:xfrm>
            <a:off x="7602750" y="897150"/>
            <a:ext cx="448500" cy="51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7" name="Google Shape;2897;p34" title="Points scored"/>
          <p:cNvPicPr preferRelativeResize="0"/>
          <p:nvPr/>
        </p:nvPicPr>
        <p:blipFill>
          <a:blip r:embed="rId3">
            <a:alphaModFix/>
          </a:blip>
          <a:stretch>
            <a:fillRect/>
          </a:stretch>
        </p:blipFill>
        <p:spPr>
          <a:xfrm>
            <a:off x="1766188" y="1353350"/>
            <a:ext cx="5611626" cy="3226774"/>
          </a:xfrm>
          <a:prstGeom prst="rect">
            <a:avLst/>
          </a:prstGeom>
          <a:noFill/>
          <a:ln>
            <a:noFill/>
          </a:ln>
        </p:spPr>
      </p:pic>
      <p:sp>
        <p:nvSpPr>
          <p:cNvPr id="2898" name="Google Shape;2898;p34"/>
          <p:cNvSpPr txBox="1"/>
          <p:nvPr/>
        </p:nvSpPr>
        <p:spPr>
          <a:xfrm>
            <a:off x="4743550" y="3302224"/>
            <a:ext cx="601500" cy="5175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Exo"/>
                <a:ea typeface="Exo"/>
                <a:cs typeface="Exo"/>
                <a:sym typeface="Exo"/>
              </a:rPr>
              <a:t>9</a:t>
            </a:r>
            <a:r>
              <a:rPr b="1" lang="en">
                <a:solidFill>
                  <a:schemeClr val="accent2"/>
                </a:solidFill>
                <a:latin typeface="Exo"/>
                <a:ea typeface="Exo"/>
                <a:cs typeface="Exo"/>
                <a:sym typeface="Exo"/>
              </a:rPr>
              <a:t>00</a:t>
            </a:r>
            <a:endParaRPr b="1">
              <a:solidFill>
                <a:schemeClr val="accent2"/>
              </a:solidFill>
              <a:latin typeface="Exo"/>
              <a:ea typeface="Exo"/>
              <a:cs typeface="Exo"/>
              <a:sym typeface="Exo"/>
            </a:endParaRPr>
          </a:p>
        </p:txBody>
      </p:sp>
      <p:sp>
        <p:nvSpPr>
          <p:cNvPr id="2899" name="Google Shape;2899;p34"/>
          <p:cNvSpPr txBox="1"/>
          <p:nvPr/>
        </p:nvSpPr>
        <p:spPr>
          <a:xfrm>
            <a:off x="6038975" y="2707999"/>
            <a:ext cx="601500" cy="5175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Exo"/>
                <a:ea typeface="Exo"/>
                <a:cs typeface="Exo"/>
                <a:sym typeface="Exo"/>
              </a:rPr>
              <a:t>18</a:t>
            </a:r>
            <a:r>
              <a:rPr b="1" lang="en">
                <a:solidFill>
                  <a:schemeClr val="accent2"/>
                </a:solidFill>
                <a:latin typeface="Exo"/>
                <a:ea typeface="Exo"/>
                <a:cs typeface="Exo"/>
                <a:sym typeface="Exo"/>
              </a:rPr>
              <a:t>00</a:t>
            </a:r>
            <a:endParaRPr b="1">
              <a:solidFill>
                <a:schemeClr val="accent2"/>
              </a:solidFill>
              <a:latin typeface="Exo"/>
              <a:ea typeface="Exo"/>
              <a:cs typeface="Exo"/>
              <a:sym typeface="Exo"/>
            </a:endParaRPr>
          </a:p>
        </p:txBody>
      </p:sp>
      <p:sp>
        <p:nvSpPr>
          <p:cNvPr id="2900" name="Google Shape;2900;p34"/>
          <p:cNvSpPr txBox="1"/>
          <p:nvPr/>
        </p:nvSpPr>
        <p:spPr>
          <a:xfrm>
            <a:off x="3478400" y="3589124"/>
            <a:ext cx="601500" cy="517500"/>
          </a:xfrm>
          <a:prstGeom prst="rect">
            <a:avLst/>
          </a:prstGeom>
          <a:noFill/>
          <a:ln>
            <a:noFill/>
          </a:ln>
          <a:effectLst>
            <a:outerShdw blurRad="142875" rotWithShape="0" algn="bl">
              <a:srgbClr val="8FFFFF">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Exo"/>
                <a:ea typeface="Exo"/>
                <a:cs typeface="Exo"/>
                <a:sym typeface="Exo"/>
              </a:rPr>
              <a:t>5</a:t>
            </a:r>
            <a:r>
              <a:rPr b="1" lang="en">
                <a:solidFill>
                  <a:schemeClr val="accent2"/>
                </a:solidFill>
                <a:latin typeface="Exo"/>
                <a:ea typeface="Exo"/>
                <a:cs typeface="Exo"/>
                <a:sym typeface="Exo"/>
              </a:rPr>
              <a:t>00</a:t>
            </a:r>
            <a:endParaRPr b="1">
              <a:solidFill>
                <a:schemeClr val="accent2"/>
              </a:solidFill>
              <a:latin typeface="Exo"/>
              <a:ea typeface="Exo"/>
              <a:cs typeface="Exo"/>
              <a:sym typeface="Exo"/>
            </a:endParaRPr>
          </a:p>
        </p:txBody>
      </p:sp>
      <p:sp>
        <p:nvSpPr>
          <p:cNvPr id="2901" name="Google Shape;2901;p34"/>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4"/>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3" name="Google Shape;2903;p34"/>
          <p:cNvGrpSpPr/>
          <p:nvPr/>
        </p:nvGrpSpPr>
        <p:grpSpPr>
          <a:xfrm flipH="1">
            <a:off x="4180939" y="4606091"/>
            <a:ext cx="883262" cy="242091"/>
            <a:chOff x="2300350" y="2601250"/>
            <a:chExt cx="2275275" cy="623625"/>
          </a:xfrm>
        </p:grpSpPr>
        <p:sp>
          <p:nvSpPr>
            <p:cNvPr id="2904" name="Google Shape;2904;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0" name="Google Shape;291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4" name="Shape 2914"/>
        <p:cNvGrpSpPr/>
        <p:nvPr/>
      </p:nvGrpSpPr>
      <p:grpSpPr>
        <a:xfrm>
          <a:off x="0" y="0"/>
          <a:ext cx="0" cy="0"/>
          <a:chOff x="0" y="0"/>
          <a:chExt cx="0" cy="0"/>
        </a:xfrm>
      </p:grpSpPr>
      <p:sp>
        <p:nvSpPr>
          <p:cNvPr id="2915" name="Google Shape;2915;p35"/>
          <p:cNvSpPr/>
          <p:nvPr/>
        </p:nvSpPr>
        <p:spPr>
          <a:xfrm>
            <a:off x="5117875" y="2840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5"/>
          <p:cNvSpPr/>
          <p:nvPr/>
        </p:nvSpPr>
        <p:spPr>
          <a:xfrm>
            <a:off x="1671300" y="2840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5"/>
          <p:cNvSpPr txBox="1"/>
          <p:nvPr>
            <p:ph type="title"/>
          </p:nvPr>
        </p:nvSpPr>
        <p:spPr>
          <a:xfrm>
            <a:off x="1003000" y="86515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V</a:t>
            </a:r>
            <a:r>
              <a:rPr lang="en"/>
              <a:t>ẤN ĐỀ </a:t>
            </a:r>
            <a:r>
              <a:rPr lang="en">
                <a:solidFill>
                  <a:schemeClr val="accent2"/>
                </a:solidFill>
              </a:rPr>
              <a:t>&amp;</a:t>
            </a:r>
            <a:r>
              <a:rPr lang="en"/>
              <a:t> GIẢI QUYẾT </a:t>
            </a:r>
            <a:endParaRPr/>
          </a:p>
        </p:txBody>
      </p:sp>
      <p:sp>
        <p:nvSpPr>
          <p:cNvPr id="2918" name="Google Shape;2918;p3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t>
            </a:r>
            <a:r>
              <a:rPr lang="en"/>
              <a:t>ấn đề</a:t>
            </a:r>
            <a:endParaRPr/>
          </a:p>
        </p:txBody>
      </p:sp>
      <p:sp>
        <p:nvSpPr>
          <p:cNvPr id="2919" name="Google Shape;2919;p35"/>
          <p:cNvSpPr txBox="1"/>
          <p:nvPr>
            <p:ph idx="1" type="subTitle"/>
          </p:nvPr>
        </p:nvSpPr>
        <p:spPr>
          <a:xfrm>
            <a:off x="1671300" y="3294500"/>
            <a:ext cx="2577000" cy="9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Exo"/>
                <a:ea typeface="Exo"/>
                <a:cs typeface="Exo"/>
                <a:sym typeface="Exo"/>
              </a:rPr>
              <a:t>Ở mỗi cửa hàng bán xe ô tô, lượng thông tin cần quản lý là rất lớn với nhiều loại xe, số lượng, giá nhập xuất.</a:t>
            </a:r>
            <a:endParaRPr>
              <a:latin typeface="Exo"/>
              <a:ea typeface="Exo"/>
              <a:cs typeface="Exo"/>
              <a:sym typeface="Exo"/>
            </a:endParaRPr>
          </a:p>
        </p:txBody>
      </p:sp>
      <p:sp>
        <p:nvSpPr>
          <p:cNvPr id="2920" name="Google Shape;2920;p3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Giải quyết </a:t>
            </a:r>
            <a:endParaRPr/>
          </a:p>
        </p:txBody>
      </p:sp>
      <p:sp>
        <p:nvSpPr>
          <p:cNvPr id="2921" name="Google Shape;2921;p35"/>
          <p:cNvSpPr txBox="1"/>
          <p:nvPr>
            <p:ph idx="4" type="subTitle"/>
          </p:nvPr>
        </p:nvSpPr>
        <p:spPr>
          <a:xfrm>
            <a:off x="4987075" y="3177158"/>
            <a:ext cx="2622000" cy="9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a:ea typeface="Exo"/>
                <a:cs typeface="Exo"/>
                <a:sym typeface="Exo"/>
              </a:rPr>
              <a:t>Cần một phần mềm quản lý thông tin.</a:t>
            </a:r>
            <a:endParaRPr>
              <a:latin typeface="Exo"/>
              <a:ea typeface="Exo"/>
              <a:cs typeface="Exo"/>
              <a:sym typeface="Exo"/>
            </a:endParaRPr>
          </a:p>
        </p:txBody>
      </p:sp>
      <p:grpSp>
        <p:nvGrpSpPr>
          <p:cNvPr id="2922" name="Google Shape;2922;p35"/>
          <p:cNvGrpSpPr/>
          <p:nvPr/>
        </p:nvGrpSpPr>
        <p:grpSpPr>
          <a:xfrm>
            <a:off x="5973373" y="1845838"/>
            <a:ext cx="649405" cy="649405"/>
            <a:chOff x="2292475" y="1241300"/>
            <a:chExt cx="3605800" cy="3605800"/>
          </a:xfrm>
        </p:grpSpPr>
        <p:sp>
          <p:nvSpPr>
            <p:cNvPr id="2923" name="Google Shape;2923;p35"/>
            <p:cNvSpPr/>
            <p:nvPr/>
          </p:nvSpPr>
          <p:spPr>
            <a:xfrm>
              <a:off x="2644500" y="2377775"/>
              <a:ext cx="2900725" cy="1623850"/>
            </a:xfrm>
            <a:custGeom>
              <a:rect b="b" l="l" r="r" t="t"/>
              <a:pathLst>
                <a:path extrusionOk="0" h="64954" w="116029">
                  <a:moveTo>
                    <a:pt x="8466" y="56244"/>
                  </a:moveTo>
                  <a:lnTo>
                    <a:pt x="53803" y="56244"/>
                  </a:lnTo>
                  <a:lnTo>
                    <a:pt x="53803" y="64953"/>
                  </a:lnTo>
                  <a:lnTo>
                    <a:pt x="62227" y="64953"/>
                  </a:lnTo>
                  <a:lnTo>
                    <a:pt x="62227" y="56244"/>
                  </a:lnTo>
                  <a:lnTo>
                    <a:pt x="107604" y="56244"/>
                  </a:lnTo>
                  <a:lnTo>
                    <a:pt x="107604" y="64953"/>
                  </a:lnTo>
                  <a:lnTo>
                    <a:pt x="116029" y="64953"/>
                  </a:lnTo>
                  <a:lnTo>
                    <a:pt x="116029" y="52011"/>
                  </a:lnTo>
                  <a:cubicBezTo>
                    <a:pt x="116029" y="49692"/>
                    <a:pt x="114157" y="47779"/>
                    <a:pt x="111837" y="47779"/>
                  </a:cubicBezTo>
                  <a:lnTo>
                    <a:pt x="62227" y="47779"/>
                  </a:lnTo>
                  <a:lnTo>
                    <a:pt x="62227" y="33413"/>
                  </a:lnTo>
                  <a:lnTo>
                    <a:pt x="96006" y="33413"/>
                  </a:lnTo>
                  <a:cubicBezTo>
                    <a:pt x="101540" y="33413"/>
                    <a:pt x="106058" y="28895"/>
                    <a:pt x="106058" y="23360"/>
                  </a:cubicBezTo>
                  <a:lnTo>
                    <a:pt x="106058" y="4029"/>
                  </a:lnTo>
                  <a:cubicBezTo>
                    <a:pt x="106058" y="2605"/>
                    <a:pt x="105732" y="1221"/>
                    <a:pt x="105203" y="0"/>
                  </a:cubicBezTo>
                  <a:cubicBezTo>
                    <a:pt x="102476" y="1547"/>
                    <a:pt x="99343" y="2442"/>
                    <a:pt x="96006" y="2442"/>
                  </a:cubicBezTo>
                  <a:lnTo>
                    <a:pt x="20024" y="2442"/>
                  </a:lnTo>
                  <a:cubicBezTo>
                    <a:pt x="16687" y="2442"/>
                    <a:pt x="13553" y="1547"/>
                    <a:pt x="10826" y="0"/>
                  </a:cubicBezTo>
                  <a:cubicBezTo>
                    <a:pt x="10297" y="1221"/>
                    <a:pt x="9972" y="2605"/>
                    <a:pt x="9972" y="4029"/>
                  </a:cubicBezTo>
                  <a:lnTo>
                    <a:pt x="9972" y="23360"/>
                  </a:lnTo>
                  <a:cubicBezTo>
                    <a:pt x="9972" y="28895"/>
                    <a:pt x="14489" y="33413"/>
                    <a:pt x="20024" y="33413"/>
                  </a:cubicBezTo>
                  <a:lnTo>
                    <a:pt x="53803" y="33413"/>
                  </a:lnTo>
                  <a:lnTo>
                    <a:pt x="53803" y="47779"/>
                  </a:lnTo>
                  <a:lnTo>
                    <a:pt x="4233" y="47779"/>
                  </a:lnTo>
                  <a:cubicBezTo>
                    <a:pt x="1873" y="47779"/>
                    <a:pt x="1" y="49692"/>
                    <a:pt x="1" y="52011"/>
                  </a:cubicBezTo>
                  <a:lnTo>
                    <a:pt x="1" y="64953"/>
                  </a:lnTo>
                  <a:lnTo>
                    <a:pt x="8466" y="64953"/>
                  </a:lnTo>
                  <a:lnTo>
                    <a:pt x="8466" y="56244"/>
                  </a:lnTo>
                  <a:close/>
                  <a:moveTo>
                    <a:pt x="84936" y="12047"/>
                  </a:moveTo>
                  <a:cubicBezTo>
                    <a:pt x="87378" y="12047"/>
                    <a:pt x="89372" y="14041"/>
                    <a:pt x="89372" y="16523"/>
                  </a:cubicBezTo>
                  <a:cubicBezTo>
                    <a:pt x="89372" y="18965"/>
                    <a:pt x="87378" y="20959"/>
                    <a:pt x="84936" y="20959"/>
                  </a:cubicBezTo>
                  <a:cubicBezTo>
                    <a:pt x="82453" y="20959"/>
                    <a:pt x="80459" y="18965"/>
                    <a:pt x="80459" y="16523"/>
                  </a:cubicBezTo>
                  <a:cubicBezTo>
                    <a:pt x="80459" y="14041"/>
                    <a:pt x="82453" y="12047"/>
                    <a:pt x="84936" y="12047"/>
                  </a:cubicBezTo>
                  <a:close/>
                  <a:moveTo>
                    <a:pt x="47820" y="20756"/>
                  </a:moveTo>
                  <a:lnTo>
                    <a:pt x="28285" y="20756"/>
                  </a:lnTo>
                  <a:cubicBezTo>
                    <a:pt x="25966" y="20756"/>
                    <a:pt x="24094" y="18843"/>
                    <a:pt x="24094" y="16523"/>
                  </a:cubicBezTo>
                  <a:cubicBezTo>
                    <a:pt x="24094" y="14204"/>
                    <a:pt x="25966" y="12291"/>
                    <a:pt x="28285" y="12291"/>
                  </a:cubicBezTo>
                  <a:lnTo>
                    <a:pt x="47820" y="12291"/>
                  </a:lnTo>
                  <a:cubicBezTo>
                    <a:pt x="50181" y="12291"/>
                    <a:pt x="52053" y="14204"/>
                    <a:pt x="52053" y="16523"/>
                  </a:cubicBezTo>
                  <a:cubicBezTo>
                    <a:pt x="52053" y="18843"/>
                    <a:pt x="50181" y="20756"/>
                    <a:pt x="47820" y="2075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5"/>
            <p:cNvSpPr/>
            <p:nvPr/>
          </p:nvSpPr>
          <p:spPr>
            <a:xfrm>
              <a:off x="2292475" y="4213225"/>
              <a:ext cx="915725" cy="633875"/>
            </a:xfrm>
            <a:custGeom>
              <a:rect b="b" l="l" r="r" t="t"/>
              <a:pathLst>
                <a:path extrusionOk="0" h="25355" w="36629">
                  <a:moveTo>
                    <a:pt x="32396" y="0"/>
                  </a:moveTo>
                  <a:lnTo>
                    <a:pt x="4192" y="0"/>
                  </a:lnTo>
                  <a:cubicBezTo>
                    <a:pt x="1873" y="0"/>
                    <a:pt x="1" y="1913"/>
                    <a:pt x="1" y="4233"/>
                  </a:cubicBezTo>
                  <a:lnTo>
                    <a:pt x="1" y="21122"/>
                  </a:lnTo>
                  <a:cubicBezTo>
                    <a:pt x="1" y="23482"/>
                    <a:pt x="1873" y="25354"/>
                    <a:pt x="4192" y="25354"/>
                  </a:cubicBezTo>
                  <a:lnTo>
                    <a:pt x="32396" y="25354"/>
                  </a:lnTo>
                  <a:cubicBezTo>
                    <a:pt x="34715" y="25354"/>
                    <a:pt x="36628" y="23482"/>
                    <a:pt x="36628" y="21122"/>
                  </a:cubicBezTo>
                  <a:lnTo>
                    <a:pt x="36628" y="4233"/>
                  </a:lnTo>
                  <a:cubicBezTo>
                    <a:pt x="36628" y="1913"/>
                    <a:pt x="34715" y="0"/>
                    <a:pt x="32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5"/>
            <p:cNvSpPr/>
            <p:nvPr/>
          </p:nvSpPr>
          <p:spPr>
            <a:xfrm>
              <a:off x="4981550" y="4213225"/>
              <a:ext cx="916725" cy="633875"/>
            </a:xfrm>
            <a:custGeom>
              <a:rect b="b" l="l" r="r" t="t"/>
              <a:pathLst>
                <a:path extrusionOk="0" h="25355" w="36669">
                  <a:moveTo>
                    <a:pt x="32436" y="0"/>
                  </a:moveTo>
                  <a:lnTo>
                    <a:pt x="4233" y="0"/>
                  </a:lnTo>
                  <a:cubicBezTo>
                    <a:pt x="1913" y="0"/>
                    <a:pt x="0" y="1913"/>
                    <a:pt x="0" y="4233"/>
                  </a:cubicBezTo>
                  <a:lnTo>
                    <a:pt x="0" y="21122"/>
                  </a:lnTo>
                  <a:cubicBezTo>
                    <a:pt x="0" y="23482"/>
                    <a:pt x="1913" y="25354"/>
                    <a:pt x="4233" y="25354"/>
                  </a:cubicBezTo>
                  <a:lnTo>
                    <a:pt x="32436" y="25354"/>
                  </a:lnTo>
                  <a:cubicBezTo>
                    <a:pt x="34756" y="25354"/>
                    <a:pt x="36669" y="23482"/>
                    <a:pt x="36669" y="21122"/>
                  </a:cubicBezTo>
                  <a:lnTo>
                    <a:pt x="36669" y="4233"/>
                  </a:lnTo>
                  <a:cubicBezTo>
                    <a:pt x="36669" y="1913"/>
                    <a:pt x="34756" y="0"/>
                    <a:pt x="324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5"/>
            <p:cNvSpPr/>
            <p:nvPr/>
          </p:nvSpPr>
          <p:spPr>
            <a:xfrm>
              <a:off x="3637525" y="4213225"/>
              <a:ext cx="915700" cy="633875"/>
            </a:xfrm>
            <a:custGeom>
              <a:rect b="b" l="l" r="r" t="t"/>
              <a:pathLst>
                <a:path extrusionOk="0" h="25355" w="36628">
                  <a:moveTo>
                    <a:pt x="32395" y="0"/>
                  </a:moveTo>
                  <a:lnTo>
                    <a:pt x="4192" y="0"/>
                  </a:lnTo>
                  <a:cubicBezTo>
                    <a:pt x="1872" y="0"/>
                    <a:pt x="0" y="1913"/>
                    <a:pt x="0" y="4233"/>
                  </a:cubicBezTo>
                  <a:lnTo>
                    <a:pt x="0" y="21122"/>
                  </a:lnTo>
                  <a:cubicBezTo>
                    <a:pt x="0" y="23482"/>
                    <a:pt x="1872" y="25354"/>
                    <a:pt x="4192" y="25354"/>
                  </a:cubicBezTo>
                  <a:lnTo>
                    <a:pt x="32395" y="25354"/>
                  </a:lnTo>
                  <a:cubicBezTo>
                    <a:pt x="34715" y="25354"/>
                    <a:pt x="36628" y="23482"/>
                    <a:pt x="36628" y="21122"/>
                  </a:cubicBezTo>
                  <a:lnTo>
                    <a:pt x="36628" y="4233"/>
                  </a:lnTo>
                  <a:cubicBezTo>
                    <a:pt x="36628" y="1913"/>
                    <a:pt x="34715" y="0"/>
                    <a:pt x="32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5"/>
            <p:cNvSpPr/>
            <p:nvPr/>
          </p:nvSpPr>
          <p:spPr>
            <a:xfrm>
              <a:off x="2893775" y="1241300"/>
              <a:ext cx="2402175" cy="985925"/>
            </a:xfrm>
            <a:custGeom>
              <a:rect b="b" l="l" r="r" t="t"/>
              <a:pathLst>
                <a:path extrusionOk="0" h="39437" w="96087">
                  <a:moveTo>
                    <a:pt x="10053" y="39436"/>
                  </a:moveTo>
                  <a:lnTo>
                    <a:pt x="86035" y="39436"/>
                  </a:lnTo>
                  <a:cubicBezTo>
                    <a:pt x="91569" y="39436"/>
                    <a:pt x="96087" y="34919"/>
                    <a:pt x="96087" y="29384"/>
                  </a:cubicBezTo>
                  <a:lnTo>
                    <a:pt x="96087" y="10053"/>
                  </a:lnTo>
                  <a:cubicBezTo>
                    <a:pt x="96087" y="4518"/>
                    <a:pt x="91569" y="0"/>
                    <a:pt x="86035" y="0"/>
                  </a:cubicBezTo>
                  <a:lnTo>
                    <a:pt x="10053" y="0"/>
                  </a:lnTo>
                  <a:cubicBezTo>
                    <a:pt x="4518" y="0"/>
                    <a:pt x="1" y="4518"/>
                    <a:pt x="1" y="10053"/>
                  </a:cubicBezTo>
                  <a:lnTo>
                    <a:pt x="1" y="29384"/>
                  </a:lnTo>
                  <a:cubicBezTo>
                    <a:pt x="1" y="34919"/>
                    <a:pt x="4518" y="39436"/>
                    <a:pt x="10053" y="39436"/>
                  </a:cubicBezTo>
                  <a:close/>
                  <a:moveTo>
                    <a:pt x="74965" y="15262"/>
                  </a:moveTo>
                  <a:cubicBezTo>
                    <a:pt x="77407" y="15262"/>
                    <a:pt x="79401" y="17256"/>
                    <a:pt x="79401" y="19739"/>
                  </a:cubicBezTo>
                  <a:cubicBezTo>
                    <a:pt x="79401" y="22180"/>
                    <a:pt x="77407" y="24175"/>
                    <a:pt x="74965" y="24175"/>
                  </a:cubicBezTo>
                  <a:cubicBezTo>
                    <a:pt x="72482" y="24175"/>
                    <a:pt x="70488" y="22180"/>
                    <a:pt x="70488" y="19739"/>
                  </a:cubicBezTo>
                  <a:cubicBezTo>
                    <a:pt x="70488" y="17256"/>
                    <a:pt x="72482" y="15262"/>
                    <a:pt x="74965" y="15262"/>
                  </a:cubicBezTo>
                  <a:close/>
                  <a:moveTo>
                    <a:pt x="18314" y="15506"/>
                  </a:moveTo>
                  <a:lnTo>
                    <a:pt x="37849" y="15506"/>
                  </a:lnTo>
                  <a:cubicBezTo>
                    <a:pt x="40210" y="15506"/>
                    <a:pt x="42082" y="17378"/>
                    <a:pt x="42082" y="19739"/>
                  </a:cubicBezTo>
                  <a:cubicBezTo>
                    <a:pt x="42082" y="22058"/>
                    <a:pt x="40210" y="23930"/>
                    <a:pt x="37849" y="23930"/>
                  </a:cubicBezTo>
                  <a:lnTo>
                    <a:pt x="18314" y="23930"/>
                  </a:lnTo>
                  <a:cubicBezTo>
                    <a:pt x="15995" y="23930"/>
                    <a:pt x="14123" y="22058"/>
                    <a:pt x="14123" y="19739"/>
                  </a:cubicBezTo>
                  <a:cubicBezTo>
                    <a:pt x="14123" y="17378"/>
                    <a:pt x="15995" y="15506"/>
                    <a:pt x="18314" y="155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8" name="Google Shape;2928;p35"/>
          <p:cNvGrpSpPr/>
          <p:nvPr/>
        </p:nvGrpSpPr>
        <p:grpSpPr>
          <a:xfrm>
            <a:off x="2462861" y="1845764"/>
            <a:ext cx="777278" cy="649553"/>
            <a:chOff x="1026975" y="1090575"/>
            <a:chExt cx="4572225" cy="3820900"/>
          </a:xfrm>
        </p:grpSpPr>
        <p:sp>
          <p:nvSpPr>
            <p:cNvPr id="2929" name="Google Shape;2929;p35"/>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5"/>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5"/>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5"/>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3" name="Google Shape;2933;p35"/>
          <p:cNvGrpSpPr/>
          <p:nvPr/>
        </p:nvGrpSpPr>
        <p:grpSpPr>
          <a:xfrm>
            <a:off x="7809182" y="1730029"/>
            <a:ext cx="2250993" cy="228146"/>
            <a:chOff x="7809182" y="1151604"/>
            <a:chExt cx="2250993" cy="228146"/>
          </a:xfrm>
        </p:grpSpPr>
        <p:sp>
          <p:nvSpPr>
            <p:cNvPr id="2934" name="Google Shape;2934;p35"/>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5"/>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6" name="Google Shape;2936;p35"/>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1" name="Shape 2941"/>
        <p:cNvGrpSpPr/>
        <p:nvPr/>
      </p:nvGrpSpPr>
      <p:grpSpPr>
        <a:xfrm>
          <a:off x="0" y="0"/>
          <a:ext cx="0" cy="0"/>
          <a:chOff x="0" y="0"/>
          <a:chExt cx="0" cy="0"/>
        </a:xfrm>
      </p:grpSpPr>
      <p:sp>
        <p:nvSpPr>
          <p:cNvPr id="2942" name="Google Shape;2942;p36"/>
          <p:cNvSpPr txBox="1"/>
          <p:nvPr>
            <p:ph type="title"/>
          </p:nvPr>
        </p:nvSpPr>
        <p:spPr>
          <a:xfrm>
            <a:off x="746725" y="1307075"/>
            <a:ext cx="5008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LÝ DO CHỌN </a:t>
            </a:r>
            <a:r>
              <a:rPr lang="en">
                <a:solidFill>
                  <a:schemeClr val="accent2"/>
                </a:solidFill>
              </a:rPr>
              <a:t>ĐỀ TÀI</a:t>
            </a:r>
            <a:endParaRPr>
              <a:solidFill>
                <a:schemeClr val="accent2"/>
              </a:solidFill>
            </a:endParaRPr>
          </a:p>
        </p:txBody>
      </p:sp>
      <p:sp>
        <p:nvSpPr>
          <p:cNvPr id="2943" name="Google Shape;2943;p36"/>
          <p:cNvSpPr txBox="1"/>
          <p:nvPr>
            <p:ph idx="1" type="subTitle"/>
          </p:nvPr>
        </p:nvSpPr>
        <p:spPr>
          <a:xfrm>
            <a:off x="713100" y="2046675"/>
            <a:ext cx="4418400" cy="1812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700">
                <a:latin typeface="Exo SemiBold"/>
                <a:ea typeface="Exo SemiBold"/>
                <a:cs typeface="Exo SemiBold"/>
                <a:sym typeface="Exo SemiBold"/>
              </a:rPr>
              <a:t>M</a:t>
            </a:r>
            <a:r>
              <a:rPr lang="en" sz="1700">
                <a:latin typeface="Exo SemiBold"/>
                <a:ea typeface="Exo SemiBold"/>
                <a:cs typeface="Exo SemiBold"/>
                <a:sym typeface="Exo SemiBold"/>
              </a:rPr>
              <a:t>ột phần mềm quản lý thông tin tại cửa hàng giúp nắm bắt được các thông tin kinh doanh tại cửa hàng một cách nhanh chóng và linh hoạt hơn.</a:t>
            </a:r>
            <a:endParaRPr sz="1700">
              <a:latin typeface="Exo SemiBold"/>
              <a:ea typeface="Exo SemiBold"/>
              <a:cs typeface="Exo SemiBold"/>
              <a:sym typeface="Exo SemiBold"/>
            </a:endParaRPr>
          </a:p>
          <a:p>
            <a:pPr indent="0" lvl="0" marL="0" rtl="0" algn="just">
              <a:spcBef>
                <a:spcPts val="0"/>
              </a:spcBef>
              <a:spcAft>
                <a:spcPts val="0"/>
              </a:spcAft>
              <a:buNone/>
            </a:pPr>
            <a:r>
              <a:t/>
            </a:r>
            <a:endParaRPr sz="1700">
              <a:latin typeface="Exo SemiBold"/>
              <a:ea typeface="Exo SemiBold"/>
              <a:cs typeface="Exo SemiBold"/>
              <a:sym typeface="Exo SemiBold"/>
            </a:endParaRPr>
          </a:p>
          <a:p>
            <a:pPr indent="0" lvl="0" marL="0" rtl="0" algn="just">
              <a:spcBef>
                <a:spcPts val="0"/>
              </a:spcBef>
              <a:spcAft>
                <a:spcPts val="0"/>
              </a:spcAft>
              <a:buNone/>
            </a:pPr>
            <a:r>
              <a:t/>
            </a:r>
            <a:endParaRPr sz="1700">
              <a:latin typeface="Exo SemiBold"/>
              <a:ea typeface="Exo SemiBold"/>
              <a:cs typeface="Exo SemiBold"/>
              <a:sym typeface="Exo SemiBold"/>
            </a:endParaRPr>
          </a:p>
        </p:txBody>
      </p:sp>
      <p:pic>
        <p:nvPicPr>
          <p:cNvPr id="2944" name="Google Shape;2944;p36"/>
          <p:cNvPicPr preferRelativeResize="0"/>
          <p:nvPr/>
        </p:nvPicPr>
        <p:blipFill rotWithShape="1">
          <a:blip r:embed="rId3">
            <a:alphaModFix/>
          </a:blip>
          <a:srcRect b="0" l="15592" r="15598"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2945" name="Google Shape;2945;p36"/>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6"/>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7" name="Google Shape;2947;p36"/>
          <p:cNvGrpSpPr/>
          <p:nvPr/>
        </p:nvGrpSpPr>
        <p:grpSpPr>
          <a:xfrm rot="10800000">
            <a:off x="7471439" y="3616978"/>
            <a:ext cx="883262" cy="242091"/>
            <a:chOff x="2300350" y="2601250"/>
            <a:chExt cx="2275275" cy="623625"/>
          </a:xfrm>
        </p:grpSpPr>
        <p:sp>
          <p:nvSpPr>
            <p:cNvPr id="2948" name="Google Shape;2948;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4" name="Google Shape;2954;p36"/>
          <p:cNvGrpSpPr/>
          <p:nvPr/>
        </p:nvGrpSpPr>
        <p:grpSpPr>
          <a:xfrm rot="5400000">
            <a:off x="2345200" y="704475"/>
            <a:ext cx="98902" cy="553090"/>
            <a:chOff x="4898850" y="4820550"/>
            <a:chExt cx="98902" cy="553090"/>
          </a:xfrm>
        </p:grpSpPr>
        <p:sp>
          <p:nvSpPr>
            <p:cNvPr id="2955" name="Google Shape;2955;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0" name="Google Shape;2960;p36"/>
          <p:cNvGrpSpPr/>
          <p:nvPr/>
        </p:nvGrpSpPr>
        <p:grpSpPr>
          <a:xfrm>
            <a:off x="2629864" y="3835178"/>
            <a:ext cx="883262" cy="242091"/>
            <a:chOff x="2300350" y="2601250"/>
            <a:chExt cx="2275275" cy="623625"/>
          </a:xfrm>
        </p:grpSpPr>
        <p:sp>
          <p:nvSpPr>
            <p:cNvPr id="2961" name="Google Shape;2961;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7" name="Google Shape;2967;p36"/>
          <p:cNvGrpSpPr/>
          <p:nvPr/>
        </p:nvGrpSpPr>
        <p:grpSpPr>
          <a:xfrm>
            <a:off x="4762192" y="4297866"/>
            <a:ext cx="1105976" cy="133969"/>
            <a:chOff x="8183182" y="663852"/>
            <a:chExt cx="1475028" cy="178673"/>
          </a:xfrm>
        </p:grpSpPr>
        <p:grpSp>
          <p:nvGrpSpPr>
            <p:cNvPr id="2968" name="Google Shape;2968;p36"/>
            <p:cNvGrpSpPr/>
            <p:nvPr/>
          </p:nvGrpSpPr>
          <p:grpSpPr>
            <a:xfrm>
              <a:off x="8183182" y="774425"/>
              <a:ext cx="1178025" cy="68100"/>
              <a:chOff x="2024450" y="204150"/>
              <a:chExt cx="1178025" cy="68100"/>
            </a:xfrm>
          </p:grpSpPr>
          <p:sp>
            <p:nvSpPr>
              <p:cNvPr id="2969" name="Google Shape;2969;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9" name="Google Shape;2979;p36"/>
            <p:cNvGrpSpPr/>
            <p:nvPr/>
          </p:nvGrpSpPr>
          <p:grpSpPr>
            <a:xfrm>
              <a:off x="8480185" y="663852"/>
              <a:ext cx="1178025" cy="68100"/>
              <a:chOff x="2024450" y="204150"/>
              <a:chExt cx="1178025" cy="68100"/>
            </a:xfrm>
          </p:grpSpPr>
          <p:sp>
            <p:nvSpPr>
              <p:cNvPr id="2980" name="Google Shape;2980;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0" name="Google Shape;299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4" name="Shape 2994"/>
        <p:cNvGrpSpPr/>
        <p:nvPr/>
      </p:nvGrpSpPr>
      <p:grpSpPr>
        <a:xfrm>
          <a:off x="0" y="0"/>
          <a:ext cx="0" cy="0"/>
          <a:chOff x="0" y="0"/>
          <a:chExt cx="0" cy="0"/>
        </a:xfrm>
      </p:grpSpPr>
      <p:sp>
        <p:nvSpPr>
          <p:cNvPr id="2995" name="Google Shape;2995;p37"/>
          <p:cNvSpPr txBox="1"/>
          <p:nvPr>
            <p:ph type="title"/>
          </p:nvPr>
        </p:nvSpPr>
        <p:spPr>
          <a:xfrm>
            <a:off x="1310425" y="750850"/>
            <a:ext cx="4866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MỤC TIÊU </a:t>
            </a:r>
            <a:r>
              <a:rPr lang="en">
                <a:solidFill>
                  <a:schemeClr val="accent2"/>
                </a:solidFill>
              </a:rPr>
              <a:t>NGHIÊN CỨU </a:t>
            </a:r>
            <a:endParaRPr>
              <a:solidFill>
                <a:schemeClr val="accent2"/>
              </a:solidFill>
            </a:endParaRPr>
          </a:p>
        </p:txBody>
      </p:sp>
      <p:sp>
        <p:nvSpPr>
          <p:cNvPr id="2996" name="Google Shape;2996;p37"/>
          <p:cNvSpPr txBox="1"/>
          <p:nvPr>
            <p:ph idx="1" type="subTitle"/>
          </p:nvPr>
        </p:nvSpPr>
        <p:spPr>
          <a:xfrm>
            <a:off x="1310425" y="1556288"/>
            <a:ext cx="6160500" cy="22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Exo"/>
                <a:ea typeface="Exo"/>
                <a:cs typeface="Exo"/>
                <a:sym typeface="Exo"/>
              </a:rPr>
              <a:t>H</a:t>
            </a:r>
            <a:r>
              <a:rPr b="1" lang="en" sz="1700">
                <a:latin typeface="Exo"/>
                <a:ea typeface="Exo"/>
                <a:cs typeface="Exo"/>
                <a:sym typeface="Exo"/>
              </a:rPr>
              <a:t>ỗ trợ việc quản lý thông tin trong cửa hàng kinh doanh xe. </a:t>
            </a:r>
            <a:endParaRPr b="1" sz="1700">
              <a:latin typeface="Exo"/>
              <a:ea typeface="Exo"/>
              <a:cs typeface="Exo"/>
              <a:sym typeface="Exo"/>
            </a:endParaRPr>
          </a:p>
          <a:p>
            <a:pPr indent="0" lvl="0" marL="0" rtl="0" algn="just">
              <a:lnSpc>
                <a:spcPct val="115000"/>
              </a:lnSpc>
              <a:spcBef>
                <a:spcPts val="0"/>
              </a:spcBef>
              <a:spcAft>
                <a:spcPts val="0"/>
              </a:spcAft>
              <a:buNone/>
            </a:pPr>
            <a:r>
              <a:t/>
            </a:r>
            <a:endParaRPr b="1" sz="1700">
              <a:latin typeface="Exo"/>
              <a:ea typeface="Exo"/>
              <a:cs typeface="Exo"/>
              <a:sym typeface="Exo"/>
            </a:endParaRPr>
          </a:p>
          <a:p>
            <a:pPr indent="0" lvl="0" marL="0" rtl="0" algn="just">
              <a:lnSpc>
                <a:spcPct val="115000"/>
              </a:lnSpc>
              <a:spcBef>
                <a:spcPts val="0"/>
              </a:spcBef>
              <a:spcAft>
                <a:spcPts val="0"/>
              </a:spcAft>
              <a:buNone/>
            </a:pPr>
            <a:r>
              <a:rPr b="1" lang="en" sz="1700">
                <a:latin typeface="Exo"/>
                <a:ea typeface="Exo"/>
                <a:cs typeface="Exo"/>
                <a:sym typeface="Exo"/>
              </a:rPr>
              <a:t>Trong tương lai, nhóm hướng đến việc nghiên cứu thêm các tính năng vượt trội hơn như cập nhật những dòng xe mới nhất, được tìm kiếm nhiều nhất trên thị trường và thêm danh mục sản phẩm tại cửa hàng.</a:t>
            </a:r>
            <a:endParaRPr b="1" sz="1700">
              <a:latin typeface="Exo"/>
              <a:ea typeface="Exo"/>
              <a:cs typeface="Exo"/>
              <a:sym typeface="Exo"/>
            </a:endParaRPr>
          </a:p>
        </p:txBody>
      </p:sp>
      <p:grpSp>
        <p:nvGrpSpPr>
          <p:cNvPr id="2997" name="Google Shape;2997;p37"/>
          <p:cNvGrpSpPr/>
          <p:nvPr/>
        </p:nvGrpSpPr>
        <p:grpSpPr>
          <a:xfrm flipH="1">
            <a:off x="4063139" y="4072541"/>
            <a:ext cx="883262" cy="242091"/>
            <a:chOff x="2300350" y="2601250"/>
            <a:chExt cx="2275275" cy="623625"/>
          </a:xfrm>
        </p:grpSpPr>
        <p:sp>
          <p:nvSpPr>
            <p:cNvPr id="2998" name="Google Shape;2998;p3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4" name="Google Shape;3004;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5" name="Google Shape;3005;p37"/>
          <p:cNvGrpSpPr/>
          <p:nvPr/>
        </p:nvGrpSpPr>
        <p:grpSpPr>
          <a:xfrm>
            <a:off x="6397851" y="1075319"/>
            <a:ext cx="1252897" cy="51000"/>
            <a:chOff x="2915381" y="4104819"/>
            <a:chExt cx="1252897" cy="51000"/>
          </a:xfrm>
        </p:grpSpPr>
        <p:sp>
          <p:nvSpPr>
            <p:cNvPr id="3006" name="Google Shape;3006;p3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0" name="Google Shape;3020;p37"/>
          <p:cNvGrpSpPr/>
          <p:nvPr/>
        </p:nvGrpSpPr>
        <p:grpSpPr>
          <a:xfrm rot="5400000">
            <a:off x="7822000" y="3988625"/>
            <a:ext cx="98902" cy="553090"/>
            <a:chOff x="4898850" y="4820550"/>
            <a:chExt cx="98902" cy="553090"/>
          </a:xfrm>
        </p:grpSpPr>
        <p:sp>
          <p:nvSpPr>
            <p:cNvPr id="3021" name="Google Shape;3021;p3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37"/>
          <p:cNvGrpSpPr/>
          <p:nvPr/>
        </p:nvGrpSpPr>
        <p:grpSpPr>
          <a:xfrm>
            <a:off x="1632103" y="4389467"/>
            <a:ext cx="1105976" cy="133969"/>
            <a:chOff x="8183182" y="663852"/>
            <a:chExt cx="1475028" cy="178673"/>
          </a:xfrm>
        </p:grpSpPr>
        <p:grpSp>
          <p:nvGrpSpPr>
            <p:cNvPr id="3027" name="Google Shape;3027;p37"/>
            <p:cNvGrpSpPr/>
            <p:nvPr/>
          </p:nvGrpSpPr>
          <p:grpSpPr>
            <a:xfrm>
              <a:off x="8183182" y="774425"/>
              <a:ext cx="1178025" cy="68100"/>
              <a:chOff x="2024450" y="204150"/>
              <a:chExt cx="1178025" cy="68100"/>
            </a:xfrm>
          </p:grpSpPr>
          <p:sp>
            <p:nvSpPr>
              <p:cNvPr id="3028" name="Google Shape;3028;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8" name="Google Shape;3038;p37"/>
            <p:cNvGrpSpPr/>
            <p:nvPr/>
          </p:nvGrpSpPr>
          <p:grpSpPr>
            <a:xfrm>
              <a:off x="8480185" y="663852"/>
              <a:ext cx="1178025" cy="68100"/>
              <a:chOff x="2024450" y="204150"/>
              <a:chExt cx="1178025" cy="68100"/>
            </a:xfrm>
          </p:grpSpPr>
          <p:sp>
            <p:nvSpPr>
              <p:cNvPr id="3039" name="Google Shape;3039;p3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49" name="Google Shape;304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38"/>
          <p:cNvSpPr/>
          <p:nvPr/>
        </p:nvSpPr>
        <p:spPr>
          <a:xfrm>
            <a:off x="5253921" y="2950636"/>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8"/>
          <p:cNvSpPr/>
          <p:nvPr/>
        </p:nvSpPr>
        <p:spPr>
          <a:xfrm>
            <a:off x="1535796" y="2534111"/>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8"/>
          <p:cNvSpPr txBox="1"/>
          <p:nvPr>
            <p:ph idx="4" type="title"/>
          </p:nvPr>
        </p:nvSpPr>
        <p:spPr>
          <a:xfrm>
            <a:off x="780350" y="53940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YÊU CẦU </a:t>
            </a:r>
            <a:r>
              <a:rPr lang="en">
                <a:solidFill>
                  <a:schemeClr val="accent2"/>
                </a:solidFill>
              </a:rPr>
              <a:t>CHỨC NĂNG</a:t>
            </a:r>
            <a:endParaRPr>
              <a:solidFill>
                <a:schemeClr val="accent2"/>
              </a:solidFill>
            </a:endParaRPr>
          </a:p>
        </p:txBody>
      </p:sp>
      <p:sp>
        <p:nvSpPr>
          <p:cNvPr id="3057" name="Google Shape;3057;p38"/>
          <p:cNvSpPr txBox="1"/>
          <p:nvPr>
            <p:ph type="title"/>
          </p:nvPr>
        </p:nvSpPr>
        <p:spPr>
          <a:xfrm>
            <a:off x="1773096" y="2597100"/>
            <a:ext cx="18858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Nhà quản trị</a:t>
            </a:r>
            <a:endParaRPr/>
          </a:p>
        </p:txBody>
      </p:sp>
      <p:sp>
        <p:nvSpPr>
          <p:cNvPr id="3058" name="Google Shape;3058;p38"/>
          <p:cNvSpPr txBox="1"/>
          <p:nvPr>
            <p:ph idx="1" type="subTitle"/>
          </p:nvPr>
        </p:nvSpPr>
        <p:spPr>
          <a:xfrm>
            <a:off x="1173400" y="1500300"/>
            <a:ext cx="2974500" cy="974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Exo Medium"/>
              <a:buChar char="●"/>
            </a:pPr>
            <a:r>
              <a:rPr lang="en">
                <a:latin typeface="Exo Medium"/>
                <a:ea typeface="Exo Medium"/>
                <a:cs typeface="Exo Medium"/>
                <a:sym typeface="Exo Medium"/>
              </a:rPr>
              <a:t>Quản lý được danh sách tất cả nhân viên tại cửa hàng kinh doanh</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Char char="●"/>
            </a:pPr>
            <a:r>
              <a:rPr lang="en">
                <a:latin typeface="Exo Medium"/>
                <a:ea typeface="Exo Medium"/>
                <a:cs typeface="Exo Medium"/>
                <a:sym typeface="Exo Medium"/>
              </a:rPr>
              <a:t>Quản lý được các dòng sản phẩm hiện có tại cửa hàng</a:t>
            </a:r>
            <a:endParaRPr sz="1700">
              <a:latin typeface="Exo Medium"/>
              <a:ea typeface="Exo Medium"/>
              <a:cs typeface="Exo Medium"/>
              <a:sym typeface="Exo Medium"/>
            </a:endParaRPr>
          </a:p>
          <a:p>
            <a:pPr indent="0" lvl="0" marL="0" rtl="0" algn="ctr">
              <a:spcBef>
                <a:spcPts val="0"/>
              </a:spcBef>
              <a:spcAft>
                <a:spcPts val="0"/>
              </a:spcAft>
              <a:buNone/>
            </a:pPr>
            <a:r>
              <a:t/>
            </a:r>
            <a:endParaRPr/>
          </a:p>
        </p:txBody>
      </p:sp>
      <p:sp>
        <p:nvSpPr>
          <p:cNvPr id="3059" name="Google Shape;3059;p38"/>
          <p:cNvSpPr txBox="1"/>
          <p:nvPr>
            <p:ph idx="2" type="title"/>
          </p:nvPr>
        </p:nvSpPr>
        <p:spPr>
          <a:xfrm>
            <a:off x="5297900" y="3013625"/>
            <a:ext cx="23604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Exo SemiBold"/>
                <a:ea typeface="Exo SemiBold"/>
                <a:cs typeface="Exo SemiBold"/>
                <a:sym typeface="Exo SemiBold"/>
              </a:rPr>
              <a:t>Nhân viên kinh doanh</a:t>
            </a:r>
            <a:endParaRPr/>
          </a:p>
        </p:txBody>
      </p:sp>
      <p:sp>
        <p:nvSpPr>
          <p:cNvPr id="3060" name="Google Shape;3060;p38"/>
          <p:cNvSpPr txBox="1"/>
          <p:nvPr>
            <p:ph idx="3" type="subTitle"/>
          </p:nvPr>
        </p:nvSpPr>
        <p:spPr>
          <a:xfrm>
            <a:off x="4891521" y="3287535"/>
            <a:ext cx="3085200" cy="97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xo Medium"/>
                <a:ea typeface="Exo Medium"/>
                <a:cs typeface="Exo Medium"/>
                <a:sym typeface="Exo Medium"/>
              </a:rPr>
              <a:t>Quản lý được các dòng sản phẩm hiện có tại cửa hàng</a:t>
            </a:r>
            <a:endParaRPr>
              <a:latin typeface="Exo Medium"/>
              <a:ea typeface="Exo Medium"/>
              <a:cs typeface="Exo Medium"/>
              <a:sym typeface="Exo Medium"/>
            </a:endParaRPr>
          </a:p>
        </p:txBody>
      </p:sp>
      <p:pic>
        <p:nvPicPr>
          <p:cNvPr id="3061" name="Google Shape;3061;p38"/>
          <p:cNvPicPr preferRelativeResize="0"/>
          <p:nvPr/>
        </p:nvPicPr>
        <p:blipFill rotWithShape="1">
          <a:blip r:embed="rId3">
            <a:alphaModFix/>
          </a:blip>
          <a:srcRect b="17300" l="0" r="0" t="17293"/>
          <a:stretch/>
        </p:blipFill>
        <p:spPr>
          <a:xfrm>
            <a:off x="5002225" y="1515747"/>
            <a:ext cx="2863800" cy="1206300"/>
          </a:xfrm>
          <a:prstGeom prst="roundRect">
            <a:avLst>
              <a:gd fmla="val 16667" name="adj"/>
            </a:avLst>
          </a:prstGeom>
          <a:noFill/>
          <a:ln cap="flat" cmpd="sng" w="9525">
            <a:solidFill>
              <a:schemeClr val="accent2"/>
            </a:solidFill>
            <a:prstDash val="solid"/>
            <a:round/>
            <a:headEnd len="sm" w="sm" type="none"/>
            <a:tailEnd len="sm" w="sm" type="none"/>
          </a:ln>
          <a:effectLst>
            <a:outerShdw blurRad="442913" rotWithShape="0" algn="bl">
              <a:schemeClr val="accent2">
                <a:alpha val="40000"/>
              </a:schemeClr>
            </a:outerShdw>
          </a:effectLst>
        </p:spPr>
      </p:pic>
      <p:pic>
        <p:nvPicPr>
          <p:cNvPr id="3062" name="Google Shape;3062;p38"/>
          <p:cNvPicPr preferRelativeResize="0"/>
          <p:nvPr/>
        </p:nvPicPr>
        <p:blipFill rotWithShape="1">
          <a:blip r:embed="rId4">
            <a:alphaModFix/>
          </a:blip>
          <a:srcRect b="17997" l="0" r="0" t="17997"/>
          <a:stretch/>
        </p:blipFill>
        <p:spPr>
          <a:xfrm>
            <a:off x="1284096" y="3188061"/>
            <a:ext cx="2863800" cy="1206300"/>
          </a:xfrm>
          <a:prstGeom prst="roundRect">
            <a:avLst>
              <a:gd fmla="val 16667" name="adj"/>
            </a:avLst>
          </a:prstGeom>
          <a:noFill/>
          <a:ln cap="flat" cmpd="sng" w="9525">
            <a:solidFill>
              <a:schemeClr val="accent2"/>
            </a:solidFill>
            <a:prstDash val="solid"/>
            <a:round/>
            <a:headEnd len="sm" w="sm" type="none"/>
            <a:tailEnd len="sm" w="sm" type="none"/>
          </a:ln>
          <a:effectLst>
            <a:outerShdw blurRad="442913" rotWithShape="0" algn="bl">
              <a:schemeClr val="accent2">
                <a:alpha val="40000"/>
              </a:schemeClr>
            </a:outerShdw>
          </a:effectLst>
        </p:spPr>
      </p:pic>
      <p:grpSp>
        <p:nvGrpSpPr>
          <p:cNvPr id="3063" name="Google Shape;3063;p38"/>
          <p:cNvGrpSpPr/>
          <p:nvPr/>
        </p:nvGrpSpPr>
        <p:grpSpPr>
          <a:xfrm>
            <a:off x="7812807" y="883512"/>
            <a:ext cx="1520982" cy="302065"/>
            <a:chOff x="5642557" y="-150670"/>
            <a:chExt cx="1520982" cy="302065"/>
          </a:xfrm>
        </p:grpSpPr>
        <p:sp>
          <p:nvSpPr>
            <p:cNvPr id="3064" name="Google Shape;3064;p3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9" name="Google Shape;3069;p38"/>
          <p:cNvGrpSpPr/>
          <p:nvPr/>
        </p:nvGrpSpPr>
        <p:grpSpPr>
          <a:xfrm flipH="1">
            <a:off x="4657567" y="4577991"/>
            <a:ext cx="1105976" cy="133969"/>
            <a:chOff x="8183182" y="663852"/>
            <a:chExt cx="1475028" cy="178673"/>
          </a:xfrm>
        </p:grpSpPr>
        <p:grpSp>
          <p:nvGrpSpPr>
            <p:cNvPr id="3070" name="Google Shape;3070;p38"/>
            <p:cNvGrpSpPr/>
            <p:nvPr/>
          </p:nvGrpSpPr>
          <p:grpSpPr>
            <a:xfrm>
              <a:off x="8183182" y="774425"/>
              <a:ext cx="1178025" cy="68100"/>
              <a:chOff x="2024450" y="204150"/>
              <a:chExt cx="1178025" cy="68100"/>
            </a:xfrm>
          </p:grpSpPr>
          <p:sp>
            <p:nvSpPr>
              <p:cNvPr id="3071" name="Google Shape;3071;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1" name="Google Shape;3081;p38"/>
            <p:cNvGrpSpPr/>
            <p:nvPr/>
          </p:nvGrpSpPr>
          <p:grpSpPr>
            <a:xfrm>
              <a:off x="8480185" y="663852"/>
              <a:ext cx="1178025" cy="68100"/>
              <a:chOff x="2024450" y="204150"/>
              <a:chExt cx="1178025" cy="68100"/>
            </a:xfrm>
          </p:grpSpPr>
          <p:sp>
            <p:nvSpPr>
              <p:cNvPr id="3082" name="Google Shape;3082;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92" name="Google Shape;3092;p38"/>
          <p:cNvGrpSpPr/>
          <p:nvPr/>
        </p:nvGrpSpPr>
        <p:grpSpPr>
          <a:xfrm rot="5400000">
            <a:off x="1851650" y="690750"/>
            <a:ext cx="98902" cy="553090"/>
            <a:chOff x="4898850" y="4820550"/>
            <a:chExt cx="98902" cy="553090"/>
          </a:xfrm>
        </p:grpSpPr>
        <p:sp>
          <p:nvSpPr>
            <p:cNvPr id="3093" name="Google Shape;3093;p3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8" name="Google Shape;309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