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6" Type="http://schemas.openxmlformats.org/officeDocument/2006/relationships/custom-properties" Target="docProps/custom.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3" r:id="rId4"/>
  </p:sldMasterIdLst>
  <p:notesMasterIdLst>
    <p:notesMasterId r:id="rId18"/>
  </p:notesMasterIdLst>
  <p:sldIdLst>
    <p:sldId id="257" r:id="rId5"/>
    <p:sldId id="258" r:id="rId6"/>
    <p:sldId id="260" r:id="rId7"/>
    <p:sldId id="270" r:id="rId8"/>
    <p:sldId id="271" r:id="rId9"/>
    <p:sldId id="272" r:id="rId10"/>
    <p:sldId id="261" r:id="rId11"/>
    <p:sldId id="262" r:id="rId12"/>
    <p:sldId id="265" r:id="rId13"/>
    <p:sldId id="269" r:id="rId14"/>
    <p:sldId id="266" r:id="rId15"/>
    <p:sldId id="267" r:id="rId16"/>
    <p:sldId id="268"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672CD7A-D1C9-4084-9E03-46EED6F29BE2}" v="72" dt="2024-05-25T18:21:46.340"/>
  </p1510:revLst>
</p1510:revInfo>
</file>

<file path=ppt/tableStyles.xml><?xml version="1.0" encoding="utf-8"?>
<a:tblStyleLst xmlns:a="http://schemas.openxmlformats.org/drawingml/2006/main" def="{5C22544A-7EE6-4342-B048-85BDC9FD1C3A}">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7" d="100"/>
          <a:sy n="77" d="100"/>
        </p:scale>
        <p:origin x="42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FFDF7F-C31A-47C5-879F-27C324579393}" type="datetimeFigureOut">
              <a:rPr lang="en-US" smtClean="0"/>
              <a:t>26/5/2024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1A5BD0-D635-49C6-8C24-37E7C3A2AA66}" type="slidenum">
              <a:rPr lang="en-US" smtClean="0"/>
              <a:t>‹#›</a:t>
            </a:fld>
            <a:endParaRPr lang="en-US"/>
          </a:p>
        </p:txBody>
      </p:sp>
    </p:spTree>
    <p:extLst>
      <p:ext uri="{BB962C8B-B14F-4D97-AF65-F5344CB8AC3E}">
        <p14:creationId xmlns:p14="http://schemas.microsoft.com/office/powerpoint/2010/main" val="22833125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n-US"/>
              <a:t>Click to edit Master title style</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12241623-A064-4BED-B073-BA4D61433402}" type="datetime1">
              <a:rPr lang="en-US" smtClean="0"/>
              <a:t>26/5/2024</a:t>
            </a:fld>
            <a:endParaRPr lang="en-US" dirty="0"/>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endParaRPr lang="en-US" dirty="0"/>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FAEF9944-A4F6-4C59-AEBD-678D6480B8EA}" type="slidenum">
              <a:rPr lang="en-US" smtClean="0"/>
              <a:pPr/>
              <a:t>‹#›</a:t>
            </a:fld>
            <a:endParaRPr lang="en-US" dirty="0"/>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7234325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4408324-A84C-4A45-93B6-78D079CCE772}" type="datetime1">
              <a:rPr lang="en-US" smtClean="0"/>
              <a:t>26/5/2024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811969704"/>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4408324-A84C-4A45-93B6-78D079CCE772}" type="datetime1">
              <a:rPr lang="en-US" smtClean="0"/>
              <a:t>26/5/2024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650684827"/>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n-US"/>
              <a:t>Click to edit Master title style</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4408324-A84C-4A45-93B6-78D079CCE772}" type="datetime1">
              <a:rPr lang="en-US" smtClean="0"/>
              <a:t>26/5/2024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algn="l"/>
            <a:fld id="{FAEF9944-A4F6-4C59-AEBD-678D6480B8EA}" type="slidenum">
              <a:rPr lang="en-US" smtClean="0"/>
              <a:pPr algn="l"/>
              <a:t>‹#›</a:t>
            </a:fld>
            <a:endParaRPr lang="en-US" dirty="0"/>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580750341"/>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4408324-A84C-4A45-93B6-78D079CCE772}" type="datetime1">
              <a:rPr lang="en-US" smtClean="0"/>
              <a:t>26/5/2024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791325842"/>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n-US"/>
              <a:t>Click to edit Master title style</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4408324-A84C-4A45-93B6-78D079CCE772}" type="datetime1">
              <a:rPr lang="en-US" smtClean="0"/>
              <a:t>26/5/2024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4224625407"/>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n-US"/>
              <a:t>Click to edit Master title style</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4408324-A84C-4A45-93B6-78D079CCE772}" type="datetime1">
              <a:rPr lang="en-US" smtClean="0"/>
              <a:t>26/5/2024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661835490"/>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408324-A84C-4A45-93B6-78D079CCE772}" type="datetime1">
              <a:rPr lang="en-US" smtClean="0"/>
              <a:t>26/5/2024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455919773"/>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408324-A84C-4A45-93B6-78D079CCE772}" type="datetime1">
              <a:rPr lang="en-US" smtClean="0"/>
              <a:t>26/5/2024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608919464"/>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F3E5F3-28EE-488F-BD53-B744C06C3DEC}" type="datetime1">
              <a:rPr lang="en-US" smtClean="0"/>
              <a:t>26/5/2024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7841452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408324-A84C-4A45-93B6-78D079CCE772}" type="datetime1">
              <a:rPr lang="en-US" smtClean="0"/>
              <a:t>26/5/2024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698463411"/>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n-US"/>
              <a:t>Click to edit Master title style</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2EB70D-CD01-44DA-83B3-8FEB3383D307}" type="datetime1">
              <a:rPr lang="en-US" smtClean="0"/>
              <a:t>26/5/2024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1812562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4408324-A84C-4A45-93B6-78D079CCE772}" type="datetime1">
              <a:rPr lang="en-US" smtClean="0"/>
              <a:t>26/5/2024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73123720"/>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685802" y="2861733"/>
            <a:ext cx="5088712" cy="251285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5993969" y="2861733"/>
            <a:ext cx="5088713" cy="251285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4408324-A84C-4A45-93B6-78D079CCE772}" type="datetime1">
              <a:rPr lang="en-US" smtClean="0"/>
              <a:t>26/5/2024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658000646"/>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1BA835-D13F-49F4-8F11-5D576AC65FAD}" type="datetime1">
              <a:rPr lang="en-US" smtClean="0"/>
              <a:t>26/5/2024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611496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BD1799-ACB5-4CB2-86A2-5C574F1C8706}" type="datetime1">
              <a:rPr lang="en-US" smtClean="0"/>
              <a:t>26/5/2024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514323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n-US"/>
              <a:t>Click to edit Master title style</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4408324-A84C-4A45-93B6-78D079CCE772}" type="datetime1">
              <a:rPr lang="en-US" smtClean="0"/>
              <a:t>26/5/2024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408872023"/>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4605E03-BC17-41A7-854C-DFAB672737DC}" type="datetime1">
              <a:rPr lang="en-US" smtClean="0"/>
              <a:t>26/5/2024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2133565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fld id="{C4408324-A84C-4A45-93B6-78D079CCE772}" type="datetime1">
              <a:rPr lang="en-US" smtClean="0"/>
              <a:t>26/5/2024</a:t>
            </a:fld>
            <a:endParaRPr lang="en-US" dirty="0"/>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endParaRPr lang="en-US" dirty="0"/>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630216533"/>
      </p:ext>
    </p:extLst>
  </p:cSld>
  <p:clrMap bg1="lt1" tx1="dk1" bg2="lt2" tx2="dk2" accent1="accent1" accent2="accent2" accent3="accent3" accent4="accent4" accent5="accent5" accent6="accent6" hlink="hlink" folHlink="folHlink"/>
  <p:sldLayoutIdLst>
    <p:sldLayoutId id="2147483784" r:id="rId1"/>
    <p:sldLayoutId id="2147483785" r:id="rId2"/>
    <p:sldLayoutId id="2147483786" r:id="rId3"/>
    <p:sldLayoutId id="2147483787" r:id="rId4"/>
    <p:sldLayoutId id="2147483788" r:id="rId5"/>
    <p:sldLayoutId id="2147483789" r:id="rId6"/>
    <p:sldLayoutId id="2147483790" r:id="rId7"/>
    <p:sldLayoutId id="2147483791" r:id="rId8"/>
    <p:sldLayoutId id="2147483792" r:id="rId9"/>
    <p:sldLayoutId id="2147483793" r:id="rId10"/>
    <p:sldLayoutId id="2147483794" r:id="rId11"/>
    <p:sldLayoutId id="2147483795" r:id="rId12"/>
    <p:sldLayoutId id="2147483796" r:id="rId13"/>
    <p:sldLayoutId id="2147483797" r:id="rId14"/>
    <p:sldLayoutId id="2147483798" r:id="rId15"/>
    <p:sldLayoutId id="2147483799" r:id="rId16"/>
    <p:sldLayoutId id="2147483800" r:id="rId17"/>
    <p:sldLayoutId id="2147483801" r:id="rId18"/>
  </p:sldLayoutIdLst>
  <p:hf sldNum="0" hdr="0" ftr="0" dt="0"/>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Layout" Target="../slideLayouts/slideLayout18.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Layout" Target="../slideLayouts/slideLayout18.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3.jpg"/><Relationship Id="rId7" Type="http://schemas.openxmlformats.org/officeDocument/2006/relationships/image" Target="../media/image11.jpeg"/><Relationship Id="rId2" Type="http://schemas.openxmlformats.org/officeDocument/2006/relationships/image" Target="../media/image2.jpeg"/><Relationship Id="rId1" Type="http://schemas.openxmlformats.org/officeDocument/2006/relationships/slideLayout" Target="../slideLayouts/slideLayout18.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Layout" Target="../slideLayouts/slideLayout18.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duotone>
              <a:schemeClr val="bg1">
                <a:shade val="48000"/>
                <a:satMod val="110000"/>
                <a:lumMod val="40000"/>
              </a:schemeClr>
              <a:schemeClr val="bg1">
                <a:tint val="90000"/>
                <a:lumMod val="106000"/>
              </a:schemeClr>
            </a:duotone>
          </a:blip>
          <a:stretch/>
        </a:blipFill>
        <a:effectLst/>
      </p:bgPr>
    </p:bg>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5691BDF7-74ED-406A-8A22-22721EE5FB5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20" name="Group 19">
            <a:extLst>
              <a:ext uri="{FF2B5EF4-FFF2-40B4-BE49-F238E27FC236}">
                <a16:creationId xmlns:a16="http://schemas.microsoft.com/office/drawing/2014/main" id="{13544B1A-9E28-4189-AE12-8CDBA2C0FAF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5397" y="0"/>
            <a:ext cx="12005350" cy="6644081"/>
            <a:chOff x="-25397" y="0"/>
            <a:chExt cx="12005350" cy="6644081"/>
          </a:xfrm>
        </p:grpSpPr>
        <p:sp useBgFill="1">
          <p:nvSpPr>
            <p:cNvPr id="21" name="Rectangle 20">
              <a:extLst>
                <a:ext uri="{FF2B5EF4-FFF2-40B4-BE49-F238E27FC236}">
                  <a16:creationId xmlns:a16="http://schemas.microsoft.com/office/drawing/2014/main" id="{2B6A25A0-6CD9-45B3-A42D-509D3E2F2C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2" name="Freeform 11">
              <a:extLst>
                <a:ext uri="{FF2B5EF4-FFF2-40B4-BE49-F238E27FC236}">
                  <a16:creationId xmlns:a16="http://schemas.microsoft.com/office/drawing/2014/main" id="{28AFC8E5-EE69-4EDA-9BAA-D9650668BF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txBody>
            <a:bodyPr/>
            <a:lstStyle/>
            <a:p>
              <a:endParaRPr lang="en-US"/>
            </a:p>
          </p:txBody>
        </p:sp>
        <p:sp>
          <p:nvSpPr>
            <p:cNvPr id="23" name="Rectangle 22">
              <a:extLst>
                <a:ext uri="{FF2B5EF4-FFF2-40B4-BE49-F238E27FC236}">
                  <a16:creationId xmlns:a16="http://schemas.microsoft.com/office/drawing/2014/main" id="{F71EE848-149F-4FB9-B7EF-229308554F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grpSp>
      <p:sp>
        <p:nvSpPr>
          <p:cNvPr id="10" name="Title 1">
            <a:extLst>
              <a:ext uri="{FF2B5EF4-FFF2-40B4-BE49-F238E27FC236}">
                <a16:creationId xmlns:a16="http://schemas.microsoft.com/office/drawing/2014/main" id="{53EAF243-72AF-44F1-2186-665E9F293618}"/>
              </a:ext>
            </a:extLst>
          </p:cNvPr>
          <p:cNvSpPr>
            <a:spLocks noGrp="1"/>
          </p:cNvSpPr>
          <p:nvPr>
            <p:ph type="ctrTitle"/>
          </p:nvPr>
        </p:nvSpPr>
        <p:spPr>
          <a:xfrm>
            <a:off x="685801" y="685800"/>
            <a:ext cx="10396882" cy="1151965"/>
          </a:xfrm>
        </p:spPr>
        <p:txBody>
          <a:bodyPr vert="horz" lIns="91440" tIns="45720" rIns="91440" bIns="45720" rtlCol="0" anchor="ctr">
            <a:noAutofit/>
          </a:bodyPr>
          <a:lstStyle/>
          <a:p>
            <a:pPr algn="l"/>
            <a:r>
              <a:rPr lang="en-US" sz="2800" spc="144" dirty="0">
                <a:latin typeface="Times New Roman" panose="02020603050405020304" pitchFamily="18" charset="0"/>
                <a:cs typeface="Times New Roman" panose="02020603050405020304" pitchFamily="18" charset="0"/>
              </a:rPr>
              <a:t>BỘ CÔNG THƯƠNG TRƯỜNG ĐẠI HỌC CÔNG NGHIỆP </a:t>
            </a:r>
            <a:br>
              <a:rPr lang="en-US" sz="2800" spc="144" dirty="0">
                <a:latin typeface="Times New Roman" panose="02020603050405020304" pitchFamily="18" charset="0"/>
                <a:cs typeface="Times New Roman" panose="02020603050405020304" pitchFamily="18" charset="0"/>
              </a:rPr>
            </a:br>
            <a:r>
              <a:rPr lang="en-US" sz="2800" spc="144" dirty="0">
                <a:latin typeface="Times New Roman" panose="02020603050405020304" pitchFamily="18" charset="0"/>
                <a:cs typeface="Times New Roman" panose="02020603050405020304" pitchFamily="18" charset="0"/>
              </a:rPr>
              <a:t>THÀNH PHỐ HỒ CHÍ MINH </a:t>
            </a:r>
            <a:br>
              <a:rPr lang="en-US" sz="2800" spc="144" dirty="0">
                <a:latin typeface="Times New Roman" panose="02020603050405020304" pitchFamily="18" charset="0"/>
                <a:cs typeface="Times New Roman" panose="02020603050405020304" pitchFamily="18" charset="0"/>
              </a:rPr>
            </a:br>
            <a:br>
              <a:rPr lang="en-US" sz="2800" spc="144" dirty="0">
                <a:latin typeface="Times New Roman" panose="02020603050405020304" pitchFamily="18" charset="0"/>
                <a:cs typeface="Times New Roman" panose="02020603050405020304" pitchFamily="18" charset="0"/>
              </a:rPr>
            </a:br>
            <a:r>
              <a:rPr lang="en-US" sz="2800" spc="144" dirty="0">
                <a:latin typeface="Times New Roman" panose="02020603050405020304" pitchFamily="18" charset="0"/>
                <a:cs typeface="Times New Roman" panose="02020603050405020304" pitchFamily="18" charset="0"/>
              </a:rPr>
              <a:t>KHOA CÔNG NGHỆ THÔNG TIN</a:t>
            </a:r>
          </a:p>
        </p:txBody>
      </p:sp>
      <p:sp>
        <p:nvSpPr>
          <p:cNvPr id="12" name="Freeform 2">
            <a:extLst>
              <a:ext uri="{FF2B5EF4-FFF2-40B4-BE49-F238E27FC236}">
                <a16:creationId xmlns:a16="http://schemas.microsoft.com/office/drawing/2014/main" id="{1031A7ED-91E8-3EA0-F08F-30DEAEAD4218}"/>
              </a:ext>
            </a:extLst>
          </p:cNvPr>
          <p:cNvSpPr/>
          <p:nvPr/>
        </p:nvSpPr>
        <p:spPr>
          <a:xfrm>
            <a:off x="4144820" y="2063750"/>
            <a:ext cx="3476908" cy="1495488"/>
          </a:xfrm>
          <a:custGeom>
            <a:avLst/>
            <a:gdLst/>
            <a:ahLst/>
            <a:cxnLst/>
            <a:rect l="l" t="t" r="r" b="b"/>
            <a:pathLst>
              <a:path w="5516558" h="2390946">
                <a:moveTo>
                  <a:pt x="0" y="0"/>
                </a:moveTo>
                <a:lnTo>
                  <a:pt x="5516558" y="0"/>
                </a:lnTo>
                <a:lnTo>
                  <a:pt x="5516558" y="2390946"/>
                </a:lnTo>
                <a:lnTo>
                  <a:pt x="0" y="2390946"/>
                </a:lnTo>
                <a:lnTo>
                  <a:pt x="0" y="0"/>
                </a:lnTo>
                <a:close/>
              </a:path>
            </a:pathLst>
          </a:custGeom>
          <a:blipFill>
            <a:blip r:embed="rId4"/>
            <a:stretch>
              <a:fillRect t="-330" b="-330"/>
            </a:stretch>
          </a:blipFill>
        </p:spPr>
        <p:txBody>
          <a:bodyPr/>
          <a:lstStyle/>
          <a:p>
            <a:endParaRPr lang="en-US"/>
          </a:p>
        </p:txBody>
      </p:sp>
      <p:sp>
        <p:nvSpPr>
          <p:cNvPr id="13" name="TextBox 12">
            <a:extLst>
              <a:ext uri="{FF2B5EF4-FFF2-40B4-BE49-F238E27FC236}">
                <a16:creationId xmlns:a16="http://schemas.microsoft.com/office/drawing/2014/main" id="{4136BBC0-0CCB-B474-DFA8-6DE922D6317F}"/>
              </a:ext>
            </a:extLst>
          </p:cNvPr>
          <p:cNvSpPr txBox="1"/>
          <p:nvPr/>
        </p:nvSpPr>
        <p:spPr>
          <a:xfrm>
            <a:off x="2167087" y="4227257"/>
            <a:ext cx="7432376" cy="1200329"/>
          </a:xfrm>
          <a:prstGeom prst="rect">
            <a:avLst/>
          </a:prstGeom>
          <a:noFill/>
        </p:spPr>
        <p:txBody>
          <a:bodyPr wrap="square" rtlCol="0">
            <a:spAutoFit/>
          </a:bodyPr>
          <a:lstStyle/>
          <a:p>
            <a:pPr algn="ctr" defTabSz="787390">
              <a:spcAft>
                <a:spcPts val="654"/>
              </a:spcAft>
            </a:pPr>
            <a:r>
              <a:rPr lang="en-US" sz="2067" kern="1200" spc="148" dirty="0">
                <a:solidFill>
                  <a:srgbClr val="090A0E"/>
                </a:solidFill>
                <a:latin typeface="Times New Roman" panose="02020603050405020304" pitchFamily="18" charset="0"/>
                <a:ea typeface="+mn-ea"/>
                <a:cs typeface="Times New Roman" panose="02020603050405020304" pitchFamily="18" charset="0"/>
              </a:rPr>
              <a:t>MÔN HỌC: </a:t>
            </a:r>
            <a:r>
              <a:rPr lang="en-US" sz="2400" kern="1200" spc="136" dirty="0" err="1">
                <a:solidFill>
                  <a:srgbClr val="090A0E"/>
                </a:solidFill>
                <a:latin typeface="Times New Roman" panose="02020603050405020304" pitchFamily="18" charset="0"/>
                <a:ea typeface="+mn-ea"/>
                <a:cs typeface="Times New Roman" panose="02020603050405020304" pitchFamily="18" charset="0"/>
              </a:rPr>
              <a:t>Kiến</a:t>
            </a:r>
            <a:r>
              <a:rPr lang="en-US" sz="2400" kern="1200" spc="136" dirty="0">
                <a:solidFill>
                  <a:srgbClr val="090A0E"/>
                </a:solidFill>
                <a:latin typeface="Times New Roman" panose="02020603050405020304" pitchFamily="18" charset="0"/>
                <a:ea typeface="+mn-ea"/>
                <a:cs typeface="Times New Roman" panose="02020603050405020304" pitchFamily="18" charset="0"/>
              </a:rPr>
              <a:t> </a:t>
            </a:r>
            <a:r>
              <a:rPr lang="en-US" sz="2400" kern="1200" spc="136" dirty="0" err="1">
                <a:solidFill>
                  <a:srgbClr val="090A0E"/>
                </a:solidFill>
                <a:latin typeface="Times New Roman" panose="02020603050405020304" pitchFamily="18" charset="0"/>
                <a:ea typeface="+mn-ea"/>
                <a:cs typeface="Times New Roman" panose="02020603050405020304" pitchFamily="18" charset="0"/>
              </a:rPr>
              <a:t>trúc</a:t>
            </a:r>
            <a:r>
              <a:rPr lang="en-US" sz="2400" kern="1200" spc="136" dirty="0">
                <a:solidFill>
                  <a:srgbClr val="090A0E"/>
                </a:solidFill>
                <a:latin typeface="Times New Roman" panose="02020603050405020304" pitchFamily="18" charset="0"/>
                <a:ea typeface="+mn-ea"/>
                <a:cs typeface="Times New Roman" panose="02020603050405020304" pitchFamily="18" charset="0"/>
              </a:rPr>
              <a:t> </a:t>
            </a:r>
            <a:r>
              <a:rPr lang="en-US" sz="2400" kern="1200" spc="136" dirty="0" err="1">
                <a:solidFill>
                  <a:srgbClr val="090A0E"/>
                </a:solidFill>
                <a:latin typeface="Times New Roman" panose="02020603050405020304" pitchFamily="18" charset="0"/>
                <a:ea typeface="+mn-ea"/>
                <a:cs typeface="Times New Roman" panose="02020603050405020304" pitchFamily="18" charset="0"/>
              </a:rPr>
              <a:t>và</a:t>
            </a:r>
            <a:r>
              <a:rPr lang="en-US" sz="2400" kern="1200" spc="136" dirty="0">
                <a:solidFill>
                  <a:srgbClr val="090A0E"/>
                </a:solidFill>
                <a:latin typeface="Times New Roman" panose="02020603050405020304" pitchFamily="18" charset="0"/>
                <a:ea typeface="+mn-ea"/>
                <a:cs typeface="Times New Roman" panose="02020603050405020304" pitchFamily="18" charset="0"/>
              </a:rPr>
              <a:t> </a:t>
            </a:r>
            <a:r>
              <a:rPr lang="en-US" sz="2400" kern="1200" spc="136" dirty="0" err="1">
                <a:solidFill>
                  <a:srgbClr val="090A0E"/>
                </a:solidFill>
                <a:latin typeface="Times New Roman" panose="02020603050405020304" pitchFamily="18" charset="0"/>
                <a:ea typeface="+mn-ea"/>
                <a:cs typeface="Times New Roman" panose="02020603050405020304" pitchFamily="18" charset="0"/>
              </a:rPr>
              <a:t>Thiết</a:t>
            </a:r>
            <a:r>
              <a:rPr lang="en-US" sz="2400" kern="1200" spc="136" dirty="0">
                <a:solidFill>
                  <a:srgbClr val="090A0E"/>
                </a:solidFill>
                <a:latin typeface="Times New Roman" panose="02020603050405020304" pitchFamily="18" charset="0"/>
                <a:ea typeface="+mn-ea"/>
                <a:cs typeface="Times New Roman" panose="02020603050405020304" pitchFamily="18" charset="0"/>
              </a:rPr>
              <a:t> </a:t>
            </a:r>
            <a:r>
              <a:rPr lang="en-US" sz="2400" kern="1200" spc="136" dirty="0" err="1">
                <a:solidFill>
                  <a:srgbClr val="090A0E"/>
                </a:solidFill>
                <a:latin typeface="Times New Roman" panose="02020603050405020304" pitchFamily="18" charset="0"/>
                <a:ea typeface="+mn-ea"/>
                <a:cs typeface="Times New Roman" panose="02020603050405020304" pitchFamily="18" charset="0"/>
              </a:rPr>
              <a:t>kế</a:t>
            </a:r>
            <a:r>
              <a:rPr lang="en-US" sz="2400" kern="1200" spc="136" dirty="0">
                <a:solidFill>
                  <a:srgbClr val="090A0E"/>
                </a:solidFill>
                <a:latin typeface="Times New Roman" panose="02020603050405020304" pitchFamily="18" charset="0"/>
                <a:ea typeface="+mn-ea"/>
                <a:cs typeface="Times New Roman" panose="02020603050405020304" pitchFamily="18" charset="0"/>
              </a:rPr>
              <a:t> </a:t>
            </a:r>
            <a:r>
              <a:rPr lang="en-US" sz="2400" kern="1200" spc="136" dirty="0" err="1">
                <a:solidFill>
                  <a:srgbClr val="090A0E"/>
                </a:solidFill>
                <a:latin typeface="Times New Roman" panose="02020603050405020304" pitchFamily="18" charset="0"/>
                <a:ea typeface="+mn-ea"/>
                <a:cs typeface="Times New Roman" panose="02020603050405020304" pitchFamily="18" charset="0"/>
              </a:rPr>
              <a:t>phần</a:t>
            </a:r>
            <a:r>
              <a:rPr lang="en-US" sz="2400" kern="1200" spc="136" dirty="0">
                <a:solidFill>
                  <a:srgbClr val="090A0E"/>
                </a:solidFill>
                <a:latin typeface="Times New Roman" panose="02020603050405020304" pitchFamily="18" charset="0"/>
                <a:ea typeface="+mn-ea"/>
                <a:cs typeface="Times New Roman" panose="02020603050405020304" pitchFamily="18" charset="0"/>
              </a:rPr>
              <a:t> </a:t>
            </a:r>
            <a:r>
              <a:rPr lang="en-US" sz="2400" kern="1200" spc="136" dirty="0" err="1">
                <a:solidFill>
                  <a:srgbClr val="090A0E"/>
                </a:solidFill>
                <a:latin typeface="Times New Roman" panose="02020603050405020304" pitchFamily="18" charset="0"/>
                <a:ea typeface="+mn-ea"/>
                <a:cs typeface="Times New Roman" panose="02020603050405020304" pitchFamily="18" charset="0"/>
              </a:rPr>
              <a:t>mềm</a:t>
            </a:r>
            <a:r>
              <a:rPr lang="en-US" sz="2400" kern="1200" spc="136" dirty="0">
                <a:solidFill>
                  <a:srgbClr val="090A0E"/>
                </a:solidFill>
                <a:latin typeface="Times New Roman" panose="02020603050405020304" pitchFamily="18" charset="0"/>
                <a:ea typeface="+mn-ea"/>
                <a:cs typeface="Times New Roman" panose="02020603050405020304" pitchFamily="18" charset="0"/>
              </a:rPr>
              <a:t> </a:t>
            </a:r>
            <a:br>
              <a:rPr lang="en-US" sz="2400" kern="1200" spc="136" dirty="0">
                <a:solidFill>
                  <a:srgbClr val="090A0E"/>
                </a:solidFill>
                <a:latin typeface="Times New Roman" panose="02020603050405020304" pitchFamily="18" charset="0"/>
                <a:ea typeface="+mn-ea"/>
                <a:cs typeface="Times New Roman" panose="02020603050405020304" pitchFamily="18" charset="0"/>
              </a:rPr>
            </a:br>
            <a:r>
              <a:rPr lang="en-US" sz="2067" kern="1200" spc="148" dirty="0" err="1">
                <a:solidFill>
                  <a:srgbClr val="090A0E"/>
                </a:solidFill>
                <a:latin typeface="Times New Roman" panose="02020603050405020304" pitchFamily="18" charset="0"/>
                <a:ea typeface="+mn-ea"/>
                <a:cs typeface="Times New Roman" panose="02020603050405020304" pitchFamily="18" charset="0"/>
              </a:rPr>
              <a:t>Đề</a:t>
            </a:r>
            <a:r>
              <a:rPr lang="en-US" sz="2067" kern="1200" spc="148" dirty="0">
                <a:solidFill>
                  <a:srgbClr val="090A0E"/>
                </a:solidFill>
                <a:latin typeface="Times New Roman" panose="02020603050405020304" pitchFamily="18" charset="0"/>
                <a:ea typeface="+mn-ea"/>
                <a:cs typeface="Times New Roman" panose="02020603050405020304" pitchFamily="18" charset="0"/>
              </a:rPr>
              <a:t> </a:t>
            </a:r>
            <a:r>
              <a:rPr lang="en-US" sz="2067" kern="1200" spc="148" dirty="0" err="1">
                <a:solidFill>
                  <a:srgbClr val="090A0E"/>
                </a:solidFill>
                <a:latin typeface="Times New Roman" panose="02020603050405020304" pitchFamily="18" charset="0"/>
                <a:ea typeface="+mn-ea"/>
                <a:cs typeface="Times New Roman" panose="02020603050405020304" pitchFamily="18" charset="0"/>
              </a:rPr>
              <a:t>tài</a:t>
            </a:r>
            <a:r>
              <a:rPr lang="en-US" sz="2067" kern="1200" spc="148" dirty="0">
                <a:solidFill>
                  <a:srgbClr val="090A0E"/>
                </a:solidFill>
                <a:latin typeface="Times New Roman" panose="02020603050405020304" pitchFamily="18" charset="0"/>
                <a:ea typeface="+mn-ea"/>
                <a:cs typeface="Times New Roman" panose="02020603050405020304" pitchFamily="18" charset="0"/>
              </a:rPr>
              <a:t>: </a:t>
            </a:r>
            <a:r>
              <a:rPr lang="en-US" sz="2400" kern="1200" spc="136" dirty="0" err="1">
                <a:solidFill>
                  <a:srgbClr val="090A0E"/>
                </a:solidFill>
                <a:latin typeface="Times New Roman" panose="02020603050405020304" pitchFamily="18" charset="0"/>
                <a:ea typeface="+mn-ea"/>
                <a:cs typeface="Times New Roman" panose="02020603050405020304" pitchFamily="18" charset="0"/>
              </a:rPr>
              <a:t>Hệ</a:t>
            </a:r>
            <a:r>
              <a:rPr lang="en-US" sz="2400" kern="1200" spc="136" dirty="0">
                <a:solidFill>
                  <a:srgbClr val="090A0E"/>
                </a:solidFill>
                <a:latin typeface="Times New Roman" panose="02020603050405020304" pitchFamily="18" charset="0"/>
                <a:ea typeface="+mn-ea"/>
                <a:cs typeface="Times New Roman" panose="02020603050405020304" pitchFamily="18" charset="0"/>
              </a:rPr>
              <a:t> </a:t>
            </a:r>
            <a:r>
              <a:rPr lang="en-US" sz="2400" kern="1200" spc="136" dirty="0" err="1">
                <a:solidFill>
                  <a:srgbClr val="090A0E"/>
                </a:solidFill>
                <a:latin typeface="Times New Roman" panose="02020603050405020304" pitchFamily="18" charset="0"/>
                <a:ea typeface="+mn-ea"/>
                <a:cs typeface="Times New Roman" panose="02020603050405020304" pitchFamily="18" charset="0"/>
              </a:rPr>
              <a:t>thống</a:t>
            </a:r>
            <a:r>
              <a:rPr lang="en-US" sz="2400" kern="1200" spc="136" dirty="0">
                <a:solidFill>
                  <a:srgbClr val="090A0E"/>
                </a:solidFill>
                <a:latin typeface="Times New Roman" panose="02020603050405020304" pitchFamily="18" charset="0"/>
                <a:ea typeface="+mn-ea"/>
                <a:cs typeface="Times New Roman" panose="02020603050405020304" pitchFamily="18" charset="0"/>
              </a:rPr>
              <a:t> </a:t>
            </a:r>
            <a:r>
              <a:rPr lang="en-US" sz="2400" kern="1200" spc="136" dirty="0" err="1">
                <a:solidFill>
                  <a:srgbClr val="090A0E"/>
                </a:solidFill>
                <a:latin typeface="Times New Roman" panose="02020603050405020304" pitchFamily="18" charset="0"/>
                <a:ea typeface="+mn-ea"/>
                <a:cs typeface="Times New Roman" panose="02020603050405020304" pitchFamily="18" charset="0"/>
              </a:rPr>
              <a:t>quản</a:t>
            </a:r>
            <a:r>
              <a:rPr lang="en-US" sz="2400" kern="1200" spc="136" dirty="0">
                <a:solidFill>
                  <a:srgbClr val="090A0E"/>
                </a:solidFill>
                <a:latin typeface="Times New Roman" panose="02020603050405020304" pitchFamily="18" charset="0"/>
                <a:ea typeface="+mn-ea"/>
                <a:cs typeface="Times New Roman" panose="02020603050405020304" pitchFamily="18" charset="0"/>
              </a:rPr>
              <a:t> </a:t>
            </a:r>
            <a:r>
              <a:rPr lang="en-US" sz="2400" kern="1200" spc="136" dirty="0" err="1">
                <a:solidFill>
                  <a:srgbClr val="090A0E"/>
                </a:solidFill>
                <a:latin typeface="Times New Roman" panose="02020603050405020304" pitchFamily="18" charset="0"/>
                <a:ea typeface="+mn-ea"/>
                <a:cs typeface="Times New Roman" panose="02020603050405020304" pitchFamily="18" charset="0"/>
              </a:rPr>
              <a:t>lý</a:t>
            </a:r>
            <a:r>
              <a:rPr lang="en-US" sz="2400" kern="1200" spc="136" dirty="0">
                <a:solidFill>
                  <a:srgbClr val="090A0E"/>
                </a:solidFill>
                <a:latin typeface="Times New Roman" panose="02020603050405020304" pitchFamily="18" charset="0"/>
                <a:ea typeface="+mn-ea"/>
                <a:cs typeface="Times New Roman" panose="02020603050405020304" pitchFamily="18" charset="0"/>
              </a:rPr>
              <a:t> </a:t>
            </a:r>
            <a:r>
              <a:rPr lang="en-US" sz="2400" kern="1200" spc="136" dirty="0" err="1">
                <a:solidFill>
                  <a:srgbClr val="090A0E"/>
                </a:solidFill>
                <a:latin typeface="Times New Roman" panose="02020603050405020304" pitchFamily="18" charset="0"/>
                <a:ea typeface="+mn-ea"/>
                <a:cs typeface="Times New Roman" panose="02020603050405020304" pitchFamily="18" charset="0"/>
              </a:rPr>
              <a:t>lớp</a:t>
            </a:r>
            <a:r>
              <a:rPr lang="en-US" sz="2400" kern="1200" spc="136" dirty="0">
                <a:solidFill>
                  <a:srgbClr val="090A0E"/>
                </a:solidFill>
                <a:latin typeface="Times New Roman" panose="02020603050405020304" pitchFamily="18" charset="0"/>
                <a:ea typeface="+mn-ea"/>
                <a:cs typeface="Times New Roman" panose="02020603050405020304" pitchFamily="18" charset="0"/>
              </a:rPr>
              <a:t> </a:t>
            </a:r>
            <a:r>
              <a:rPr lang="en-US" sz="2400" kern="1200" spc="136" dirty="0" err="1">
                <a:solidFill>
                  <a:srgbClr val="090A0E"/>
                </a:solidFill>
                <a:latin typeface="Times New Roman" panose="02020603050405020304" pitchFamily="18" charset="0"/>
                <a:ea typeface="+mn-ea"/>
                <a:cs typeface="Times New Roman" panose="02020603050405020304" pitchFamily="18" charset="0"/>
              </a:rPr>
              <a:t>học</a:t>
            </a:r>
            <a:r>
              <a:rPr lang="en-US" sz="2400" kern="1200" spc="136" dirty="0">
                <a:solidFill>
                  <a:srgbClr val="090A0E"/>
                </a:solidFill>
                <a:latin typeface="Times New Roman" panose="02020603050405020304" pitchFamily="18" charset="0"/>
                <a:ea typeface="+mn-ea"/>
                <a:cs typeface="Times New Roman" panose="02020603050405020304" pitchFamily="18" charset="0"/>
              </a:rPr>
              <a:t> </a:t>
            </a:r>
            <a:r>
              <a:rPr lang="en-US" sz="2400" kern="1200" spc="136" dirty="0" err="1">
                <a:solidFill>
                  <a:srgbClr val="090A0E"/>
                </a:solidFill>
                <a:latin typeface="Times New Roman" panose="02020603050405020304" pitchFamily="18" charset="0"/>
                <a:ea typeface="+mn-ea"/>
                <a:cs typeface="Times New Roman" panose="02020603050405020304" pitchFamily="18" charset="0"/>
              </a:rPr>
              <a:t>tín</a:t>
            </a:r>
            <a:r>
              <a:rPr lang="en-US" sz="2400" kern="1200" spc="136" dirty="0">
                <a:solidFill>
                  <a:srgbClr val="090A0E"/>
                </a:solidFill>
                <a:latin typeface="Times New Roman" panose="02020603050405020304" pitchFamily="18" charset="0"/>
                <a:ea typeface="+mn-ea"/>
                <a:cs typeface="Times New Roman" panose="02020603050405020304" pitchFamily="18" charset="0"/>
              </a:rPr>
              <a:t> </a:t>
            </a:r>
            <a:r>
              <a:rPr lang="en-US" sz="2400" kern="1200" spc="136" dirty="0" err="1">
                <a:solidFill>
                  <a:srgbClr val="090A0E"/>
                </a:solidFill>
                <a:latin typeface="Times New Roman" panose="02020603050405020304" pitchFamily="18" charset="0"/>
                <a:ea typeface="+mn-ea"/>
                <a:cs typeface="Times New Roman" panose="02020603050405020304" pitchFamily="18" charset="0"/>
              </a:rPr>
              <a:t>chỉ</a:t>
            </a:r>
            <a:br>
              <a:rPr lang="en-US" sz="2067" kern="1200" spc="148" dirty="0">
                <a:solidFill>
                  <a:srgbClr val="090A0E"/>
                </a:solidFill>
                <a:latin typeface="Times New Roman" panose="02020603050405020304" pitchFamily="18" charset="0"/>
                <a:ea typeface="+mn-ea"/>
                <a:cs typeface="Times New Roman" panose="02020603050405020304" pitchFamily="18" charset="0"/>
              </a:rPr>
            </a:br>
            <a:r>
              <a:rPr lang="en-US" sz="2067" kern="1200" spc="148" dirty="0">
                <a:solidFill>
                  <a:srgbClr val="090A0E"/>
                </a:solidFill>
                <a:latin typeface="Times New Roman" panose="02020603050405020304" pitchFamily="18" charset="0"/>
                <a:ea typeface="+mn-ea"/>
                <a:cs typeface="Times New Roman" panose="02020603050405020304" pitchFamily="18" charset="0"/>
              </a:rPr>
              <a:t>GVHD</a:t>
            </a:r>
            <a:r>
              <a:rPr lang="vi-VN" sz="2067" kern="1200" spc="148" dirty="0">
                <a:solidFill>
                  <a:srgbClr val="090A0E"/>
                </a:solidFill>
                <a:latin typeface="Times New Roman" panose="02020603050405020304" pitchFamily="18" charset="0"/>
                <a:ea typeface="+mn-ea"/>
                <a:cs typeface="Times New Roman" panose="02020603050405020304" pitchFamily="18" charset="0"/>
              </a:rPr>
              <a:t>: </a:t>
            </a:r>
            <a:r>
              <a:rPr lang="vi-VN" sz="2400" kern="1200" spc="136" dirty="0">
                <a:solidFill>
                  <a:srgbClr val="090A0E"/>
                </a:solidFill>
                <a:latin typeface="Times New Roman" panose="02020603050405020304" pitchFamily="18" charset="0"/>
                <a:ea typeface="+mn-ea"/>
                <a:cs typeface="Times New Roman" panose="02020603050405020304" pitchFamily="18" charset="0"/>
              </a:rPr>
              <a:t>. </a:t>
            </a:r>
            <a:r>
              <a:rPr lang="en-US" sz="2400" kern="1200" spc="136" dirty="0">
                <a:solidFill>
                  <a:srgbClr val="090A0E"/>
                </a:solidFill>
                <a:latin typeface="Times New Roman" panose="02020603050405020304" pitchFamily="18" charset="0"/>
                <a:ea typeface="+mn-ea"/>
                <a:cs typeface="Times New Roman" panose="02020603050405020304" pitchFamily="18" charset="0"/>
              </a:rPr>
              <a:t>Võ Văn </a:t>
            </a:r>
            <a:r>
              <a:rPr lang="en-US" sz="2400" kern="1200" spc="136" dirty="0" err="1">
                <a:solidFill>
                  <a:srgbClr val="090A0E"/>
                </a:solidFill>
                <a:latin typeface="Times New Roman" panose="02020603050405020304" pitchFamily="18" charset="0"/>
                <a:ea typeface="+mn-ea"/>
                <a:cs typeface="Times New Roman" panose="02020603050405020304" pitchFamily="18" charset="0"/>
              </a:rPr>
              <a:t>Hải</a:t>
            </a:r>
            <a:endParaRPr lang="en-US" sz="2400" dirty="0"/>
          </a:p>
        </p:txBody>
      </p:sp>
    </p:spTree>
    <p:extLst>
      <p:ext uri="{BB962C8B-B14F-4D97-AF65-F5344CB8AC3E}">
        <p14:creationId xmlns:p14="http://schemas.microsoft.com/office/powerpoint/2010/main" val="37846160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duotone>
              <a:schemeClr val="bg1">
                <a:shade val="48000"/>
                <a:satMod val="110000"/>
                <a:lumMod val="40000"/>
              </a:schemeClr>
              <a:schemeClr val="bg1">
                <a:tint val="90000"/>
                <a:lumMod val="106000"/>
              </a:schemeClr>
            </a:duotone>
          </a:blip>
          <a:stretch/>
        </a:blip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0A9C49B-76D8-4E9B-B430-D1ADF40F1CF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0" name="Rectangle 9">
            <a:extLst>
              <a:ext uri="{FF2B5EF4-FFF2-40B4-BE49-F238E27FC236}">
                <a16:creationId xmlns:a16="http://schemas.microsoft.com/office/drawing/2014/main" id="{F88A5712-2FE0-4DD4-BDC6-099EA378A0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2" name="Freeform 9">
            <a:extLst>
              <a:ext uri="{FF2B5EF4-FFF2-40B4-BE49-F238E27FC236}">
                <a16:creationId xmlns:a16="http://schemas.microsoft.com/office/drawing/2014/main" id="{448E5503-E0F8-4B94-81A3-B1FA57623E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txBody>
          <a:bodyPr/>
          <a:lstStyle/>
          <a:p>
            <a:endParaRPr lang="en-US"/>
          </a:p>
        </p:txBody>
      </p:sp>
      <p:sp>
        <p:nvSpPr>
          <p:cNvPr id="14" name="Rectangle 13">
            <a:extLst>
              <a:ext uri="{FF2B5EF4-FFF2-40B4-BE49-F238E27FC236}">
                <a16:creationId xmlns:a16="http://schemas.microsoft.com/office/drawing/2014/main" id="{CE54F896-85E7-4403-9E37-1B004731F8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54296" cy="6380796"/>
          </a:xfrm>
          <a:prstGeom prst="rect">
            <a:avLst/>
          </a:prstGeom>
          <a:gradFill flip="none" rotWithShape="1">
            <a:gsLst>
              <a:gs pos="34000">
                <a:schemeClr val="accent1"/>
              </a:gs>
              <a:gs pos="100000">
                <a:schemeClr val="accent1">
                  <a:lumMod val="60000"/>
                </a:schemeClr>
              </a:gs>
            </a:gsLst>
            <a:lin ang="8100000" scaled="1"/>
            <a:tileRect/>
          </a:gra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AAD45252-820A-2AF3-02D1-FE3676B2B2F9}"/>
              </a:ext>
            </a:extLst>
          </p:cNvPr>
          <p:cNvSpPr>
            <a:spLocks noGrp="1"/>
          </p:cNvSpPr>
          <p:nvPr>
            <p:ph type="title"/>
          </p:nvPr>
        </p:nvSpPr>
        <p:spPr>
          <a:xfrm>
            <a:off x="685802" y="685800"/>
            <a:ext cx="3381946" cy="4846967"/>
          </a:xfrm>
        </p:spPr>
        <p:txBody>
          <a:bodyPr>
            <a:normAutofit/>
          </a:bodyPr>
          <a:lstStyle/>
          <a:p>
            <a:r>
              <a:rPr lang="vi-VN" sz="4800" dirty="0">
                <a:solidFill>
                  <a:srgbClr val="FFFFFF"/>
                </a:solidFill>
              </a:rPr>
              <a:t>4. Ưu và nhược khi chọn</a:t>
            </a:r>
            <a:endParaRPr lang="en-US" sz="4800" dirty="0">
              <a:solidFill>
                <a:srgbClr val="FFFFFF"/>
              </a:solidFill>
            </a:endParaRPr>
          </a:p>
        </p:txBody>
      </p:sp>
      <p:sp>
        <p:nvSpPr>
          <p:cNvPr id="3" name="Content Placeholder 2">
            <a:extLst>
              <a:ext uri="{FF2B5EF4-FFF2-40B4-BE49-F238E27FC236}">
                <a16:creationId xmlns:a16="http://schemas.microsoft.com/office/drawing/2014/main" id="{8AB6CE8F-C294-E1C5-ED1C-D8E7A4BF7B7B}"/>
              </a:ext>
            </a:extLst>
          </p:cNvPr>
          <p:cNvSpPr>
            <a:spLocks noGrp="1"/>
          </p:cNvSpPr>
          <p:nvPr>
            <p:ph idx="1"/>
          </p:nvPr>
        </p:nvSpPr>
        <p:spPr>
          <a:xfrm>
            <a:off x="5006566" y="307818"/>
            <a:ext cx="6219731" cy="5848538"/>
          </a:xfrm>
        </p:spPr>
        <p:txBody>
          <a:bodyPr>
            <a:normAutofit fontScale="92500"/>
          </a:bodyPr>
          <a:lstStyle/>
          <a:p>
            <a:r>
              <a:rPr lang="vi-VN" dirty="0">
                <a:latin typeface="+mj-lt"/>
              </a:rPr>
              <a:t>Nhược điểm:</a:t>
            </a:r>
          </a:p>
          <a:p>
            <a:pPr marL="0" indent="0">
              <a:buNone/>
            </a:pPr>
            <a:r>
              <a:rPr lang="vi-VN" dirty="0">
                <a:latin typeface="+mj-lt"/>
              </a:rPr>
              <a:t> Chính việc tách nhiều service trên nhiều máy tính khác nhau thì đòi hỏi các máy tính phải duy trì được băng thông mạng sao cho ổn định để dễ dàng kết nối, nhận và phản hồi lại dữ liệu cũng như là kết nối các service khác. Việc băng thông mạng không ổn định sẽ là nguyên nhân chính service đó sẽ bị sụp đổ. Đối với cơ sở dữ liệu, việc tách các service này dẫn đến ở một bảng nhưng sẽ có ở nhiều database khác nhau ở mỗi service khác nhau, chính vì vậy đòi hỏi phải có sự đồng bộ, và chính vấn đề này nhóm chúng em quyết định hi sinh vấn đề trùng lặp dữ liệu để đổi lấy tính hiệu năng cao thông qua các service chạy trên 1 máy tính.</a:t>
            </a:r>
            <a:endParaRPr lang="en-US" dirty="0">
              <a:latin typeface="+mj-lt"/>
            </a:endParaRPr>
          </a:p>
        </p:txBody>
      </p:sp>
    </p:spTree>
    <p:extLst>
      <p:ext uri="{BB962C8B-B14F-4D97-AF65-F5344CB8AC3E}">
        <p14:creationId xmlns:p14="http://schemas.microsoft.com/office/powerpoint/2010/main" val="2964436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duotone>
              <a:schemeClr val="bg1">
                <a:shade val="48000"/>
                <a:satMod val="110000"/>
                <a:lumMod val="40000"/>
              </a:schemeClr>
              <a:schemeClr val="bg1">
                <a:tint val="90000"/>
                <a:lumMod val="106000"/>
              </a:schemeClr>
            </a:duotone>
          </a:blip>
          <a:stretch/>
        </a:blip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0A9C49B-76D8-4E9B-B430-D1ADF40F1CF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0" name="Rectangle 9">
            <a:extLst>
              <a:ext uri="{FF2B5EF4-FFF2-40B4-BE49-F238E27FC236}">
                <a16:creationId xmlns:a16="http://schemas.microsoft.com/office/drawing/2014/main" id="{F88A5712-2FE0-4DD4-BDC6-099EA378A0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2" name="Freeform 9">
            <a:extLst>
              <a:ext uri="{FF2B5EF4-FFF2-40B4-BE49-F238E27FC236}">
                <a16:creationId xmlns:a16="http://schemas.microsoft.com/office/drawing/2014/main" id="{448E5503-E0F8-4B94-81A3-B1FA57623E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txBody>
          <a:bodyPr/>
          <a:lstStyle/>
          <a:p>
            <a:endParaRPr lang="en-US"/>
          </a:p>
        </p:txBody>
      </p:sp>
      <p:sp>
        <p:nvSpPr>
          <p:cNvPr id="14" name="Rectangle 13">
            <a:extLst>
              <a:ext uri="{FF2B5EF4-FFF2-40B4-BE49-F238E27FC236}">
                <a16:creationId xmlns:a16="http://schemas.microsoft.com/office/drawing/2014/main" id="{CE54F896-85E7-4403-9E37-1B004731F8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54296" cy="6380796"/>
          </a:xfrm>
          <a:prstGeom prst="rect">
            <a:avLst/>
          </a:prstGeom>
          <a:gradFill flip="none" rotWithShape="1">
            <a:gsLst>
              <a:gs pos="34000">
                <a:schemeClr val="accent1"/>
              </a:gs>
              <a:gs pos="100000">
                <a:schemeClr val="accent1">
                  <a:lumMod val="60000"/>
                </a:schemeClr>
              </a:gs>
            </a:gsLst>
            <a:lin ang="8100000" scaled="1"/>
            <a:tileRect/>
          </a:gra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17C5F82C-C761-7519-0D84-963EFEB81AA5}"/>
              </a:ext>
            </a:extLst>
          </p:cNvPr>
          <p:cNvSpPr>
            <a:spLocks noGrp="1"/>
          </p:cNvSpPr>
          <p:nvPr>
            <p:ph type="title"/>
          </p:nvPr>
        </p:nvSpPr>
        <p:spPr>
          <a:xfrm>
            <a:off x="685802" y="685800"/>
            <a:ext cx="3381946" cy="4846967"/>
          </a:xfrm>
        </p:spPr>
        <p:txBody>
          <a:bodyPr>
            <a:normAutofit/>
          </a:bodyPr>
          <a:lstStyle/>
          <a:p>
            <a:r>
              <a:rPr lang="vi-VN" sz="4800">
                <a:solidFill>
                  <a:srgbClr val="FFFFFF"/>
                </a:solidFill>
              </a:rPr>
              <a:t>5. Sơ đồ class</a:t>
            </a:r>
            <a:endParaRPr lang="en-US" sz="4800" dirty="0">
              <a:solidFill>
                <a:srgbClr val="FFFFFF"/>
              </a:solidFill>
            </a:endParaRPr>
          </a:p>
        </p:txBody>
      </p:sp>
      <p:pic>
        <p:nvPicPr>
          <p:cNvPr id="11" name="Content Placeholder 10" descr="A screenshot of a computer&#10;&#10;Description automatically generated">
            <a:extLst>
              <a:ext uri="{FF2B5EF4-FFF2-40B4-BE49-F238E27FC236}">
                <a16:creationId xmlns:a16="http://schemas.microsoft.com/office/drawing/2014/main" id="{4A089A17-D397-5E60-544A-88B776023E6B}"/>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3720975" y="12635"/>
            <a:ext cx="7907608" cy="6368161"/>
          </a:xfrm>
        </p:spPr>
      </p:pic>
    </p:spTree>
    <p:extLst>
      <p:ext uri="{BB962C8B-B14F-4D97-AF65-F5344CB8AC3E}">
        <p14:creationId xmlns:p14="http://schemas.microsoft.com/office/powerpoint/2010/main" val="4853595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duotone>
              <a:schemeClr val="bg1">
                <a:shade val="48000"/>
                <a:satMod val="110000"/>
                <a:lumMod val="40000"/>
              </a:schemeClr>
              <a:schemeClr val="bg1">
                <a:tint val="90000"/>
                <a:lumMod val="106000"/>
              </a:schemeClr>
            </a:duotone>
          </a:blip>
          <a:stretch/>
        </a:blip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0A9C49B-76D8-4E9B-B430-D1ADF40F1CF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0" name="Rectangle 9">
            <a:extLst>
              <a:ext uri="{FF2B5EF4-FFF2-40B4-BE49-F238E27FC236}">
                <a16:creationId xmlns:a16="http://schemas.microsoft.com/office/drawing/2014/main" id="{F88A5712-2FE0-4DD4-BDC6-099EA378A0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2" name="Freeform 9">
            <a:extLst>
              <a:ext uri="{FF2B5EF4-FFF2-40B4-BE49-F238E27FC236}">
                <a16:creationId xmlns:a16="http://schemas.microsoft.com/office/drawing/2014/main" id="{448E5503-E0F8-4B94-81A3-B1FA57623E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txBody>
          <a:bodyPr/>
          <a:lstStyle/>
          <a:p>
            <a:endParaRPr lang="en-US"/>
          </a:p>
        </p:txBody>
      </p:sp>
      <p:sp>
        <p:nvSpPr>
          <p:cNvPr id="14" name="Rectangle 13">
            <a:extLst>
              <a:ext uri="{FF2B5EF4-FFF2-40B4-BE49-F238E27FC236}">
                <a16:creationId xmlns:a16="http://schemas.microsoft.com/office/drawing/2014/main" id="{CE54F896-85E7-4403-9E37-1B004731F8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54296" cy="6380796"/>
          </a:xfrm>
          <a:prstGeom prst="rect">
            <a:avLst/>
          </a:prstGeom>
          <a:gradFill flip="none" rotWithShape="1">
            <a:gsLst>
              <a:gs pos="34000">
                <a:schemeClr val="accent1"/>
              </a:gs>
              <a:gs pos="100000">
                <a:schemeClr val="accent1">
                  <a:lumMod val="60000"/>
                </a:schemeClr>
              </a:gs>
            </a:gsLst>
            <a:lin ang="8100000" scaled="1"/>
            <a:tileRect/>
          </a:gra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E372665C-5661-D06E-CFB0-E580DB39B48A}"/>
              </a:ext>
            </a:extLst>
          </p:cNvPr>
          <p:cNvSpPr>
            <a:spLocks noGrp="1"/>
          </p:cNvSpPr>
          <p:nvPr>
            <p:ph type="title"/>
          </p:nvPr>
        </p:nvSpPr>
        <p:spPr>
          <a:xfrm>
            <a:off x="142594" y="766914"/>
            <a:ext cx="3381946" cy="4846967"/>
          </a:xfrm>
        </p:spPr>
        <p:txBody>
          <a:bodyPr>
            <a:normAutofit/>
          </a:bodyPr>
          <a:lstStyle/>
          <a:p>
            <a:r>
              <a:rPr lang="vi-VN" sz="4800" dirty="0">
                <a:solidFill>
                  <a:srgbClr val="FFFFFF"/>
                </a:solidFill>
              </a:rPr>
              <a:t>6. Sơ đồ database</a:t>
            </a:r>
            <a:endParaRPr lang="en-US" sz="4800" dirty="0">
              <a:solidFill>
                <a:srgbClr val="FFFFFF"/>
              </a:solidFill>
            </a:endParaRPr>
          </a:p>
        </p:txBody>
      </p:sp>
      <p:pic>
        <p:nvPicPr>
          <p:cNvPr id="5" name="Content Placeholder 4">
            <a:extLst>
              <a:ext uri="{FF2B5EF4-FFF2-40B4-BE49-F238E27FC236}">
                <a16:creationId xmlns:a16="http://schemas.microsoft.com/office/drawing/2014/main" id="{EFB1779E-73BF-ED55-CFAD-273D5F087F66}"/>
              </a:ext>
            </a:extLst>
          </p:cNvPr>
          <p:cNvPicPr>
            <a:picLocks noGrp="1" noChangeAspect="1"/>
          </p:cNvPicPr>
          <p:nvPr>
            <p:ph idx="1"/>
          </p:nvPr>
        </p:nvPicPr>
        <p:blipFill>
          <a:blip r:embed="rId4"/>
          <a:stretch>
            <a:fillRect/>
          </a:stretch>
        </p:blipFill>
        <p:spPr>
          <a:xfrm>
            <a:off x="3838668" y="64655"/>
            <a:ext cx="7826859" cy="6316141"/>
          </a:xfrm>
        </p:spPr>
      </p:pic>
    </p:spTree>
    <p:extLst>
      <p:ext uri="{BB962C8B-B14F-4D97-AF65-F5344CB8AC3E}">
        <p14:creationId xmlns:p14="http://schemas.microsoft.com/office/powerpoint/2010/main" val="9077275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duotone>
              <a:schemeClr val="bg1">
                <a:shade val="48000"/>
                <a:satMod val="110000"/>
                <a:lumMod val="40000"/>
              </a:schemeClr>
              <a:schemeClr val="bg1">
                <a:tint val="90000"/>
                <a:lumMod val="106000"/>
              </a:schemeClr>
            </a:duotone>
          </a:blip>
          <a:stretch/>
        </a:blipFill>
        <a:effectLst/>
      </p:bgPr>
    </p:bg>
    <p:spTree>
      <p:nvGrpSpPr>
        <p:cNvPr id="1" name=""/>
        <p:cNvGrpSpPr/>
        <p:nvPr/>
      </p:nvGrpSpPr>
      <p:grpSpPr>
        <a:xfrm>
          <a:off x="0" y="0"/>
          <a:ext cx="0" cy="0"/>
          <a:chOff x="0" y="0"/>
          <a:chExt cx="0" cy="0"/>
        </a:xfrm>
      </p:grpSpPr>
      <p:pic>
        <p:nvPicPr>
          <p:cNvPr id="1064" name="Picture 1063">
            <a:extLst>
              <a:ext uri="{FF2B5EF4-FFF2-40B4-BE49-F238E27FC236}">
                <a16:creationId xmlns:a16="http://schemas.microsoft.com/office/drawing/2014/main" id="{D5C39319-2A36-4900-A282-93130628220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066" name="Freeform 11">
            <a:extLst>
              <a:ext uri="{FF2B5EF4-FFF2-40B4-BE49-F238E27FC236}">
                <a16:creationId xmlns:a16="http://schemas.microsoft.com/office/drawing/2014/main" id="{4922C3E2-6B80-43FA-A1B3-72C74209D8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68" name="Freeform 13">
            <a:extLst>
              <a:ext uri="{FF2B5EF4-FFF2-40B4-BE49-F238E27FC236}">
                <a16:creationId xmlns:a16="http://schemas.microsoft.com/office/drawing/2014/main" id="{7F9CA34F-473C-460F-8CD5-65EDDB055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70" name="Freeform 25">
            <a:extLst>
              <a:ext uri="{FF2B5EF4-FFF2-40B4-BE49-F238E27FC236}">
                <a16:creationId xmlns:a16="http://schemas.microsoft.com/office/drawing/2014/main" id="{B96B78F4-324C-4D12-827F-AD3D637862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72" name="Freeform 14">
            <a:extLst>
              <a:ext uri="{FF2B5EF4-FFF2-40B4-BE49-F238E27FC236}">
                <a16:creationId xmlns:a16="http://schemas.microsoft.com/office/drawing/2014/main" id="{3ADAE0E3-E595-4EA7-9E10-27915A5DD2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txBody>
          <a:bodyPr/>
          <a:lstStyle/>
          <a:p>
            <a:endParaRPr lang="en-US"/>
          </a:p>
        </p:txBody>
      </p:sp>
      <p:sp>
        <p:nvSpPr>
          <p:cNvPr id="1074" name="5-Point Star 24">
            <a:extLst>
              <a:ext uri="{FF2B5EF4-FFF2-40B4-BE49-F238E27FC236}">
                <a16:creationId xmlns:a16="http://schemas.microsoft.com/office/drawing/2014/main" id="{513E71BC-07F8-408E-B2D1-53D239C9DB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76" name="Rectangle 1075">
            <a:extLst>
              <a:ext uri="{FF2B5EF4-FFF2-40B4-BE49-F238E27FC236}">
                <a16:creationId xmlns:a16="http://schemas.microsoft.com/office/drawing/2014/main" id="{E9C6E193-5674-4A37-96E9-80A922038C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420000">
            <a:off x="316292" y="334573"/>
            <a:ext cx="10393145" cy="2520901"/>
          </a:xfrm>
          <a:prstGeom prst="rect">
            <a:avLst/>
          </a:prstGeom>
          <a:solidFill>
            <a:schemeClr val="bg1"/>
          </a:solidFill>
          <a:ln w="952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8" name="Freeform 6">
            <a:extLst>
              <a:ext uri="{FF2B5EF4-FFF2-40B4-BE49-F238E27FC236}">
                <a16:creationId xmlns:a16="http://schemas.microsoft.com/office/drawing/2014/main" id="{52C47221-CB28-40DC-82FD-1E25D9430B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8841" y="2698990"/>
            <a:ext cx="11338098" cy="3612111"/>
          </a:xfrm>
          <a:custGeom>
            <a:avLst/>
            <a:gdLst>
              <a:gd name="connsiteX0" fmla="*/ 0 w 11329257"/>
              <a:gd name="connsiteY0" fmla="*/ 1672253 h 3112578"/>
              <a:gd name="connsiteX1" fmla="*/ 11201741 w 11329257"/>
              <a:gd name="connsiteY1" fmla="*/ 0 h 3112578"/>
              <a:gd name="connsiteX2" fmla="*/ 11329257 w 11329257"/>
              <a:gd name="connsiteY2" fmla="*/ 2508571 h 3112578"/>
              <a:gd name="connsiteX3" fmla="*/ 0 w 11329257"/>
              <a:gd name="connsiteY3" fmla="*/ 3112578 h 3112578"/>
              <a:gd name="connsiteX4" fmla="*/ 0 w 11329257"/>
              <a:gd name="connsiteY4" fmla="*/ 1672253 h 3112578"/>
              <a:gd name="connsiteX0" fmla="*/ 8467 w 11329257"/>
              <a:gd name="connsiteY0" fmla="*/ 994919 h 3112578"/>
              <a:gd name="connsiteX1" fmla="*/ 11201741 w 11329257"/>
              <a:gd name="connsiteY1" fmla="*/ 0 h 3112578"/>
              <a:gd name="connsiteX2" fmla="*/ 11329257 w 11329257"/>
              <a:gd name="connsiteY2" fmla="*/ 2508571 h 3112578"/>
              <a:gd name="connsiteX3" fmla="*/ 0 w 11329257"/>
              <a:gd name="connsiteY3" fmla="*/ 3112578 h 3112578"/>
              <a:gd name="connsiteX4" fmla="*/ 8467 w 11329257"/>
              <a:gd name="connsiteY4" fmla="*/ 994919 h 3112578"/>
              <a:gd name="connsiteX0" fmla="*/ 814 w 11330070"/>
              <a:gd name="connsiteY0" fmla="*/ 732453 h 3112578"/>
              <a:gd name="connsiteX1" fmla="*/ 11202554 w 11330070"/>
              <a:gd name="connsiteY1" fmla="*/ 0 h 3112578"/>
              <a:gd name="connsiteX2" fmla="*/ 11330070 w 11330070"/>
              <a:gd name="connsiteY2" fmla="*/ 2508571 h 3112578"/>
              <a:gd name="connsiteX3" fmla="*/ 813 w 11330070"/>
              <a:gd name="connsiteY3" fmla="*/ 3112578 h 3112578"/>
              <a:gd name="connsiteX4" fmla="*/ 814 w 11330070"/>
              <a:gd name="connsiteY4" fmla="*/ 732453 h 3112578"/>
              <a:gd name="connsiteX0" fmla="*/ 375 w 11338098"/>
              <a:gd name="connsiteY0" fmla="*/ 622387 h 3112578"/>
              <a:gd name="connsiteX1" fmla="*/ 11210582 w 11338098"/>
              <a:gd name="connsiteY1" fmla="*/ 0 h 3112578"/>
              <a:gd name="connsiteX2" fmla="*/ 11338098 w 11338098"/>
              <a:gd name="connsiteY2" fmla="*/ 2508571 h 3112578"/>
              <a:gd name="connsiteX3" fmla="*/ 8841 w 11338098"/>
              <a:gd name="connsiteY3" fmla="*/ 3112578 h 3112578"/>
              <a:gd name="connsiteX4" fmla="*/ 375 w 11338098"/>
              <a:gd name="connsiteY4" fmla="*/ 622387 h 3112578"/>
              <a:gd name="connsiteX0" fmla="*/ 375 w 11338098"/>
              <a:gd name="connsiteY0" fmla="*/ 1020320 h 3510511"/>
              <a:gd name="connsiteX1" fmla="*/ 11176715 w 11338098"/>
              <a:gd name="connsiteY1" fmla="*/ 0 h 3510511"/>
              <a:gd name="connsiteX2" fmla="*/ 11338098 w 11338098"/>
              <a:gd name="connsiteY2" fmla="*/ 2906504 h 3510511"/>
              <a:gd name="connsiteX3" fmla="*/ 8841 w 11338098"/>
              <a:gd name="connsiteY3" fmla="*/ 3510511 h 3510511"/>
              <a:gd name="connsiteX4" fmla="*/ 375 w 11338098"/>
              <a:gd name="connsiteY4" fmla="*/ 1020320 h 3510511"/>
              <a:gd name="connsiteX0" fmla="*/ 375 w 11338098"/>
              <a:gd name="connsiteY0" fmla="*/ 664720 h 3510511"/>
              <a:gd name="connsiteX1" fmla="*/ 11176715 w 11338098"/>
              <a:gd name="connsiteY1" fmla="*/ 0 h 3510511"/>
              <a:gd name="connsiteX2" fmla="*/ 11338098 w 11338098"/>
              <a:gd name="connsiteY2" fmla="*/ 2906504 h 3510511"/>
              <a:gd name="connsiteX3" fmla="*/ 8841 w 11338098"/>
              <a:gd name="connsiteY3" fmla="*/ 3510511 h 3510511"/>
              <a:gd name="connsiteX4" fmla="*/ 375 w 11338098"/>
              <a:gd name="connsiteY4" fmla="*/ 664720 h 3510511"/>
              <a:gd name="connsiteX0" fmla="*/ 375 w 11338098"/>
              <a:gd name="connsiteY0" fmla="*/ 605454 h 3510511"/>
              <a:gd name="connsiteX1" fmla="*/ 11176715 w 11338098"/>
              <a:gd name="connsiteY1" fmla="*/ 0 h 3510511"/>
              <a:gd name="connsiteX2" fmla="*/ 11338098 w 11338098"/>
              <a:gd name="connsiteY2" fmla="*/ 2906504 h 3510511"/>
              <a:gd name="connsiteX3" fmla="*/ 8841 w 11338098"/>
              <a:gd name="connsiteY3" fmla="*/ 3510511 h 3510511"/>
              <a:gd name="connsiteX4" fmla="*/ 375 w 11338098"/>
              <a:gd name="connsiteY4" fmla="*/ 605454 h 3510511"/>
              <a:gd name="connsiteX0" fmla="*/ 375 w 11338098"/>
              <a:gd name="connsiteY0" fmla="*/ 707054 h 3612111"/>
              <a:gd name="connsiteX1" fmla="*/ 11176715 w 11338098"/>
              <a:gd name="connsiteY1" fmla="*/ 0 h 3612111"/>
              <a:gd name="connsiteX2" fmla="*/ 11338098 w 11338098"/>
              <a:gd name="connsiteY2" fmla="*/ 3008104 h 3612111"/>
              <a:gd name="connsiteX3" fmla="*/ 8841 w 11338098"/>
              <a:gd name="connsiteY3" fmla="*/ 3612111 h 3612111"/>
              <a:gd name="connsiteX4" fmla="*/ 375 w 11338098"/>
              <a:gd name="connsiteY4" fmla="*/ 707054 h 3612111"/>
              <a:gd name="connsiteX0" fmla="*/ 375 w 11338098"/>
              <a:gd name="connsiteY0" fmla="*/ 571588 h 3612111"/>
              <a:gd name="connsiteX1" fmla="*/ 11176715 w 11338098"/>
              <a:gd name="connsiteY1" fmla="*/ 0 h 3612111"/>
              <a:gd name="connsiteX2" fmla="*/ 11338098 w 11338098"/>
              <a:gd name="connsiteY2" fmla="*/ 3008104 h 3612111"/>
              <a:gd name="connsiteX3" fmla="*/ 8841 w 11338098"/>
              <a:gd name="connsiteY3" fmla="*/ 3612111 h 3612111"/>
              <a:gd name="connsiteX4" fmla="*/ 375 w 11338098"/>
              <a:gd name="connsiteY4" fmla="*/ 571588 h 36121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38098" h="3612111">
                <a:moveTo>
                  <a:pt x="375" y="571588"/>
                </a:moveTo>
                <a:lnTo>
                  <a:pt x="11176715" y="0"/>
                </a:lnTo>
                <a:lnTo>
                  <a:pt x="11338098" y="3008104"/>
                </a:lnTo>
                <a:lnTo>
                  <a:pt x="8841" y="3612111"/>
                </a:lnTo>
                <a:cubicBezTo>
                  <a:pt x="11663" y="2906225"/>
                  <a:pt x="-2447" y="1277474"/>
                  <a:pt x="375" y="571588"/>
                </a:cubicBez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FA26A465-02F9-6B4E-25D8-33F0DE9EA0C4}"/>
              </a:ext>
            </a:extLst>
          </p:cNvPr>
          <p:cNvSpPr>
            <a:spLocks noGrp="1"/>
          </p:cNvSpPr>
          <p:nvPr>
            <p:ph type="title"/>
          </p:nvPr>
        </p:nvSpPr>
        <p:spPr>
          <a:xfrm rot="21420000">
            <a:off x="110" y="3753498"/>
            <a:ext cx="10964666" cy="1346996"/>
          </a:xfrm>
        </p:spPr>
        <p:txBody>
          <a:bodyPr vert="horz" lIns="91440" tIns="45720" rIns="91440" bIns="45720" rtlCol="0" anchor="b">
            <a:normAutofit fontScale="90000"/>
          </a:bodyPr>
          <a:lstStyle/>
          <a:p>
            <a:pPr algn="r"/>
            <a:r>
              <a:rPr lang="en-US" sz="6800" dirty="0">
                <a:solidFill>
                  <a:schemeClr val="bg1"/>
                </a:solidFill>
                <a:latin typeface="Times New Roman" panose="02020603050405020304" pitchFamily="18" charset="0"/>
                <a:cs typeface="Times New Roman" panose="02020603050405020304" pitchFamily="18" charset="0"/>
              </a:rPr>
              <a:t>7. </a:t>
            </a:r>
            <a:r>
              <a:rPr lang="en-US" sz="6800" dirty="0" err="1">
                <a:solidFill>
                  <a:schemeClr val="bg1"/>
                </a:solidFill>
                <a:latin typeface="Times New Roman" panose="02020603050405020304" pitchFamily="18" charset="0"/>
                <a:cs typeface="Times New Roman" panose="02020603050405020304" pitchFamily="18" charset="0"/>
              </a:rPr>
              <a:t>Các</a:t>
            </a:r>
            <a:r>
              <a:rPr lang="en-US" sz="6800" dirty="0">
                <a:solidFill>
                  <a:schemeClr val="bg1"/>
                </a:solidFill>
                <a:latin typeface="Times New Roman" panose="02020603050405020304" pitchFamily="18" charset="0"/>
                <a:cs typeface="Times New Roman" panose="02020603050405020304" pitchFamily="18" charset="0"/>
              </a:rPr>
              <a:t> </a:t>
            </a:r>
            <a:r>
              <a:rPr lang="en-US" sz="6800" dirty="0" err="1">
                <a:solidFill>
                  <a:schemeClr val="bg1"/>
                </a:solidFill>
                <a:latin typeface="Times New Roman" panose="02020603050405020304" pitchFamily="18" charset="0"/>
                <a:cs typeface="Times New Roman" panose="02020603050405020304" pitchFamily="18" charset="0"/>
              </a:rPr>
              <a:t>công</a:t>
            </a:r>
            <a:r>
              <a:rPr lang="en-US" sz="6800" dirty="0">
                <a:solidFill>
                  <a:schemeClr val="bg1"/>
                </a:solidFill>
                <a:latin typeface="Times New Roman" panose="02020603050405020304" pitchFamily="18" charset="0"/>
                <a:cs typeface="Times New Roman" panose="02020603050405020304" pitchFamily="18" charset="0"/>
              </a:rPr>
              <a:t> </a:t>
            </a:r>
            <a:r>
              <a:rPr lang="en-US" sz="6800" dirty="0" err="1">
                <a:solidFill>
                  <a:schemeClr val="bg1"/>
                </a:solidFill>
                <a:latin typeface="Times New Roman" panose="02020603050405020304" pitchFamily="18" charset="0"/>
                <a:cs typeface="Times New Roman" panose="02020603050405020304" pitchFamily="18" charset="0"/>
              </a:rPr>
              <a:t>nghệ</a:t>
            </a:r>
            <a:r>
              <a:rPr lang="en-US" sz="6800" dirty="0">
                <a:solidFill>
                  <a:schemeClr val="bg1"/>
                </a:solidFill>
                <a:latin typeface="Times New Roman" panose="02020603050405020304" pitchFamily="18" charset="0"/>
                <a:cs typeface="Times New Roman" panose="02020603050405020304" pitchFamily="18" charset="0"/>
              </a:rPr>
              <a:t> </a:t>
            </a:r>
            <a:r>
              <a:rPr lang="en-US" sz="6800" dirty="0" err="1">
                <a:solidFill>
                  <a:schemeClr val="bg1"/>
                </a:solidFill>
                <a:latin typeface="Times New Roman" panose="02020603050405020304" pitchFamily="18" charset="0"/>
                <a:cs typeface="Times New Roman" panose="02020603050405020304" pitchFamily="18" charset="0"/>
              </a:rPr>
              <a:t>sử</a:t>
            </a:r>
            <a:r>
              <a:rPr lang="en-US" sz="6800" dirty="0">
                <a:solidFill>
                  <a:schemeClr val="bg1"/>
                </a:solidFill>
                <a:latin typeface="Times New Roman" panose="02020603050405020304" pitchFamily="18" charset="0"/>
                <a:cs typeface="Times New Roman" panose="02020603050405020304" pitchFamily="18" charset="0"/>
              </a:rPr>
              <a:t> </a:t>
            </a:r>
            <a:r>
              <a:rPr lang="en-US" sz="6800" dirty="0" err="1">
                <a:solidFill>
                  <a:schemeClr val="bg1"/>
                </a:solidFill>
                <a:latin typeface="Times New Roman" panose="02020603050405020304" pitchFamily="18" charset="0"/>
                <a:cs typeface="Times New Roman" panose="02020603050405020304" pitchFamily="18" charset="0"/>
              </a:rPr>
              <a:t>dụng</a:t>
            </a:r>
            <a:endParaRPr lang="en-US" sz="6800" dirty="0">
              <a:solidFill>
                <a:schemeClr val="bg1"/>
              </a:solidFill>
              <a:latin typeface="Times New Roman" panose="02020603050405020304" pitchFamily="18" charset="0"/>
              <a:cs typeface="Times New Roman" panose="02020603050405020304" pitchFamily="18" charset="0"/>
            </a:endParaRPr>
          </a:p>
        </p:txBody>
      </p:sp>
      <p:pic>
        <p:nvPicPr>
          <p:cNvPr id="1032" name="Picture 8" descr="Apache Kafka với Scala - VN GEEKS">
            <a:extLst>
              <a:ext uri="{FF2B5EF4-FFF2-40B4-BE49-F238E27FC236}">
                <a16:creationId xmlns:a16="http://schemas.microsoft.com/office/drawing/2014/main" id="{AAC69615-6409-5580-12B6-DDB83C93ADE5}"/>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rot="21420000">
            <a:off x="441785" y="930444"/>
            <a:ext cx="1732056" cy="173205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Java With SpringBoot Training | Certification | Course | DevOpsSchool">
            <a:extLst>
              <a:ext uri="{FF2B5EF4-FFF2-40B4-BE49-F238E27FC236}">
                <a16:creationId xmlns:a16="http://schemas.microsoft.com/office/drawing/2014/main" id="{6CF547EB-914D-FAFE-0D9C-60D3A5E8DEAD}"/>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rot="21420000">
            <a:off x="3146431" y="1232854"/>
            <a:ext cx="1785001" cy="990675"/>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ReactJS là gì? Kiến thức cơ bản về ReactJS mà bạn cần biết">
            <a:extLst>
              <a:ext uri="{FF2B5EF4-FFF2-40B4-BE49-F238E27FC236}">
                <a16:creationId xmlns:a16="http://schemas.microsoft.com/office/drawing/2014/main" id="{E175DA98-B958-2F3F-55EB-4221D628C44A}"/>
              </a:ext>
            </a:extLst>
          </p:cNvPr>
          <p:cNvPicPr>
            <a:picLocks noChangeAspect="1" noChangeArrowheads="1"/>
          </p:cNvPicPr>
          <p:nvPr/>
        </p:nvPicPr>
        <p:blipFill>
          <a:blip r:embed="rId6">
            <a:extLst>
              <a:ext uri="{28A0092B-C50C-407E-A947-70E740481C1C}">
                <a14:useLocalDpi xmlns:a14="http://schemas.microsoft.com/office/drawing/2010/main" val="0"/>
              </a:ext>
            </a:extLst>
          </a:blip>
          <a:stretch>
            <a:fillRect/>
          </a:stretch>
        </p:blipFill>
        <p:spPr bwMode="auto">
          <a:xfrm rot="21420000">
            <a:off x="6240464" y="979247"/>
            <a:ext cx="2125694" cy="1062847"/>
          </a:xfrm>
          <a:prstGeom prst="rect">
            <a:avLst/>
          </a:prstGeom>
          <a:noFill/>
          <a:extLst>
            <a:ext uri="{909E8E84-426E-40DD-AFC4-6F175D3DCCD1}">
              <a14:hiddenFill xmlns:a14="http://schemas.microsoft.com/office/drawing/2010/main">
                <a:solidFill>
                  <a:srgbClr val="FFFFFF"/>
                </a:solidFill>
              </a14:hiddenFill>
            </a:ext>
          </a:extLst>
        </p:spPr>
      </p:pic>
      <p:sp>
        <p:nvSpPr>
          <p:cNvPr id="1080" name="5-Point Star 18">
            <a:extLst>
              <a:ext uri="{FF2B5EF4-FFF2-40B4-BE49-F238E27FC236}">
                <a16:creationId xmlns:a16="http://schemas.microsoft.com/office/drawing/2014/main" id="{633E64AF-F150-4EAE-9D23-27FB4712D3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036" name="Picture 12" descr="MariaDB (@mariadb) / X">
            <a:extLst>
              <a:ext uri="{FF2B5EF4-FFF2-40B4-BE49-F238E27FC236}">
                <a16:creationId xmlns:a16="http://schemas.microsoft.com/office/drawing/2014/main" id="{61526E47-C032-B69F-066B-3E246B4D3CB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rot="21387184">
            <a:off x="8723609" y="636942"/>
            <a:ext cx="1709240" cy="1425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50592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duotone>
              <a:schemeClr val="bg1">
                <a:shade val="48000"/>
                <a:satMod val="110000"/>
                <a:lumMod val="40000"/>
              </a:schemeClr>
              <a:schemeClr val="bg1">
                <a:tint val="90000"/>
                <a:lumMod val="106000"/>
              </a:schemeClr>
            </a:duotone>
          </a:blip>
          <a:stretch/>
        </a:blipFill>
        <a:effectLst/>
      </p:bgPr>
    </p:bg>
    <p:spTree>
      <p:nvGrpSpPr>
        <p:cNvPr id="1" name=""/>
        <p:cNvGrpSpPr/>
        <p:nvPr/>
      </p:nvGrpSpPr>
      <p:grpSpPr>
        <a:xfrm>
          <a:off x="0" y="0"/>
          <a:ext cx="0" cy="0"/>
          <a:chOff x="0" y="0"/>
          <a:chExt cx="0" cy="0"/>
        </a:xfrm>
      </p:grpSpPr>
      <p:pic>
        <p:nvPicPr>
          <p:cNvPr id="64" name="Picture 63">
            <a:extLst>
              <a:ext uri="{FF2B5EF4-FFF2-40B4-BE49-F238E27FC236}">
                <a16:creationId xmlns:a16="http://schemas.microsoft.com/office/drawing/2014/main" id="{576E8DBD-6DBD-4FCB-8FE8-8F0425C0B67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66" name="Freeform 11">
            <a:extLst>
              <a:ext uri="{FF2B5EF4-FFF2-40B4-BE49-F238E27FC236}">
                <a16:creationId xmlns:a16="http://schemas.microsoft.com/office/drawing/2014/main" id="{70BE0118-665B-49AC-8ED9-B29C009CED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8" name="Freeform 13">
            <a:extLst>
              <a:ext uri="{FF2B5EF4-FFF2-40B4-BE49-F238E27FC236}">
                <a16:creationId xmlns:a16="http://schemas.microsoft.com/office/drawing/2014/main" id="{DB8E4593-3024-4A7B-92FB-8114D72E57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70" name="Freeform 25">
            <a:extLst>
              <a:ext uri="{FF2B5EF4-FFF2-40B4-BE49-F238E27FC236}">
                <a16:creationId xmlns:a16="http://schemas.microsoft.com/office/drawing/2014/main" id="{F72029E6-113E-4A42-8D29-4B796B39B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72" name="Freeform 14">
            <a:extLst>
              <a:ext uri="{FF2B5EF4-FFF2-40B4-BE49-F238E27FC236}">
                <a16:creationId xmlns:a16="http://schemas.microsoft.com/office/drawing/2014/main" id="{FBAE6AE5-2B20-46E6-B338-A385BFF09F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txBody>
          <a:bodyPr/>
          <a:lstStyle/>
          <a:p>
            <a:endParaRPr lang="en-US"/>
          </a:p>
        </p:txBody>
      </p:sp>
      <p:sp>
        <p:nvSpPr>
          <p:cNvPr id="74" name="5-Point Star 24">
            <a:extLst>
              <a:ext uri="{FF2B5EF4-FFF2-40B4-BE49-F238E27FC236}">
                <a16:creationId xmlns:a16="http://schemas.microsoft.com/office/drawing/2014/main" id="{4555B12C-E2CF-448D-918F-96D0958DC6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76" name="Picture 75">
            <a:extLst>
              <a:ext uri="{FF2B5EF4-FFF2-40B4-BE49-F238E27FC236}">
                <a16:creationId xmlns:a16="http://schemas.microsoft.com/office/drawing/2014/main" id="{47458151-6535-4712-9D31-5BFEBD22056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78" name="Rectangle 77">
            <a:extLst>
              <a:ext uri="{FF2B5EF4-FFF2-40B4-BE49-F238E27FC236}">
                <a16:creationId xmlns:a16="http://schemas.microsoft.com/office/drawing/2014/main" id="{28F956D1-3AF5-47E1-BF12-D331E34AAA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6" y="0"/>
            <a:ext cx="4632997" cy="6858000"/>
          </a:xfrm>
          <a:prstGeom prst="rect">
            <a:avLst/>
          </a:prstGeom>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Freeform 5">
            <a:extLst>
              <a:ext uri="{FF2B5EF4-FFF2-40B4-BE49-F238E27FC236}">
                <a16:creationId xmlns:a16="http://schemas.microsoft.com/office/drawing/2014/main" id="{4A5A7DD1-718C-42BE-9B90-4D960E22E3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56" y="0"/>
            <a:ext cx="4293205" cy="6576643"/>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txBody>
          <a:bodyPr/>
          <a:lstStyle/>
          <a:p>
            <a:endParaRPr lang="en-US"/>
          </a:p>
        </p:txBody>
      </p:sp>
      <p:sp>
        <p:nvSpPr>
          <p:cNvPr id="4" name="TextBox 3">
            <a:extLst>
              <a:ext uri="{FF2B5EF4-FFF2-40B4-BE49-F238E27FC236}">
                <a16:creationId xmlns:a16="http://schemas.microsoft.com/office/drawing/2014/main" id="{C591D1C8-FF53-774A-A77B-CDF17E313DCF}"/>
              </a:ext>
            </a:extLst>
          </p:cNvPr>
          <p:cNvSpPr txBox="1"/>
          <p:nvPr/>
        </p:nvSpPr>
        <p:spPr>
          <a:xfrm>
            <a:off x="446663" y="1304458"/>
            <a:ext cx="3326650" cy="2901781"/>
          </a:xfrm>
          <a:prstGeom prst="rect">
            <a:avLst/>
          </a:prstGeom>
        </p:spPr>
        <p:txBody>
          <a:bodyPr vert="horz" lIns="91440" tIns="45720" rIns="91440" bIns="45720" rtlCol="0" anchor="b">
            <a:normAutofit/>
          </a:bodyPr>
          <a:lstStyle/>
          <a:p>
            <a:pPr algn="r" defTabSz="914400">
              <a:lnSpc>
                <a:spcPct val="90000"/>
              </a:lnSpc>
              <a:spcBef>
                <a:spcPct val="0"/>
              </a:spcBef>
              <a:spcAft>
                <a:spcPts val="600"/>
              </a:spcAft>
            </a:pPr>
            <a:r>
              <a:rPr lang="en-US" sz="6600" cap="all" dirty="0">
                <a:solidFill>
                  <a:schemeClr val="accent1"/>
                </a:solidFill>
                <a:latin typeface="+mj-lt"/>
                <a:ea typeface="+mj-ea"/>
                <a:cs typeface="+mj-cs"/>
              </a:rPr>
              <a:t>Thành </a:t>
            </a:r>
            <a:r>
              <a:rPr lang="en-US" sz="6600" cap="all" dirty="0" err="1">
                <a:solidFill>
                  <a:schemeClr val="accent1"/>
                </a:solidFill>
                <a:latin typeface="+mj-lt"/>
                <a:ea typeface="+mj-ea"/>
                <a:cs typeface="+mj-cs"/>
              </a:rPr>
              <a:t>viên</a:t>
            </a:r>
            <a:r>
              <a:rPr lang="en-US" sz="6600" cap="all" dirty="0">
                <a:solidFill>
                  <a:schemeClr val="accent1"/>
                </a:solidFill>
                <a:latin typeface="+mj-lt"/>
                <a:ea typeface="+mj-ea"/>
                <a:cs typeface="+mj-cs"/>
              </a:rPr>
              <a:t> </a:t>
            </a:r>
            <a:r>
              <a:rPr lang="en-US" sz="6600" cap="all" dirty="0" err="1">
                <a:solidFill>
                  <a:schemeClr val="accent1"/>
                </a:solidFill>
                <a:latin typeface="+mj-lt"/>
                <a:ea typeface="+mj-ea"/>
                <a:cs typeface="+mj-cs"/>
              </a:rPr>
              <a:t>nhóm</a:t>
            </a:r>
            <a:r>
              <a:rPr lang="en-US" sz="6600" cap="all" dirty="0">
                <a:solidFill>
                  <a:schemeClr val="accent1"/>
                </a:solidFill>
                <a:latin typeface="+mj-lt"/>
                <a:ea typeface="+mj-ea"/>
                <a:cs typeface="+mj-cs"/>
              </a:rPr>
              <a:t> 10</a:t>
            </a:r>
          </a:p>
        </p:txBody>
      </p:sp>
      <p:sp>
        <p:nvSpPr>
          <p:cNvPr id="82" name="Rectangle 81">
            <a:extLst>
              <a:ext uri="{FF2B5EF4-FFF2-40B4-BE49-F238E27FC236}">
                <a16:creationId xmlns:a16="http://schemas.microsoft.com/office/drawing/2014/main" id="{9DE02FF1-20BC-4306-B0FB-AE6D71D737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248871" cy="226225"/>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84" name="Rectangle 83">
            <a:extLst>
              <a:ext uri="{FF2B5EF4-FFF2-40B4-BE49-F238E27FC236}">
                <a16:creationId xmlns:a16="http://schemas.microsoft.com/office/drawing/2014/main" id="{89A8C427-1B47-42B2-9206-1F34BE757D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52622"/>
            <a:ext cx="4250216"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86" name="Rectangle 85">
            <a:extLst>
              <a:ext uri="{FF2B5EF4-FFF2-40B4-BE49-F238E27FC236}">
                <a16:creationId xmlns:a16="http://schemas.microsoft.com/office/drawing/2014/main" id="{C9864909-0F48-48BD-B525-B293738D4E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1883" y="450792"/>
            <a:ext cx="6636823" cy="5950008"/>
          </a:xfrm>
          <a:prstGeom prst="rect">
            <a:avLst/>
          </a:prstGeom>
          <a:solidFill>
            <a:schemeClr val="bg1"/>
          </a:solidFill>
          <a:ln w="57150" cmpd="thinThick">
            <a:noFill/>
            <a:miter lim="800000"/>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Table 4">
            <a:extLst>
              <a:ext uri="{FF2B5EF4-FFF2-40B4-BE49-F238E27FC236}">
                <a16:creationId xmlns:a16="http://schemas.microsoft.com/office/drawing/2014/main" id="{3B43789C-8531-0E4C-C596-6E6742438D94}"/>
              </a:ext>
            </a:extLst>
          </p:cNvPr>
          <p:cNvGraphicFramePr>
            <a:graphicFrameLocks noGrp="1"/>
          </p:cNvGraphicFramePr>
          <p:nvPr>
            <p:extLst>
              <p:ext uri="{D42A27DB-BD31-4B8C-83A1-F6EECF244321}">
                <p14:modId xmlns:p14="http://schemas.microsoft.com/office/powerpoint/2010/main" val="3846452123"/>
              </p:ext>
            </p:extLst>
          </p:nvPr>
        </p:nvGraphicFramePr>
        <p:xfrm>
          <a:off x="5321367" y="706000"/>
          <a:ext cx="6174773" cy="5440020"/>
        </p:xfrm>
        <a:graphic>
          <a:graphicData uri="http://schemas.openxmlformats.org/drawingml/2006/table">
            <a:tbl>
              <a:tblPr firstRow="1" bandRow="1">
                <a:tableStyleId>{5C22544A-7EE6-4342-B048-85BDC9FD1C3A}</a:tableStyleId>
              </a:tblPr>
              <a:tblGrid>
                <a:gridCol w="1278609">
                  <a:extLst>
                    <a:ext uri="{9D8B030D-6E8A-4147-A177-3AD203B41FA5}">
                      <a16:colId xmlns:a16="http://schemas.microsoft.com/office/drawing/2014/main" val="22143489"/>
                    </a:ext>
                  </a:extLst>
                </a:gridCol>
                <a:gridCol w="2065862">
                  <a:extLst>
                    <a:ext uri="{9D8B030D-6E8A-4147-A177-3AD203B41FA5}">
                      <a16:colId xmlns:a16="http://schemas.microsoft.com/office/drawing/2014/main" val="820711218"/>
                    </a:ext>
                  </a:extLst>
                </a:gridCol>
                <a:gridCol w="2830302">
                  <a:extLst>
                    <a:ext uri="{9D8B030D-6E8A-4147-A177-3AD203B41FA5}">
                      <a16:colId xmlns:a16="http://schemas.microsoft.com/office/drawing/2014/main" val="4169935195"/>
                    </a:ext>
                  </a:extLst>
                </a:gridCol>
              </a:tblGrid>
              <a:tr h="962503">
                <a:tc>
                  <a:txBody>
                    <a:bodyPr/>
                    <a:lstStyle/>
                    <a:p>
                      <a:pPr algn="ctr"/>
                      <a:r>
                        <a:rPr lang="en-US" sz="1400" dirty="0">
                          <a:latin typeface="Times New Roman" panose="02020603050405020304" pitchFamily="18" charset="0"/>
                          <a:cs typeface="Times New Roman" panose="02020603050405020304" pitchFamily="18" charset="0"/>
                        </a:rPr>
                        <a:t>MSSV</a:t>
                      </a:r>
                    </a:p>
                  </a:txBody>
                  <a:tcPr marL="132164" marR="132164" marT="66082" marB="66082" anchor="ctr"/>
                </a:tc>
                <a:tc>
                  <a:txBody>
                    <a:bodyPr/>
                    <a:lstStyle/>
                    <a:p>
                      <a:pPr algn="ctr"/>
                      <a:r>
                        <a:rPr lang="en-US" sz="1400">
                          <a:latin typeface="Times New Roman" panose="02020603050405020304" pitchFamily="18" charset="0"/>
                          <a:cs typeface="Times New Roman" panose="02020603050405020304" pitchFamily="18" charset="0"/>
                        </a:rPr>
                        <a:t>Họ và tên</a:t>
                      </a:r>
                    </a:p>
                  </a:txBody>
                  <a:tcPr marL="132164" marR="132164" marT="66082" marB="66082" anchor="ctr"/>
                </a:tc>
                <a:tc>
                  <a:txBody>
                    <a:bodyPr/>
                    <a:lstStyle/>
                    <a:p>
                      <a:pPr algn="ctr"/>
                      <a:r>
                        <a:rPr lang="en-US" sz="1400">
                          <a:latin typeface="Times New Roman" panose="02020603050405020304" pitchFamily="18" charset="0"/>
                          <a:cs typeface="Times New Roman" panose="02020603050405020304" pitchFamily="18" charset="0"/>
                        </a:rPr>
                        <a:t>Phân công</a:t>
                      </a:r>
                    </a:p>
                  </a:txBody>
                  <a:tcPr marL="132164" marR="132164" marT="66082" marB="66082" anchor="ctr"/>
                </a:tc>
                <a:extLst>
                  <a:ext uri="{0D108BD9-81ED-4DB2-BD59-A6C34878D82A}">
                    <a16:rowId xmlns:a16="http://schemas.microsoft.com/office/drawing/2014/main" val="3852958061"/>
                  </a:ext>
                </a:extLst>
              </a:tr>
              <a:tr h="1757507">
                <a:tc>
                  <a:txBody>
                    <a:bodyPr/>
                    <a:lstStyle/>
                    <a:p>
                      <a:pPr algn="ctr"/>
                      <a:r>
                        <a:rPr lang="en-US" sz="1400" kern="1200" dirty="0">
                          <a:solidFill>
                            <a:schemeClr val="dk1"/>
                          </a:solidFill>
                          <a:effectLst/>
                          <a:latin typeface="Times New Roman" panose="02020603050405020304" pitchFamily="18" charset="0"/>
                          <a:ea typeface="+mn-ea"/>
                          <a:cs typeface="Times New Roman" panose="02020603050405020304" pitchFamily="18" charset="0"/>
                        </a:rPr>
                        <a:t>21028411</a:t>
                      </a:r>
                      <a:endParaRPr lang="en-US" sz="1400" dirty="0">
                        <a:latin typeface="Times New Roman" panose="02020603050405020304" pitchFamily="18" charset="0"/>
                        <a:cs typeface="Times New Roman" panose="02020603050405020304" pitchFamily="18" charset="0"/>
                      </a:endParaRPr>
                    </a:p>
                  </a:txBody>
                  <a:tcPr marL="132164" marR="132164" marT="66082" marB="66082" anchor="ctr"/>
                </a:tc>
                <a:tc>
                  <a:txBody>
                    <a:bodyPr/>
                    <a:lstStyle/>
                    <a:p>
                      <a:pPr algn="ctr"/>
                      <a:r>
                        <a:rPr lang="en-US" sz="1400">
                          <a:latin typeface="Times New Roman" panose="02020603050405020304" pitchFamily="18" charset="0"/>
                          <a:cs typeface="Times New Roman" panose="02020603050405020304" pitchFamily="18" charset="0"/>
                        </a:rPr>
                        <a:t>Trương dương minh nhật</a:t>
                      </a:r>
                    </a:p>
                  </a:txBody>
                  <a:tcPr marL="132164" marR="132164" marT="66082" marB="66082" anchor="ctr"/>
                </a:tc>
                <a:tc>
                  <a:txBody>
                    <a:bodyPr/>
                    <a:lstStyle/>
                    <a:p>
                      <a:pPr algn="ctr"/>
                      <a:r>
                        <a:rPr lang="en-US" sz="1400" dirty="0" err="1">
                          <a:latin typeface="Times New Roman" panose="02020603050405020304" pitchFamily="18" charset="0"/>
                          <a:cs typeface="Times New Roman" panose="02020603050405020304" pitchFamily="18" charset="0"/>
                        </a:rPr>
                        <a:t>Làm</a:t>
                      </a:r>
                      <a:r>
                        <a:rPr lang="en-US" sz="1400" dirty="0">
                          <a:latin typeface="Times New Roman" panose="02020603050405020304" pitchFamily="18" charset="0"/>
                          <a:cs typeface="Times New Roman" panose="02020603050405020304" pitchFamily="18" charset="0"/>
                        </a:rPr>
                        <a:t> Backend, </a:t>
                      </a:r>
                      <a:r>
                        <a:rPr lang="en-US" sz="1400" dirty="0" err="1">
                          <a:latin typeface="Times New Roman" panose="02020603050405020304" pitchFamily="18" charset="0"/>
                          <a:cs typeface="Times New Roman" panose="02020603050405020304" pitchFamily="18" charset="0"/>
                        </a:rPr>
                        <a:t>viết</a:t>
                      </a:r>
                      <a:r>
                        <a:rPr lang="en-US" sz="1400" dirty="0">
                          <a:latin typeface="Times New Roman" panose="02020603050405020304" pitchFamily="18" charset="0"/>
                          <a:cs typeface="Times New Roman" panose="02020603050405020304" pitchFamily="18" charset="0"/>
                        </a:rPr>
                        <a:t> API </a:t>
                      </a:r>
                      <a:r>
                        <a:rPr lang="en-US" sz="1400" dirty="0" err="1">
                          <a:latin typeface="Times New Roman" panose="02020603050405020304" pitchFamily="18" charset="0"/>
                          <a:cs typeface="Times New Roman" panose="02020603050405020304" pitchFamily="18" charset="0"/>
                        </a:rPr>
                        <a:t>cho</a:t>
                      </a:r>
                      <a:r>
                        <a:rPr lang="en-US" sz="1400" dirty="0">
                          <a:latin typeface="Times New Roman" panose="02020603050405020304" pitchFamily="18" charset="0"/>
                          <a:cs typeface="Times New Roman" panose="02020603050405020304" pitchFamily="18" charset="0"/>
                        </a:rPr>
                        <a:t> FE </a:t>
                      </a:r>
                      <a:r>
                        <a:rPr lang="en-US" sz="1400" dirty="0" err="1">
                          <a:latin typeface="Times New Roman" panose="02020603050405020304" pitchFamily="18" charset="0"/>
                          <a:cs typeface="Times New Roman" panose="02020603050405020304" pitchFamily="18" charset="0"/>
                        </a:rPr>
                        <a:t>sử</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dụng</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thiết</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kế</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mô</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hình</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kiến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trúc</a:t>
                      </a:r>
                      <a:endParaRPr lang="en-US" sz="1400" dirty="0">
                        <a:latin typeface="Times New Roman" panose="02020603050405020304" pitchFamily="18" charset="0"/>
                        <a:cs typeface="Times New Roman" panose="02020603050405020304" pitchFamily="18" charset="0"/>
                      </a:endParaRPr>
                    </a:p>
                  </a:txBody>
                  <a:tcPr marL="132164" marR="132164" marT="66082" marB="66082" anchor="ctr"/>
                </a:tc>
                <a:extLst>
                  <a:ext uri="{0D108BD9-81ED-4DB2-BD59-A6C34878D82A}">
                    <a16:rowId xmlns:a16="http://schemas.microsoft.com/office/drawing/2014/main" val="1952965917"/>
                  </a:ext>
                </a:extLst>
              </a:tr>
              <a:tr h="1360005">
                <a:tc>
                  <a:txBody>
                    <a:bodyPr/>
                    <a:lstStyle/>
                    <a:p>
                      <a:pPr algn="ctr"/>
                      <a:r>
                        <a:rPr lang="en-US" sz="1400" kern="1200" dirty="0">
                          <a:solidFill>
                            <a:schemeClr val="dk1"/>
                          </a:solidFill>
                          <a:effectLst/>
                          <a:latin typeface="Times New Roman" panose="02020603050405020304" pitchFamily="18" charset="0"/>
                          <a:ea typeface="+mn-ea"/>
                          <a:cs typeface="Times New Roman" panose="02020603050405020304" pitchFamily="18" charset="0"/>
                        </a:rPr>
                        <a:t>20036311</a:t>
                      </a:r>
                      <a:endParaRPr lang="en-US" sz="1400" dirty="0">
                        <a:latin typeface="Times New Roman" panose="02020603050405020304" pitchFamily="18" charset="0"/>
                        <a:cs typeface="Times New Roman" panose="02020603050405020304" pitchFamily="18" charset="0"/>
                      </a:endParaRPr>
                    </a:p>
                  </a:txBody>
                  <a:tcPr marL="132164" marR="132164" marT="66082" marB="66082" anchor="ctr"/>
                </a:tc>
                <a:tc>
                  <a:txBody>
                    <a:bodyPr/>
                    <a:lstStyle/>
                    <a:p>
                      <a:pPr algn="ctr"/>
                      <a:r>
                        <a:rPr lang="en-US" sz="1400" dirty="0" err="1">
                          <a:latin typeface="Times New Roman" panose="02020603050405020304" pitchFamily="18" charset="0"/>
                          <a:cs typeface="Times New Roman" panose="02020603050405020304" pitchFamily="18" charset="0"/>
                        </a:rPr>
                        <a:t>Trần</a:t>
                      </a:r>
                      <a:r>
                        <a:rPr lang="en-US" sz="1400" dirty="0">
                          <a:latin typeface="Times New Roman" panose="02020603050405020304" pitchFamily="18" charset="0"/>
                          <a:cs typeface="Times New Roman" panose="02020603050405020304" pitchFamily="18" charset="0"/>
                        </a:rPr>
                        <a:t> Quang </a:t>
                      </a:r>
                      <a:r>
                        <a:rPr lang="en-US" sz="1400" dirty="0" err="1">
                          <a:latin typeface="Times New Roman" panose="02020603050405020304" pitchFamily="18" charset="0"/>
                          <a:cs typeface="Times New Roman" panose="02020603050405020304" pitchFamily="18" charset="0"/>
                        </a:rPr>
                        <a:t>Hiển</a:t>
                      </a:r>
                      <a:endParaRPr lang="en-US" sz="1400" dirty="0">
                        <a:latin typeface="Times New Roman" panose="02020603050405020304" pitchFamily="18" charset="0"/>
                        <a:cs typeface="Times New Roman" panose="02020603050405020304" pitchFamily="18" charset="0"/>
                      </a:endParaRPr>
                    </a:p>
                  </a:txBody>
                  <a:tcPr marL="132164" marR="132164" marT="66082" marB="66082" anchor="ctr"/>
                </a:tc>
                <a:tc>
                  <a:txBody>
                    <a:bodyPr/>
                    <a:lstStyle/>
                    <a:p>
                      <a:pPr algn="ctr"/>
                      <a:r>
                        <a:rPr lang="en-US" sz="1400" dirty="0" err="1">
                          <a:latin typeface="Times New Roman" panose="02020603050405020304" pitchFamily="18" charset="0"/>
                          <a:cs typeface="Times New Roman" panose="02020603050405020304" pitchFamily="18" charset="0"/>
                        </a:rPr>
                        <a:t>Làm</a:t>
                      </a:r>
                      <a:r>
                        <a:rPr lang="en-US" sz="1400" dirty="0">
                          <a:latin typeface="Times New Roman" panose="02020603050405020304" pitchFamily="18" charset="0"/>
                          <a:cs typeface="Times New Roman" panose="02020603050405020304" pitchFamily="18" charset="0"/>
                        </a:rPr>
                        <a:t> FE, </a:t>
                      </a:r>
                      <a:r>
                        <a:rPr lang="en-US" sz="1400" dirty="0" err="1">
                          <a:latin typeface="Times New Roman" panose="02020603050405020304" pitchFamily="18" charset="0"/>
                          <a:cs typeface="Times New Roman" panose="02020603050405020304" pitchFamily="18" charset="0"/>
                        </a:rPr>
                        <a:t>thiết</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kế</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giao</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diện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chính</a:t>
                      </a:r>
                      <a:r>
                        <a:rPr lang="en-US" sz="1400" dirty="0">
                          <a:latin typeface="Times New Roman" panose="02020603050405020304" pitchFamily="18" charset="0"/>
                          <a:cs typeface="Times New Roman" panose="02020603050405020304" pitchFamily="18" charset="0"/>
                        </a:rPr>
                        <a:t>). </a:t>
                      </a:r>
                    </a:p>
                  </a:txBody>
                  <a:tcPr marL="132164" marR="132164" marT="66082" marB="66082" anchor="ctr"/>
                </a:tc>
                <a:extLst>
                  <a:ext uri="{0D108BD9-81ED-4DB2-BD59-A6C34878D82A}">
                    <a16:rowId xmlns:a16="http://schemas.microsoft.com/office/drawing/2014/main" val="3700902610"/>
                  </a:ext>
                </a:extLst>
              </a:tr>
              <a:tr h="1360005">
                <a:tc>
                  <a:txBody>
                    <a:bodyPr/>
                    <a:lstStyle/>
                    <a:p>
                      <a:pPr algn="ctr"/>
                      <a:r>
                        <a:rPr lang="en-US" sz="1400" dirty="0">
                          <a:latin typeface="Times New Roman" panose="02020603050405020304" pitchFamily="18" charset="0"/>
                          <a:cs typeface="Times New Roman" panose="02020603050405020304" pitchFamily="18" charset="0"/>
                        </a:rPr>
                        <a:t>21024541</a:t>
                      </a:r>
                    </a:p>
                  </a:txBody>
                  <a:tcPr marL="132164" marR="132164" marT="66082" marB="66082" anchor="ctr"/>
                </a:tc>
                <a:tc>
                  <a:txBody>
                    <a:bodyPr/>
                    <a:lstStyle/>
                    <a:p>
                      <a:pPr algn="ctr"/>
                      <a:r>
                        <a:rPr lang="en-US" sz="1400" dirty="0">
                          <a:latin typeface="Times New Roman" panose="02020603050405020304" pitchFamily="18" charset="0"/>
                          <a:cs typeface="Times New Roman" panose="02020603050405020304" pitchFamily="18" charset="0"/>
                        </a:rPr>
                        <a:t>Nguyễn Đức Tài</a:t>
                      </a:r>
                    </a:p>
                  </a:txBody>
                  <a:tcPr marL="132164" marR="132164" marT="66082" marB="66082" anchor="ctr"/>
                </a:tc>
                <a:tc>
                  <a:txBody>
                    <a:bodyPr/>
                    <a:lstStyle/>
                    <a:p>
                      <a:pPr algn="ctr"/>
                      <a:r>
                        <a:rPr lang="en-US" sz="1400" dirty="0" err="1">
                          <a:latin typeface="Times New Roman" panose="02020603050405020304" pitchFamily="18" charset="0"/>
                          <a:cs typeface="Times New Roman" panose="02020603050405020304" pitchFamily="18" charset="0"/>
                        </a:rPr>
                        <a:t>Làm</a:t>
                      </a:r>
                      <a:r>
                        <a:rPr lang="en-US" sz="1400">
                          <a:latin typeface="Times New Roman" panose="02020603050405020304" pitchFamily="18" charset="0"/>
                          <a:cs typeface="Times New Roman" panose="02020603050405020304" pitchFamily="18" charset="0"/>
                        </a:rPr>
                        <a:t> FE (</a:t>
                      </a:r>
                      <a:r>
                        <a:rPr lang="en-US" sz="1400" dirty="0" err="1">
                          <a:latin typeface="Times New Roman" panose="02020603050405020304" pitchFamily="18" charset="0"/>
                          <a:cs typeface="Times New Roman" panose="02020603050405020304" pitchFamily="18" charset="0"/>
                        </a:rPr>
                        <a:t>phụ</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làm</a:t>
                      </a:r>
                      <a:r>
                        <a:rPr lang="en-US" sz="1400" dirty="0">
                          <a:latin typeface="Times New Roman" panose="02020603050405020304" pitchFamily="18" charset="0"/>
                          <a:cs typeface="Times New Roman" panose="02020603050405020304" pitchFamily="18" charset="0"/>
                        </a:rPr>
                        <a:t> data </a:t>
                      </a:r>
                      <a:r>
                        <a:rPr lang="en-US" sz="1400" dirty="0" err="1">
                          <a:latin typeface="Times New Roman" panose="02020603050405020304" pitchFamily="18" charset="0"/>
                          <a:cs typeface="Times New Roman" panose="02020603050405020304" pitchFamily="18" charset="0"/>
                        </a:rPr>
                        <a:t>cho</a:t>
                      </a:r>
                      <a:r>
                        <a:rPr lang="en-US" sz="1400" dirty="0">
                          <a:latin typeface="Times New Roman" panose="02020603050405020304" pitchFamily="18" charset="0"/>
                          <a:cs typeface="Times New Roman" panose="02020603050405020304" pitchFamily="18" charset="0"/>
                        </a:rPr>
                        <a:t> database, </a:t>
                      </a:r>
                      <a:r>
                        <a:rPr lang="en-US" sz="1400" dirty="0" err="1">
                          <a:latin typeface="Times New Roman" panose="02020603050405020304" pitchFamily="18" charset="0"/>
                          <a:cs typeface="Times New Roman" panose="02020603050405020304" pitchFamily="18" charset="0"/>
                        </a:rPr>
                        <a:t>thiết</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kế</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mô</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hình</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cơ</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bản</a:t>
                      </a:r>
                      <a:r>
                        <a:rPr lang="en-US" sz="1400" dirty="0">
                          <a:latin typeface="Times New Roman" panose="02020603050405020304" pitchFamily="18" charset="0"/>
                          <a:cs typeface="Times New Roman" panose="02020603050405020304" pitchFamily="18" charset="0"/>
                        </a:rPr>
                        <a:t>.</a:t>
                      </a:r>
                    </a:p>
                  </a:txBody>
                  <a:tcPr marL="132164" marR="132164" marT="66082" marB="66082" anchor="ctr"/>
                </a:tc>
                <a:extLst>
                  <a:ext uri="{0D108BD9-81ED-4DB2-BD59-A6C34878D82A}">
                    <a16:rowId xmlns:a16="http://schemas.microsoft.com/office/drawing/2014/main" val="451000048"/>
                  </a:ext>
                </a:extLst>
              </a:tr>
            </a:tbl>
          </a:graphicData>
        </a:graphic>
      </p:graphicFrame>
    </p:spTree>
    <p:extLst>
      <p:ext uri="{BB962C8B-B14F-4D97-AF65-F5344CB8AC3E}">
        <p14:creationId xmlns:p14="http://schemas.microsoft.com/office/powerpoint/2010/main" val="27662018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duotone>
              <a:schemeClr val="bg1">
                <a:shade val="48000"/>
                <a:satMod val="110000"/>
                <a:lumMod val="40000"/>
              </a:schemeClr>
              <a:schemeClr val="bg1">
                <a:tint val="90000"/>
                <a:lumMod val="106000"/>
              </a:schemeClr>
            </a:duotone>
          </a:blip>
          <a:stretch/>
        </a:blipFill>
        <a:effectLst/>
      </p:bgPr>
    </p:bg>
    <p:spTree>
      <p:nvGrpSpPr>
        <p:cNvPr id="1" name=""/>
        <p:cNvGrpSpPr/>
        <p:nvPr/>
      </p:nvGrpSpPr>
      <p:grpSpPr>
        <a:xfrm>
          <a:off x="0" y="0"/>
          <a:ext cx="0" cy="0"/>
          <a:chOff x="0" y="0"/>
          <a:chExt cx="0" cy="0"/>
        </a:xfrm>
      </p:grpSpPr>
      <p:sp>
        <p:nvSpPr>
          <p:cNvPr id="19" name="Freeform: Shape 18">
            <a:extLst>
              <a:ext uri="{FF2B5EF4-FFF2-40B4-BE49-F238E27FC236}">
                <a16:creationId xmlns:a16="http://schemas.microsoft.com/office/drawing/2014/main" id="{66809B23-EC40-425A-B89A-F9CE4F0631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custGeom>
            <a:avLst/>
            <a:gdLst>
              <a:gd name="connsiteX0" fmla="*/ 3 w 11647715"/>
              <a:gd name="connsiteY0" fmla="*/ 0 h 2634343"/>
              <a:gd name="connsiteX1" fmla="*/ 11647715 w 11647715"/>
              <a:gd name="connsiteY1" fmla="*/ 0 h 2634343"/>
              <a:gd name="connsiteX2" fmla="*/ 11647715 w 11647715"/>
              <a:gd name="connsiteY2" fmla="*/ 2634343 h 2634343"/>
              <a:gd name="connsiteX3" fmla="*/ 3 w 11647715"/>
              <a:gd name="connsiteY3" fmla="*/ 2634343 h 2634343"/>
              <a:gd name="connsiteX4" fmla="*/ 3 w 11647715"/>
              <a:gd name="connsiteY4" fmla="*/ 1533667 h 2634343"/>
              <a:gd name="connsiteX5" fmla="*/ 0 w 11647715"/>
              <a:gd name="connsiteY5" fmla="*/ 1533667 h 2634343"/>
              <a:gd name="connsiteX6" fmla="*/ 0 w 11647715"/>
              <a:gd name="connsiteY6" fmla="*/ 980400 h 2634343"/>
              <a:gd name="connsiteX7" fmla="*/ 3 w 11647715"/>
              <a:gd name="connsiteY7" fmla="*/ 980400 h 2634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647715" h="2634343">
                <a:moveTo>
                  <a:pt x="3" y="0"/>
                </a:moveTo>
                <a:lnTo>
                  <a:pt x="11647715" y="0"/>
                </a:lnTo>
                <a:lnTo>
                  <a:pt x="11647715" y="2634343"/>
                </a:lnTo>
                <a:lnTo>
                  <a:pt x="3" y="2634343"/>
                </a:lnTo>
                <a:lnTo>
                  <a:pt x="3" y="1533667"/>
                </a:lnTo>
                <a:lnTo>
                  <a:pt x="0" y="1533667"/>
                </a:lnTo>
                <a:lnTo>
                  <a:pt x="0" y="980400"/>
                </a:lnTo>
                <a:lnTo>
                  <a:pt x="3" y="98040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useBgFill="1">
        <p:nvSpPr>
          <p:cNvPr id="21" name="Freeform: Shape 20">
            <a:extLst>
              <a:ext uri="{FF2B5EF4-FFF2-40B4-BE49-F238E27FC236}">
                <a16:creationId xmlns:a16="http://schemas.microsoft.com/office/drawing/2014/main" id="{A601F395-3079-4179-84BA-6654D9F825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643467"/>
            <a:ext cx="10905067" cy="5571066"/>
          </a:xfrm>
          <a:custGeom>
            <a:avLst/>
            <a:gdLst>
              <a:gd name="connsiteX0" fmla="*/ 0 w 8130198"/>
              <a:gd name="connsiteY0" fmla="*/ 0 h 6857999"/>
              <a:gd name="connsiteX1" fmla="*/ 7241014 w 8130198"/>
              <a:gd name="connsiteY1" fmla="*/ 0 h 6857999"/>
              <a:gd name="connsiteX2" fmla="*/ 8130198 w 8130198"/>
              <a:gd name="connsiteY2" fmla="*/ 0 h 6857999"/>
              <a:gd name="connsiteX3" fmla="*/ 8130198 w 8130198"/>
              <a:gd name="connsiteY3" fmla="*/ 6857999 h 6857999"/>
              <a:gd name="connsiteX4" fmla="*/ 0 w 8130198"/>
              <a:gd name="connsiteY4" fmla="*/ 6857999 h 6857999"/>
              <a:gd name="connsiteX5" fmla="*/ 0 w 8130198"/>
              <a:gd name="connsiteY5" fmla="*/ 6375361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130198" h="6857999">
                <a:moveTo>
                  <a:pt x="0" y="0"/>
                </a:moveTo>
                <a:lnTo>
                  <a:pt x="7241014" y="0"/>
                </a:lnTo>
                <a:lnTo>
                  <a:pt x="8130198" y="0"/>
                </a:lnTo>
                <a:lnTo>
                  <a:pt x="8130198" y="6857999"/>
                </a:lnTo>
                <a:lnTo>
                  <a:pt x="0" y="6857999"/>
                </a:lnTo>
                <a:lnTo>
                  <a:pt x="0" y="6375361"/>
                </a:lnTo>
                <a:close/>
              </a:path>
            </a:pathLst>
          </a:custGeom>
          <a:ln w="50800" cap="sq">
            <a:solidFill>
              <a:srgbClr val="7F7F7F"/>
            </a:solidFill>
            <a:miter lim="800000"/>
          </a:ln>
          <a:effectLst>
            <a:outerShdw blurRad="101600" dist="152400" dir="4380000" algn="t" rotWithShape="0">
              <a:prstClr val="black">
                <a:alpha val="43000"/>
              </a:prstClr>
            </a:outerShdw>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2550F8C7-73A8-1A62-4820-42D3288D8EC5}"/>
              </a:ext>
            </a:extLst>
          </p:cNvPr>
          <p:cNvSpPr>
            <a:spLocks noGrp="1"/>
          </p:cNvSpPr>
          <p:nvPr>
            <p:ph type="title"/>
          </p:nvPr>
        </p:nvSpPr>
        <p:spPr>
          <a:xfrm>
            <a:off x="1286933" y="1061660"/>
            <a:ext cx="9618133" cy="1043108"/>
          </a:xfrm>
        </p:spPr>
        <p:txBody>
          <a:bodyPr>
            <a:normAutofit/>
          </a:bodyPr>
          <a:lstStyle/>
          <a:p>
            <a:pPr algn="ctr"/>
            <a:r>
              <a:rPr lang="en-US" sz="4800"/>
              <a:t>1. Phân tích đề bài</a:t>
            </a:r>
          </a:p>
        </p:txBody>
      </p:sp>
      <p:sp>
        <p:nvSpPr>
          <p:cNvPr id="3" name="Content Placeholder 2">
            <a:extLst>
              <a:ext uri="{FF2B5EF4-FFF2-40B4-BE49-F238E27FC236}">
                <a16:creationId xmlns:a16="http://schemas.microsoft.com/office/drawing/2014/main" id="{2E07CC63-1852-808A-0445-5DF4AD518EB8}"/>
              </a:ext>
            </a:extLst>
          </p:cNvPr>
          <p:cNvSpPr>
            <a:spLocks noGrp="1"/>
          </p:cNvSpPr>
          <p:nvPr>
            <p:ph idx="1"/>
          </p:nvPr>
        </p:nvSpPr>
        <p:spPr>
          <a:xfrm>
            <a:off x="1286933" y="2226681"/>
            <a:ext cx="9618133" cy="3586290"/>
          </a:xfrm>
        </p:spPr>
        <p:txBody>
          <a:bodyPr>
            <a:normAutofit/>
          </a:bodyPr>
          <a:lstStyle/>
          <a:p>
            <a:r>
              <a:rPr lang="vi-VN" sz="1800">
                <a:solidFill>
                  <a:schemeClr val="tx1">
                    <a:lumMod val="85000"/>
                    <a:lumOff val="15000"/>
                  </a:schemeClr>
                </a:solidFill>
                <a:latin typeface="+mj-lt"/>
              </a:rPr>
              <a:t>Nhà trường yêu cầu tạo một phần mềm website có thể quản lý vấn đề đăng ký học phần tín chỉ cho các sinh viên, nhà trường muốn một phần mềm website có thể chịu tải được số lượng đông sinh viên khi tham gia đăng ký học phần cùng một lúc khi thời điểm đăng ký học phần mở, cùng lúc đó nhà trường cần một giao diện đơn giản cũng như đầy đủ các chức năng cần thiết để sử dụng. Nhà trường muốn có hệ thống sao cho sinh viên, giảng viên và giáo vụ khoa đều có thể sử dụng.</a:t>
            </a:r>
            <a:endParaRPr lang="en-US" sz="1800">
              <a:solidFill>
                <a:schemeClr val="tx1">
                  <a:lumMod val="85000"/>
                  <a:lumOff val="15000"/>
                </a:schemeClr>
              </a:solidFill>
              <a:latin typeface="+mj-lt"/>
            </a:endParaRPr>
          </a:p>
        </p:txBody>
      </p:sp>
    </p:spTree>
    <p:extLst>
      <p:ext uri="{BB962C8B-B14F-4D97-AF65-F5344CB8AC3E}">
        <p14:creationId xmlns:p14="http://schemas.microsoft.com/office/powerpoint/2010/main" val="18210122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duotone>
              <a:schemeClr val="bg1">
                <a:shade val="48000"/>
                <a:satMod val="110000"/>
                <a:lumMod val="40000"/>
              </a:schemeClr>
              <a:schemeClr val="bg1">
                <a:tint val="90000"/>
                <a:lumMod val="106000"/>
              </a:schemeClr>
            </a:duotone>
          </a:blip>
          <a:stretch/>
        </a:blip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66809B23-EC40-425A-B89A-F9CE4F0631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custGeom>
            <a:avLst/>
            <a:gdLst>
              <a:gd name="connsiteX0" fmla="*/ 3 w 11647715"/>
              <a:gd name="connsiteY0" fmla="*/ 0 h 2634343"/>
              <a:gd name="connsiteX1" fmla="*/ 11647715 w 11647715"/>
              <a:gd name="connsiteY1" fmla="*/ 0 h 2634343"/>
              <a:gd name="connsiteX2" fmla="*/ 11647715 w 11647715"/>
              <a:gd name="connsiteY2" fmla="*/ 2634343 h 2634343"/>
              <a:gd name="connsiteX3" fmla="*/ 3 w 11647715"/>
              <a:gd name="connsiteY3" fmla="*/ 2634343 h 2634343"/>
              <a:gd name="connsiteX4" fmla="*/ 3 w 11647715"/>
              <a:gd name="connsiteY4" fmla="*/ 1533667 h 2634343"/>
              <a:gd name="connsiteX5" fmla="*/ 0 w 11647715"/>
              <a:gd name="connsiteY5" fmla="*/ 1533667 h 2634343"/>
              <a:gd name="connsiteX6" fmla="*/ 0 w 11647715"/>
              <a:gd name="connsiteY6" fmla="*/ 980400 h 2634343"/>
              <a:gd name="connsiteX7" fmla="*/ 3 w 11647715"/>
              <a:gd name="connsiteY7" fmla="*/ 980400 h 2634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647715" h="2634343">
                <a:moveTo>
                  <a:pt x="3" y="0"/>
                </a:moveTo>
                <a:lnTo>
                  <a:pt x="11647715" y="0"/>
                </a:lnTo>
                <a:lnTo>
                  <a:pt x="11647715" y="2634343"/>
                </a:lnTo>
                <a:lnTo>
                  <a:pt x="3" y="2634343"/>
                </a:lnTo>
                <a:lnTo>
                  <a:pt x="3" y="1533667"/>
                </a:lnTo>
                <a:lnTo>
                  <a:pt x="0" y="1533667"/>
                </a:lnTo>
                <a:lnTo>
                  <a:pt x="0" y="980400"/>
                </a:lnTo>
                <a:lnTo>
                  <a:pt x="3" y="98040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useBgFill="1">
        <p:nvSpPr>
          <p:cNvPr id="10" name="Freeform: Shape 9">
            <a:extLst>
              <a:ext uri="{FF2B5EF4-FFF2-40B4-BE49-F238E27FC236}">
                <a16:creationId xmlns:a16="http://schemas.microsoft.com/office/drawing/2014/main" id="{A601F395-3079-4179-84BA-6654D9F825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643467"/>
            <a:ext cx="10905067" cy="5571066"/>
          </a:xfrm>
          <a:custGeom>
            <a:avLst/>
            <a:gdLst>
              <a:gd name="connsiteX0" fmla="*/ 0 w 8130198"/>
              <a:gd name="connsiteY0" fmla="*/ 0 h 6857999"/>
              <a:gd name="connsiteX1" fmla="*/ 7241014 w 8130198"/>
              <a:gd name="connsiteY1" fmla="*/ 0 h 6857999"/>
              <a:gd name="connsiteX2" fmla="*/ 8130198 w 8130198"/>
              <a:gd name="connsiteY2" fmla="*/ 0 h 6857999"/>
              <a:gd name="connsiteX3" fmla="*/ 8130198 w 8130198"/>
              <a:gd name="connsiteY3" fmla="*/ 6857999 h 6857999"/>
              <a:gd name="connsiteX4" fmla="*/ 0 w 8130198"/>
              <a:gd name="connsiteY4" fmla="*/ 6857999 h 6857999"/>
              <a:gd name="connsiteX5" fmla="*/ 0 w 8130198"/>
              <a:gd name="connsiteY5" fmla="*/ 6375361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130198" h="6857999">
                <a:moveTo>
                  <a:pt x="0" y="0"/>
                </a:moveTo>
                <a:lnTo>
                  <a:pt x="7241014" y="0"/>
                </a:lnTo>
                <a:lnTo>
                  <a:pt x="8130198" y="0"/>
                </a:lnTo>
                <a:lnTo>
                  <a:pt x="8130198" y="6857999"/>
                </a:lnTo>
                <a:lnTo>
                  <a:pt x="0" y="6857999"/>
                </a:lnTo>
                <a:lnTo>
                  <a:pt x="0" y="6375361"/>
                </a:lnTo>
                <a:close/>
              </a:path>
            </a:pathLst>
          </a:custGeom>
          <a:ln w="50800" cap="sq">
            <a:solidFill>
              <a:srgbClr val="7F7F7F"/>
            </a:solidFill>
            <a:miter lim="800000"/>
          </a:ln>
          <a:effectLst>
            <a:outerShdw blurRad="101600" dist="152400" dir="4380000" algn="t" rotWithShape="0">
              <a:prstClr val="black">
                <a:alpha val="43000"/>
              </a:prstClr>
            </a:outerShdw>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2550F8C7-73A8-1A62-4820-42D3288D8EC5}"/>
              </a:ext>
            </a:extLst>
          </p:cNvPr>
          <p:cNvSpPr>
            <a:spLocks noGrp="1"/>
          </p:cNvSpPr>
          <p:nvPr>
            <p:ph type="title"/>
          </p:nvPr>
        </p:nvSpPr>
        <p:spPr>
          <a:xfrm>
            <a:off x="1286933" y="1061660"/>
            <a:ext cx="9618133" cy="1043108"/>
          </a:xfrm>
        </p:spPr>
        <p:txBody>
          <a:bodyPr>
            <a:normAutofit/>
          </a:bodyPr>
          <a:lstStyle/>
          <a:p>
            <a:pPr algn="ctr"/>
            <a:r>
              <a:rPr lang="en-US" sz="4800" dirty="0"/>
              <a:t>1. </a:t>
            </a:r>
            <a:r>
              <a:rPr lang="en-US" sz="4800" dirty="0" err="1"/>
              <a:t>Phân</a:t>
            </a:r>
            <a:r>
              <a:rPr lang="en-US" sz="4800" dirty="0"/>
              <a:t> </a:t>
            </a:r>
            <a:r>
              <a:rPr lang="en-US" sz="4800" dirty="0" err="1"/>
              <a:t>tích</a:t>
            </a:r>
            <a:r>
              <a:rPr lang="en-US" sz="4800" dirty="0"/>
              <a:t> </a:t>
            </a:r>
            <a:r>
              <a:rPr lang="en-US" sz="4800" dirty="0" err="1"/>
              <a:t>đề</a:t>
            </a:r>
            <a:r>
              <a:rPr lang="en-US" sz="4800" dirty="0"/>
              <a:t> </a:t>
            </a:r>
            <a:r>
              <a:rPr lang="en-US" sz="4800" dirty="0" err="1"/>
              <a:t>bài</a:t>
            </a:r>
            <a:endParaRPr lang="en-US" sz="4800" dirty="0"/>
          </a:p>
        </p:txBody>
      </p:sp>
      <p:sp>
        <p:nvSpPr>
          <p:cNvPr id="3" name="Content Placeholder 2">
            <a:extLst>
              <a:ext uri="{FF2B5EF4-FFF2-40B4-BE49-F238E27FC236}">
                <a16:creationId xmlns:a16="http://schemas.microsoft.com/office/drawing/2014/main" id="{2E07CC63-1852-808A-0445-5DF4AD518EB8}"/>
              </a:ext>
            </a:extLst>
          </p:cNvPr>
          <p:cNvSpPr>
            <a:spLocks noGrp="1"/>
          </p:cNvSpPr>
          <p:nvPr>
            <p:ph idx="1"/>
          </p:nvPr>
        </p:nvSpPr>
        <p:spPr>
          <a:xfrm>
            <a:off x="797406" y="1993308"/>
            <a:ext cx="10581794" cy="4184072"/>
          </a:xfrm>
        </p:spPr>
        <p:txBody>
          <a:bodyPr>
            <a:normAutofit/>
          </a:bodyPr>
          <a:lstStyle/>
          <a:p>
            <a:pPr>
              <a:lnSpc>
                <a:spcPct val="110000"/>
              </a:lnSpc>
            </a:pPr>
            <a:r>
              <a:rPr lang="vi-VN" sz="1400" dirty="0">
                <a:solidFill>
                  <a:schemeClr val="tx1">
                    <a:lumMod val="85000"/>
                    <a:lumOff val="15000"/>
                  </a:schemeClr>
                </a:solidFill>
                <a:latin typeface="+mj-lt"/>
              </a:rPr>
              <a:t>Đối với sinh viên, các sinh viên muốn có thể sử dụng hệ thống này thì trước hết phải thực hiện đăng nhập tài khoản với mã số sinh viên và mật khẩu đã được nhà trường cung cấp lúc sinh viên tham gia học chính thức tại trường, sinh viên có thực hiện các dịch vụ của hệ thống cung cấp như: xem thông tin sinh viên hoặc điều chỉnh thay đổi thông tin nếu cần thiết, sinh viên có thể xem được điểm các môn học mà đã đăng ký theo kỳ học cũng như xem thời khoá biểu để biết lịch học, lịch thi. Khi đến mùa đăng ký học phần, sinh viên sẽ thực hiện đăng ký học phần các môn học do chính giáo vụ khoa mở cho sinh viên đăng ký, sinh viên thực hiện chọn năm học cũng như kỳ học để hiển thị danh sách các môn học có thể đăng ký được do giáo vụ khoa them, sinh viên chọn một môn học để hiển thị danh sách các lớp có sẵn để sinh viên có thể chọn lớp đúng theo ý muốn để học, mỗi lớp học phần đều luôn luôn có 1 lớp lý thuyết và trong trường hợp môn đó có thực hành sẽ có lớp thực hành riêng cũng như sẽ có nhiều ca lớp thực hành để sinh viên có thể lựa chọn ca sao cho phù hợp và đăng ký, khi nhấn nút đăng ký, sinh viên sẽ được gửi một thư email để xác nhận rằng việc mà mình đăng ký sẽ chấp nhận hoàn toàn và không thể nào huỷ, sau khi sinh viên đã thực hiện chấp nhận đăng ký thông qua xác nhận email, sinh viên sẽ nhận được giấy thông báo tiền học phí của môn mà sinh viên đã đăng ký. Ngoài ra nhà trường muốn cung cấp chức năng xét tốt nghiệp cho sinh viên nào đủ yêu cầu số lượng tín chỉ đã học để có thể thực hiện xét tốt nghiệp.</a:t>
            </a:r>
            <a:endParaRPr lang="en-US" sz="1400" dirty="0">
              <a:solidFill>
                <a:schemeClr val="tx1">
                  <a:lumMod val="85000"/>
                  <a:lumOff val="15000"/>
                </a:schemeClr>
              </a:solidFill>
              <a:latin typeface="+mj-lt"/>
            </a:endParaRPr>
          </a:p>
        </p:txBody>
      </p:sp>
    </p:spTree>
    <p:extLst>
      <p:ext uri="{BB962C8B-B14F-4D97-AF65-F5344CB8AC3E}">
        <p14:creationId xmlns:p14="http://schemas.microsoft.com/office/powerpoint/2010/main" val="10180524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0F8C7-73A8-1A62-4820-42D3288D8EC5}"/>
              </a:ext>
            </a:extLst>
          </p:cNvPr>
          <p:cNvSpPr>
            <a:spLocks noGrp="1"/>
          </p:cNvSpPr>
          <p:nvPr>
            <p:ph type="title"/>
          </p:nvPr>
        </p:nvSpPr>
        <p:spPr>
          <a:xfrm>
            <a:off x="1286933" y="1061660"/>
            <a:ext cx="9618133" cy="1043108"/>
          </a:xfrm>
        </p:spPr>
        <p:txBody>
          <a:bodyPr>
            <a:normAutofit/>
          </a:bodyPr>
          <a:lstStyle/>
          <a:p>
            <a:pPr algn="ctr"/>
            <a:r>
              <a:rPr lang="en-US" sz="4800" dirty="0"/>
              <a:t>1. </a:t>
            </a:r>
            <a:r>
              <a:rPr lang="en-US" sz="4800" dirty="0" err="1"/>
              <a:t>Phân</a:t>
            </a:r>
            <a:r>
              <a:rPr lang="en-US" sz="4800" dirty="0"/>
              <a:t> </a:t>
            </a:r>
            <a:r>
              <a:rPr lang="en-US" sz="4800" dirty="0" err="1"/>
              <a:t>tích</a:t>
            </a:r>
            <a:r>
              <a:rPr lang="en-US" sz="4800" dirty="0"/>
              <a:t> </a:t>
            </a:r>
            <a:r>
              <a:rPr lang="en-US" sz="4800" dirty="0" err="1"/>
              <a:t>đề</a:t>
            </a:r>
            <a:r>
              <a:rPr lang="en-US" sz="4800" dirty="0"/>
              <a:t> </a:t>
            </a:r>
            <a:r>
              <a:rPr lang="en-US" sz="4800" dirty="0" err="1"/>
              <a:t>bài</a:t>
            </a:r>
            <a:endParaRPr lang="en-US" sz="4800" dirty="0"/>
          </a:p>
        </p:txBody>
      </p:sp>
      <p:sp>
        <p:nvSpPr>
          <p:cNvPr id="3" name="Content Placeholder 2">
            <a:extLst>
              <a:ext uri="{FF2B5EF4-FFF2-40B4-BE49-F238E27FC236}">
                <a16:creationId xmlns:a16="http://schemas.microsoft.com/office/drawing/2014/main" id="{2E07CC63-1852-808A-0445-5DF4AD518EB8}"/>
              </a:ext>
            </a:extLst>
          </p:cNvPr>
          <p:cNvSpPr>
            <a:spLocks noGrp="1"/>
          </p:cNvSpPr>
          <p:nvPr>
            <p:ph idx="1"/>
          </p:nvPr>
        </p:nvSpPr>
        <p:spPr>
          <a:xfrm>
            <a:off x="797406" y="1993308"/>
            <a:ext cx="10581794" cy="4184072"/>
          </a:xfrm>
        </p:spPr>
        <p:txBody>
          <a:bodyPr>
            <a:normAutofit/>
          </a:bodyPr>
          <a:lstStyle/>
          <a:p>
            <a:pPr>
              <a:lnSpc>
                <a:spcPct val="110000"/>
              </a:lnSpc>
            </a:pPr>
            <a:r>
              <a:rPr lang="vi-VN" dirty="0">
                <a:solidFill>
                  <a:schemeClr val="tx1">
                    <a:lumMod val="85000"/>
                    <a:lumOff val="15000"/>
                  </a:schemeClr>
                </a:solidFill>
                <a:latin typeface="+mj-lt"/>
              </a:rPr>
              <a:t>Đối với giảng viên, giảng viên có thể xem hay cập nhật thông tin cá nhân của bản than, ngoài ra giảng viên có thể xem được thời khoá biểu để biết được lịch dạy cũng như sinh viên có thể thực hiện nhập điểm của sinh viên của mình đang dạy, việc nhập điểm của sinh viên chỉ dành cho giảng viên dạy lý thuyết nhập, đối với giảng viên thực hành sẽ không thể nhập điểm, thay vào đó vào gần cuối đến thời điểm nhập điểm thì giảng viên thực hành có thể gửi bảng điểm hay bảng đánh giá đến giảng viên lý thuyết để giảng viên lý thuyết có thể dựa vào đó có thể cho điểm phù hợp.</a:t>
            </a:r>
            <a:endParaRPr lang="en-US" dirty="0">
              <a:solidFill>
                <a:schemeClr val="tx1">
                  <a:lumMod val="85000"/>
                  <a:lumOff val="15000"/>
                </a:schemeClr>
              </a:solidFill>
              <a:latin typeface="+mj-lt"/>
            </a:endParaRPr>
          </a:p>
        </p:txBody>
      </p:sp>
    </p:spTree>
    <p:extLst>
      <p:ext uri="{BB962C8B-B14F-4D97-AF65-F5344CB8AC3E}">
        <p14:creationId xmlns:p14="http://schemas.microsoft.com/office/powerpoint/2010/main" val="37936172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0F8C7-73A8-1A62-4820-42D3288D8EC5}"/>
              </a:ext>
            </a:extLst>
          </p:cNvPr>
          <p:cNvSpPr>
            <a:spLocks noGrp="1"/>
          </p:cNvSpPr>
          <p:nvPr>
            <p:ph type="title"/>
          </p:nvPr>
        </p:nvSpPr>
        <p:spPr>
          <a:xfrm>
            <a:off x="1286933" y="1061660"/>
            <a:ext cx="9618133" cy="1043108"/>
          </a:xfrm>
        </p:spPr>
        <p:txBody>
          <a:bodyPr>
            <a:normAutofit/>
          </a:bodyPr>
          <a:lstStyle/>
          <a:p>
            <a:pPr algn="ctr"/>
            <a:r>
              <a:rPr lang="en-US" sz="4800" dirty="0"/>
              <a:t>1. </a:t>
            </a:r>
            <a:r>
              <a:rPr lang="en-US" sz="4800" dirty="0" err="1"/>
              <a:t>Phân</a:t>
            </a:r>
            <a:r>
              <a:rPr lang="en-US" sz="4800" dirty="0"/>
              <a:t> </a:t>
            </a:r>
            <a:r>
              <a:rPr lang="en-US" sz="4800" dirty="0" err="1"/>
              <a:t>tích</a:t>
            </a:r>
            <a:r>
              <a:rPr lang="en-US" sz="4800" dirty="0"/>
              <a:t> </a:t>
            </a:r>
            <a:r>
              <a:rPr lang="en-US" sz="4800" dirty="0" err="1"/>
              <a:t>đề</a:t>
            </a:r>
            <a:r>
              <a:rPr lang="en-US" sz="4800" dirty="0"/>
              <a:t> </a:t>
            </a:r>
            <a:r>
              <a:rPr lang="en-US" sz="4800" dirty="0" err="1"/>
              <a:t>bài</a:t>
            </a:r>
            <a:endParaRPr lang="en-US" sz="4800" dirty="0"/>
          </a:p>
        </p:txBody>
      </p:sp>
      <p:sp>
        <p:nvSpPr>
          <p:cNvPr id="3" name="Content Placeholder 2">
            <a:extLst>
              <a:ext uri="{FF2B5EF4-FFF2-40B4-BE49-F238E27FC236}">
                <a16:creationId xmlns:a16="http://schemas.microsoft.com/office/drawing/2014/main" id="{2E07CC63-1852-808A-0445-5DF4AD518EB8}"/>
              </a:ext>
            </a:extLst>
          </p:cNvPr>
          <p:cNvSpPr>
            <a:spLocks noGrp="1"/>
          </p:cNvSpPr>
          <p:nvPr>
            <p:ph idx="1"/>
          </p:nvPr>
        </p:nvSpPr>
        <p:spPr>
          <a:xfrm>
            <a:off x="697818" y="1785079"/>
            <a:ext cx="10581794" cy="4184072"/>
          </a:xfrm>
        </p:spPr>
        <p:txBody>
          <a:bodyPr>
            <a:normAutofit/>
          </a:bodyPr>
          <a:lstStyle/>
          <a:p>
            <a:pPr>
              <a:lnSpc>
                <a:spcPct val="110000"/>
              </a:lnSpc>
            </a:pPr>
            <a:r>
              <a:rPr lang="vi-VN" dirty="0">
                <a:solidFill>
                  <a:schemeClr val="tx1">
                    <a:lumMod val="85000"/>
                    <a:lumOff val="15000"/>
                  </a:schemeClr>
                </a:solidFill>
                <a:latin typeface="+mj-lt"/>
              </a:rPr>
              <a:t>Đối với giáo vụ, ngoài việc giáo vụ khoa có thể xem thông tin cũng như chỉnh được thông tin bản than thì giáo vụ khoa có thể thực hiện quản lý đăng ký lớp học phần, giáo vụ thể thực hiện them một môn học vào kỳ học sắp tới để có thể chuẩn bị them các lớp học lý thuyết và thực hành. Trong quá trình thêm môn học, giáo vụ cần chú ý vấn đề xếp thời gian, lịch thời khoá biểu sao cho phù hợp tránh vấn đề bị trùng lịch với nhau, giáo vụ khoa là người sẽ quyết định giáo viên sẽ dạy môn nào trong lớp học phần nào.</a:t>
            </a:r>
            <a:endParaRPr lang="en-US" dirty="0">
              <a:solidFill>
                <a:schemeClr val="tx1">
                  <a:lumMod val="85000"/>
                  <a:lumOff val="15000"/>
                </a:schemeClr>
              </a:solidFill>
              <a:latin typeface="+mj-lt"/>
            </a:endParaRPr>
          </a:p>
        </p:txBody>
      </p:sp>
    </p:spTree>
    <p:extLst>
      <p:ext uri="{BB962C8B-B14F-4D97-AF65-F5344CB8AC3E}">
        <p14:creationId xmlns:p14="http://schemas.microsoft.com/office/powerpoint/2010/main" val="27749587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duotone>
              <a:schemeClr val="bg1">
                <a:shade val="48000"/>
                <a:satMod val="110000"/>
                <a:lumMod val="40000"/>
              </a:schemeClr>
              <a:schemeClr val="bg1">
                <a:tint val="90000"/>
                <a:lumMod val="106000"/>
              </a:schemeClr>
            </a:duotone>
          </a:blip>
          <a:stretch/>
        </a:blip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0A9C49B-76D8-4E9B-B430-D1ADF40F1CF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0" name="Rectangle 9">
            <a:extLst>
              <a:ext uri="{FF2B5EF4-FFF2-40B4-BE49-F238E27FC236}">
                <a16:creationId xmlns:a16="http://schemas.microsoft.com/office/drawing/2014/main" id="{F88A5712-2FE0-4DD4-BDC6-099EA378A0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2" name="Freeform 9">
            <a:extLst>
              <a:ext uri="{FF2B5EF4-FFF2-40B4-BE49-F238E27FC236}">
                <a16:creationId xmlns:a16="http://schemas.microsoft.com/office/drawing/2014/main" id="{448E5503-E0F8-4B94-81A3-B1FA57623E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txBody>
          <a:bodyPr/>
          <a:lstStyle/>
          <a:p>
            <a:endParaRPr lang="en-US"/>
          </a:p>
        </p:txBody>
      </p:sp>
      <p:sp>
        <p:nvSpPr>
          <p:cNvPr id="14" name="Rectangle 13">
            <a:extLst>
              <a:ext uri="{FF2B5EF4-FFF2-40B4-BE49-F238E27FC236}">
                <a16:creationId xmlns:a16="http://schemas.microsoft.com/office/drawing/2014/main" id="{CE54F896-85E7-4403-9E37-1B004731F8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54296" cy="6380796"/>
          </a:xfrm>
          <a:prstGeom prst="rect">
            <a:avLst/>
          </a:prstGeom>
          <a:gradFill flip="none" rotWithShape="1">
            <a:gsLst>
              <a:gs pos="34000">
                <a:schemeClr val="accent1"/>
              </a:gs>
              <a:gs pos="100000">
                <a:schemeClr val="accent1">
                  <a:lumMod val="60000"/>
                </a:schemeClr>
              </a:gs>
            </a:gsLst>
            <a:lin ang="8100000" scaled="1"/>
            <a:tileRect/>
          </a:gra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FD198E96-73D5-38DF-E174-422F607916DA}"/>
              </a:ext>
            </a:extLst>
          </p:cNvPr>
          <p:cNvSpPr>
            <a:spLocks noGrp="1"/>
          </p:cNvSpPr>
          <p:nvPr>
            <p:ph type="title"/>
          </p:nvPr>
        </p:nvSpPr>
        <p:spPr>
          <a:xfrm>
            <a:off x="342902" y="667694"/>
            <a:ext cx="3381946" cy="4846967"/>
          </a:xfrm>
        </p:spPr>
        <p:txBody>
          <a:bodyPr>
            <a:normAutofit/>
          </a:bodyPr>
          <a:lstStyle/>
          <a:p>
            <a:r>
              <a:rPr lang="en-US" sz="4800" dirty="0">
                <a:solidFill>
                  <a:srgbClr val="FFFFFF"/>
                </a:solidFill>
                <a:latin typeface="Times New Roman" panose="02020603050405020304" pitchFamily="18" charset="0"/>
                <a:cs typeface="Times New Roman" panose="02020603050405020304" pitchFamily="18" charset="0"/>
              </a:rPr>
              <a:t>2. </a:t>
            </a:r>
            <a:r>
              <a:rPr lang="en-US" sz="4800" dirty="0" err="1">
                <a:solidFill>
                  <a:srgbClr val="FFFFFF"/>
                </a:solidFill>
                <a:latin typeface="Times New Roman" panose="02020603050405020304" pitchFamily="18" charset="0"/>
                <a:cs typeface="Times New Roman" panose="02020603050405020304" pitchFamily="18" charset="0"/>
              </a:rPr>
              <a:t>Kiến</a:t>
            </a:r>
            <a:r>
              <a:rPr lang="en-US" sz="4800" dirty="0">
                <a:solidFill>
                  <a:srgbClr val="FFFFFF"/>
                </a:solidFill>
                <a:latin typeface="Times New Roman" panose="02020603050405020304" pitchFamily="18" charset="0"/>
                <a:cs typeface="Times New Roman" panose="02020603050405020304" pitchFamily="18" charset="0"/>
              </a:rPr>
              <a:t> </a:t>
            </a:r>
            <a:r>
              <a:rPr lang="en-US" sz="4800" dirty="0" err="1">
                <a:solidFill>
                  <a:srgbClr val="FFFFFF"/>
                </a:solidFill>
                <a:latin typeface="Times New Roman" panose="02020603050405020304" pitchFamily="18" charset="0"/>
                <a:cs typeface="Times New Roman" panose="02020603050405020304" pitchFamily="18" charset="0"/>
              </a:rPr>
              <a:t>trúc</a:t>
            </a:r>
            <a:r>
              <a:rPr lang="en-US" sz="4800" dirty="0">
                <a:solidFill>
                  <a:srgbClr val="FFFFFF"/>
                </a:solidFill>
                <a:latin typeface="Times New Roman" panose="02020603050405020304" pitchFamily="18" charset="0"/>
                <a:cs typeface="Times New Roman" panose="02020603050405020304" pitchFamily="18" charset="0"/>
              </a:rPr>
              <a:t> </a:t>
            </a:r>
            <a:r>
              <a:rPr lang="en-US" sz="4800" dirty="0" err="1">
                <a:solidFill>
                  <a:srgbClr val="FFFFFF"/>
                </a:solidFill>
                <a:latin typeface="Times New Roman" panose="02020603050405020304" pitchFamily="18" charset="0"/>
                <a:cs typeface="Times New Roman" panose="02020603050405020304" pitchFamily="18" charset="0"/>
              </a:rPr>
              <a:t>lựa</a:t>
            </a:r>
            <a:r>
              <a:rPr lang="en-US" sz="4800" dirty="0">
                <a:solidFill>
                  <a:srgbClr val="FFFFFF"/>
                </a:solidFill>
                <a:latin typeface="Times New Roman" panose="02020603050405020304" pitchFamily="18" charset="0"/>
                <a:cs typeface="Times New Roman" panose="02020603050405020304" pitchFamily="18" charset="0"/>
              </a:rPr>
              <a:t> </a:t>
            </a:r>
            <a:r>
              <a:rPr lang="en-US" sz="4800" dirty="0" err="1">
                <a:solidFill>
                  <a:srgbClr val="FFFFFF"/>
                </a:solidFill>
                <a:latin typeface="Times New Roman" panose="02020603050405020304" pitchFamily="18" charset="0"/>
                <a:cs typeface="Times New Roman" panose="02020603050405020304" pitchFamily="18" charset="0"/>
              </a:rPr>
              <a:t>chọn</a:t>
            </a:r>
            <a:endParaRPr lang="en-US" sz="4800" dirty="0">
              <a:solidFill>
                <a:srgbClr val="FFFFFF"/>
              </a:solidFill>
              <a:latin typeface="Times New Roman" panose="02020603050405020304" pitchFamily="18" charset="0"/>
              <a:cs typeface="Times New Roman" panose="02020603050405020304" pitchFamily="18" charset="0"/>
            </a:endParaRPr>
          </a:p>
        </p:txBody>
      </p:sp>
      <p:pic>
        <p:nvPicPr>
          <p:cNvPr id="11" name="Content Placeholder 10">
            <a:extLst>
              <a:ext uri="{FF2B5EF4-FFF2-40B4-BE49-F238E27FC236}">
                <a16:creationId xmlns:a16="http://schemas.microsoft.com/office/drawing/2014/main" id="{006D33A6-CFE1-BE37-BDA4-57EC2EA63C7C}"/>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rcRect/>
          <a:stretch>
            <a:fillRect/>
          </a:stretch>
        </p:blipFill>
        <p:spPr bwMode="auto">
          <a:xfrm>
            <a:off x="4067749" y="0"/>
            <a:ext cx="7673124" cy="6369353"/>
          </a:xfrm>
          <a:prstGeom prst="rect">
            <a:avLst/>
          </a:prstGeom>
          <a:noFill/>
          <a:ln>
            <a:solidFill>
              <a:schemeClr val="tx1"/>
            </a:solidFill>
          </a:ln>
        </p:spPr>
      </p:pic>
    </p:spTree>
    <p:extLst>
      <p:ext uri="{BB962C8B-B14F-4D97-AF65-F5344CB8AC3E}">
        <p14:creationId xmlns:p14="http://schemas.microsoft.com/office/powerpoint/2010/main" val="6455567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duotone>
              <a:schemeClr val="bg1">
                <a:shade val="48000"/>
                <a:satMod val="110000"/>
                <a:lumMod val="40000"/>
              </a:schemeClr>
              <a:schemeClr val="bg1">
                <a:tint val="90000"/>
                <a:lumMod val="106000"/>
              </a:schemeClr>
            </a:duotone>
          </a:blip>
          <a:stretch/>
        </a:blipFill>
        <a:effectLst/>
      </p:bgPr>
    </p:bg>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id="{BB28D430-56EA-45B9-8632-927BEBF029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26" name="Freeform: Shape 25">
            <a:extLst>
              <a:ext uri="{FF2B5EF4-FFF2-40B4-BE49-F238E27FC236}">
                <a16:creationId xmlns:a16="http://schemas.microsoft.com/office/drawing/2014/main" id="{A601F395-3079-4179-84BA-6654D9F825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3" y="321733"/>
            <a:ext cx="11548533" cy="6214534"/>
          </a:xfrm>
          <a:custGeom>
            <a:avLst/>
            <a:gdLst>
              <a:gd name="connsiteX0" fmla="*/ 0 w 8130198"/>
              <a:gd name="connsiteY0" fmla="*/ 0 h 6857999"/>
              <a:gd name="connsiteX1" fmla="*/ 7241014 w 8130198"/>
              <a:gd name="connsiteY1" fmla="*/ 0 h 6857999"/>
              <a:gd name="connsiteX2" fmla="*/ 8130198 w 8130198"/>
              <a:gd name="connsiteY2" fmla="*/ 0 h 6857999"/>
              <a:gd name="connsiteX3" fmla="*/ 8130198 w 8130198"/>
              <a:gd name="connsiteY3" fmla="*/ 6857999 h 6857999"/>
              <a:gd name="connsiteX4" fmla="*/ 0 w 8130198"/>
              <a:gd name="connsiteY4" fmla="*/ 6857999 h 6857999"/>
              <a:gd name="connsiteX5" fmla="*/ 0 w 8130198"/>
              <a:gd name="connsiteY5" fmla="*/ 6375361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130198" h="6857999">
                <a:moveTo>
                  <a:pt x="0" y="0"/>
                </a:moveTo>
                <a:lnTo>
                  <a:pt x="7241014" y="0"/>
                </a:lnTo>
                <a:lnTo>
                  <a:pt x="8130198" y="0"/>
                </a:lnTo>
                <a:lnTo>
                  <a:pt x="8130198" y="6857999"/>
                </a:lnTo>
                <a:lnTo>
                  <a:pt x="0" y="6857999"/>
                </a:lnTo>
                <a:lnTo>
                  <a:pt x="0" y="6375361"/>
                </a:lnTo>
                <a:close/>
              </a:path>
            </a:pathLst>
          </a:custGeom>
          <a:ln w="50800" cap="sq">
            <a:noFill/>
            <a:miter lim="800000"/>
          </a:ln>
          <a:effectLst>
            <a:outerShdw blurRad="101600" dist="152400" dir="4380000" algn="t" rotWithShape="0">
              <a:prstClr val="black">
                <a:alpha val="43000"/>
              </a:prstClr>
            </a:outerShdw>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 name="TextBox 5">
            <a:extLst>
              <a:ext uri="{FF2B5EF4-FFF2-40B4-BE49-F238E27FC236}">
                <a16:creationId xmlns:a16="http://schemas.microsoft.com/office/drawing/2014/main" id="{EC0800C3-6F66-86F1-38DC-2765B74EC748}"/>
              </a:ext>
            </a:extLst>
          </p:cNvPr>
          <p:cNvSpPr txBox="1"/>
          <p:nvPr/>
        </p:nvSpPr>
        <p:spPr>
          <a:xfrm>
            <a:off x="685801" y="685800"/>
            <a:ext cx="10396882" cy="1151965"/>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5400" cap="all" dirty="0">
                <a:solidFill>
                  <a:schemeClr val="accent1"/>
                </a:solidFill>
                <a:latin typeface="Times New Roman" panose="02020603050405020304" pitchFamily="18" charset="0"/>
                <a:ea typeface="+mj-ea"/>
                <a:cs typeface="Times New Roman" panose="02020603050405020304" pitchFamily="18" charset="0"/>
              </a:rPr>
              <a:t>3. Lý do </a:t>
            </a:r>
            <a:r>
              <a:rPr lang="en-US" sz="5400" cap="all" dirty="0" err="1">
                <a:solidFill>
                  <a:schemeClr val="accent1"/>
                </a:solidFill>
                <a:latin typeface="Times New Roman" panose="02020603050405020304" pitchFamily="18" charset="0"/>
                <a:ea typeface="+mj-ea"/>
                <a:cs typeface="Times New Roman" panose="02020603050405020304" pitchFamily="18" charset="0"/>
              </a:rPr>
              <a:t>chọn</a:t>
            </a:r>
            <a:endParaRPr lang="en-US" sz="5400" cap="all" dirty="0">
              <a:solidFill>
                <a:schemeClr val="accent1"/>
              </a:solidFill>
              <a:latin typeface="Times New Roman" panose="02020603050405020304" pitchFamily="18" charset="0"/>
              <a:ea typeface="+mj-ea"/>
              <a:cs typeface="Times New Roman" panose="02020603050405020304" pitchFamily="18" charset="0"/>
            </a:endParaRPr>
          </a:p>
        </p:txBody>
      </p:sp>
      <p:sp>
        <p:nvSpPr>
          <p:cNvPr id="9" name="TextBox 8">
            <a:extLst>
              <a:ext uri="{FF2B5EF4-FFF2-40B4-BE49-F238E27FC236}">
                <a16:creationId xmlns:a16="http://schemas.microsoft.com/office/drawing/2014/main" id="{F15D2CAB-A447-474F-1F02-8B6D073131CA}"/>
              </a:ext>
            </a:extLst>
          </p:cNvPr>
          <p:cNvSpPr txBox="1"/>
          <p:nvPr/>
        </p:nvSpPr>
        <p:spPr>
          <a:xfrm>
            <a:off x="685800" y="2063396"/>
            <a:ext cx="10394707" cy="3744737"/>
          </a:xfrm>
          <a:prstGeom prst="rect">
            <a:avLst/>
          </a:prstGeom>
        </p:spPr>
        <p:txBody>
          <a:bodyPr vert="horz" lIns="91440" tIns="45720" rIns="91440" bIns="45720" rtlCol="0" anchor="ctr">
            <a:normAutofit fontScale="92500" lnSpcReduction="10000"/>
          </a:bodyPr>
          <a:lstStyle/>
          <a:p>
            <a:pPr indent="-228600" defTabSz="914400">
              <a:lnSpc>
                <a:spcPct val="110000"/>
              </a:lnSpc>
              <a:spcAft>
                <a:spcPts val="600"/>
              </a:spcAft>
              <a:buClr>
                <a:schemeClr val="accent1"/>
              </a:buClr>
              <a:buSzPct val="160000"/>
              <a:buFont typeface="Arial" panose="020B0604020202020204" pitchFamily="34" charset="0"/>
              <a:buChar char="•"/>
            </a:pPr>
            <a:r>
              <a:rPr lang="en-US" cap="all" dirty="0">
                <a:latin typeface="Times New Roman" panose="02020603050405020304" pitchFamily="18" charset="0"/>
                <a:cs typeface="Times New Roman" panose="02020603050405020304" pitchFamily="18" charset="0"/>
              </a:rPr>
              <a:t>Theo </a:t>
            </a:r>
            <a:r>
              <a:rPr lang="en-US" cap="all" dirty="0" err="1">
                <a:latin typeface="Times New Roman" panose="02020603050405020304" pitchFamily="18" charset="0"/>
                <a:cs typeface="Times New Roman" panose="02020603050405020304" pitchFamily="18" charset="0"/>
              </a:rPr>
              <a:t>đề</a:t>
            </a:r>
            <a:r>
              <a:rPr lang="en-US" cap="all" dirty="0">
                <a:latin typeface="Times New Roman" panose="02020603050405020304" pitchFamily="18" charset="0"/>
                <a:cs typeface="Times New Roman" panose="02020603050405020304" pitchFamily="18" charset="0"/>
              </a:rPr>
              <a:t> </a:t>
            </a:r>
            <a:r>
              <a:rPr lang="en-US" cap="all" dirty="0" err="1">
                <a:latin typeface="Times New Roman" panose="02020603050405020304" pitchFamily="18" charset="0"/>
                <a:cs typeface="Times New Roman" panose="02020603050405020304" pitchFamily="18" charset="0"/>
              </a:rPr>
              <a:t>tài</a:t>
            </a:r>
            <a:r>
              <a:rPr lang="en-US" cap="all" dirty="0">
                <a:latin typeface="Times New Roman" panose="02020603050405020304" pitchFamily="18" charset="0"/>
                <a:cs typeface="Times New Roman" panose="02020603050405020304" pitchFamily="18" charset="0"/>
              </a:rPr>
              <a:t> </a:t>
            </a:r>
            <a:r>
              <a:rPr lang="en-US" cap="all" dirty="0" err="1">
                <a:latin typeface="Times New Roman" panose="02020603050405020304" pitchFamily="18" charset="0"/>
                <a:cs typeface="Times New Roman" panose="02020603050405020304" pitchFamily="18" charset="0"/>
              </a:rPr>
              <a:t>này</a:t>
            </a:r>
            <a:r>
              <a:rPr lang="en-US" cap="all" dirty="0">
                <a:latin typeface="Times New Roman" panose="02020603050405020304" pitchFamily="18" charset="0"/>
                <a:cs typeface="Times New Roman" panose="02020603050405020304" pitchFamily="18" charset="0"/>
              </a:rPr>
              <a:t>, </a:t>
            </a:r>
            <a:r>
              <a:rPr lang="en-US" cap="all" dirty="0" err="1">
                <a:latin typeface="Times New Roman" panose="02020603050405020304" pitchFamily="18" charset="0"/>
                <a:cs typeface="Times New Roman" panose="02020603050405020304" pitchFamily="18" charset="0"/>
              </a:rPr>
              <a:t>nhóm</a:t>
            </a:r>
            <a:r>
              <a:rPr lang="en-US" cap="all" dirty="0">
                <a:latin typeface="Times New Roman" panose="02020603050405020304" pitchFamily="18" charset="0"/>
                <a:cs typeface="Times New Roman" panose="02020603050405020304" pitchFamily="18" charset="0"/>
              </a:rPr>
              <a:t> </a:t>
            </a:r>
            <a:r>
              <a:rPr lang="en-US" cap="all" dirty="0" err="1">
                <a:latin typeface="Times New Roman" panose="02020603050405020304" pitchFamily="18" charset="0"/>
                <a:cs typeface="Times New Roman" panose="02020603050405020304" pitchFamily="18" charset="0"/>
              </a:rPr>
              <a:t>chúng</a:t>
            </a:r>
            <a:r>
              <a:rPr lang="en-US" cap="all" dirty="0">
                <a:latin typeface="Times New Roman" panose="02020603050405020304" pitchFamily="18" charset="0"/>
                <a:cs typeface="Times New Roman" panose="02020603050405020304" pitchFamily="18" charset="0"/>
              </a:rPr>
              <a:t> </a:t>
            </a:r>
            <a:r>
              <a:rPr lang="en-US" cap="all" dirty="0" err="1">
                <a:latin typeface="Times New Roman" panose="02020603050405020304" pitchFamily="18" charset="0"/>
                <a:cs typeface="Times New Roman" panose="02020603050405020304" pitchFamily="18" charset="0"/>
              </a:rPr>
              <a:t>em</a:t>
            </a:r>
            <a:r>
              <a:rPr lang="en-US" cap="all" dirty="0">
                <a:latin typeface="Times New Roman" panose="02020603050405020304" pitchFamily="18" charset="0"/>
                <a:cs typeface="Times New Roman" panose="02020603050405020304" pitchFamily="18" charset="0"/>
              </a:rPr>
              <a:t> </a:t>
            </a:r>
            <a:r>
              <a:rPr lang="en-US" cap="all" dirty="0" err="1">
                <a:latin typeface="Times New Roman" panose="02020603050405020304" pitchFamily="18" charset="0"/>
                <a:cs typeface="Times New Roman" panose="02020603050405020304" pitchFamily="18" charset="0"/>
              </a:rPr>
              <a:t>quyết</a:t>
            </a:r>
            <a:r>
              <a:rPr lang="en-US" cap="all" dirty="0">
                <a:latin typeface="Times New Roman" panose="02020603050405020304" pitchFamily="18" charset="0"/>
                <a:cs typeface="Times New Roman" panose="02020603050405020304" pitchFamily="18" charset="0"/>
              </a:rPr>
              <a:t> </a:t>
            </a:r>
            <a:r>
              <a:rPr lang="en-US" cap="all" dirty="0" err="1">
                <a:latin typeface="Times New Roman" panose="02020603050405020304" pitchFamily="18" charset="0"/>
                <a:cs typeface="Times New Roman" panose="02020603050405020304" pitchFamily="18" charset="0"/>
              </a:rPr>
              <a:t>định</a:t>
            </a:r>
            <a:r>
              <a:rPr lang="en-US" cap="all" dirty="0">
                <a:latin typeface="Times New Roman" panose="02020603050405020304" pitchFamily="18" charset="0"/>
                <a:cs typeface="Times New Roman" panose="02020603050405020304" pitchFamily="18" charset="0"/>
              </a:rPr>
              <a:t> </a:t>
            </a:r>
            <a:r>
              <a:rPr lang="en-US" cap="all" dirty="0" err="1">
                <a:latin typeface="Times New Roman" panose="02020603050405020304" pitchFamily="18" charset="0"/>
                <a:cs typeface="Times New Roman" panose="02020603050405020304" pitchFamily="18" charset="0"/>
              </a:rPr>
              <a:t>sử</a:t>
            </a:r>
            <a:r>
              <a:rPr lang="en-US" cap="all" dirty="0">
                <a:latin typeface="Times New Roman" panose="02020603050405020304" pitchFamily="18" charset="0"/>
                <a:cs typeface="Times New Roman" panose="02020603050405020304" pitchFamily="18" charset="0"/>
              </a:rPr>
              <a:t> </a:t>
            </a:r>
            <a:r>
              <a:rPr lang="en-US" cap="all" dirty="0" err="1">
                <a:latin typeface="Times New Roman" panose="02020603050405020304" pitchFamily="18" charset="0"/>
                <a:cs typeface="Times New Roman" panose="02020603050405020304" pitchFamily="18" charset="0"/>
              </a:rPr>
              <a:t>dụng</a:t>
            </a:r>
            <a:r>
              <a:rPr lang="en-US" cap="all" dirty="0">
                <a:latin typeface="Times New Roman" panose="02020603050405020304" pitchFamily="18" charset="0"/>
                <a:cs typeface="Times New Roman" panose="02020603050405020304" pitchFamily="18" charset="0"/>
              </a:rPr>
              <a:t> </a:t>
            </a:r>
            <a:r>
              <a:rPr lang="en-US" cap="all" dirty="0" err="1">
                <a:latin typeface="Times New Roman" panose="02020603050405020304" pitchFamily="18" charset="0"/>
                <a:cs typeface="Times New Roman" panose="02020603050405020304" pitchFamily="18" charset="0"/>
              </a:rPr>
              <a:t>kiến</a:t>
            </a:r>
            <a:r>
              <a:rPr lang="en-US" cap="all" dirty="0">
                <a:latin typeface="Times New Roman" panose="02020603050405020304" pitchFamily="18" charset="0"/>
                <a:cs typeface="Times New Roman" panose="02020603050405020304" pitchFamily="18" charset="0"/>
              </a:rPr>
              <a:t> </a:t>
            </a:r>
            <a:r>
              <a:rPr lang="en-US" cap="all" dirty="0" err="1">
                <a:latin typeface="Times New Roman" panose="02020603050405020304" pitchFamily="18" charset="0"/>
                <a:cs typeface="Times New Roman" panose="02020603050405020304" pitchFamily="18" charset="0"/>
              </a:rPr>
              <a:t>trúc</a:t>
            </a:r>
            <a:r>
              <a:rPr lang="en-US" cap="all" dirty="0">
                <a:latin typeface="Times New Roman" panose="02020603050405020304" pitchFamily="18" charset="0"/>
                <a:cs typeface="Times New Roman" panose="02020603050405020304" pitchFamily="18" charset="0"/>
              </a:rPr>
              <a:t>: Micro-services </a:t>
            </a:r>
            <a:r>
              <a:rPr lang="en-US" cap="all" dirty="0" err="1">
                <a:latin typeface="Times New Roman" panose="02020603050405020304" pitchFamily="18" charset="0"/>
                <a:cs typeface="Times New Roman" panose="02020603050405020304" pitchFamily="18" charset="0"/>
              </a:rPr>
              <a:t>kết</a:t>
            </a:r>
            <a:r>
              <a:rPr lang="en-US" cap="all" dirty="0">
                <a:latin typeface="Times New Roman" panose="02020603050405020304" pitchFamily="18" charset="0"/>
                <a:cs typeface="Times New Roman" panose="02020603050405020304" pitchFamily="18" charset="0"/>
              </a:rPr>
              <a:t> </a:t>
            </a:r>
            <a:r>
              <a:rPr lang="en-US" cap="all" dirty="0" err="1">
                <a:latin typeface="Times New Roman" panose="02020603050405020304" pitchFamily="18" charset="0"/>
                <a:cs typeface="Times New Roman" panose="02020603050405020304" pitchFamily="18" charset="0"/>
              </a:rPr>
              <a:t>hợp</a:t>
            </a:r>
            <a:r>
              <a:rPr lang="en-US" cap="all" dirty="0">
                <a:latin typeface="Times New Roman" panose="02020603050405020304" pitchFamily="18" charset="0"/>
                <a:cs typeface="Times New Roman" panose="02020603050405020304" pitchFamily="18" charset="0"/>
              </a:rPr>
              <a:t> </a:t>
            </a:r>
            <a:r>
              <a:rPr lang="en-US" cap="all" dirty="0" err="1">
                <a:latin typeface="Times New Roman" panose="02020603050405020304" pitchFamily="18" charset="0"/>
                <a:cs typeface="Times New Roman" panose="02020603050405020304" pitchFamily="18" charset="0"/>
              </a:rPr>
              <a:t>với</a:t>
            </a:r>
            <a:r>
              <a:rPr lang="en-US" cap="all" dirty="0">
                <a:latin typeface="Times New Roman" panose="02020603050405020304" pitchFamily="18" charset="0"/>
                <a:cs typeface="Times New Roman" panose="02020603050405020304" pitchFamily="18" charset="0"/>
              </a:rPr>
              <a:t> Micro-frontend, Layered Style </a:t>
            </a:r>
            <a:r>
              <a:rPr lang="en-US" cap="all" dirty="0" err="1">
                <a:latin typeface="Times New Roman" panose="02020603050405020304" pitchFamily="18" charset="0"/>
                <a:cs typeface="Times New Roman" panose="02020603050405020304" pitchFamily="18" charset="0"/>
              </a:rPr>
              <a:t>và</a:t>
            </a:r>
            <a:r>
              <a:rPr lang="en-US" cap="all" dirty="0">
                <a:latin typeface="Times New Roman" panose="02020603050405020304" pitchFamily="18" charset="0"/>
                <a:cs typeface="Times New Roman" panose="02020603050405020304" pitchFamily="18" charset="0"/>
              </a:rPr>
              <a:t> Event-Driven. </a:t>
            </a:r>
            <a:r>
              <a:rPr lang="en-US" cap="all" dirty="0" err="1">
                <a:latin typeface="Times New Roman" panose="02020603050405020304" pitchFamily="18" charset="0"/>
                <a:cs typeface="Times New Roman" panose="02020603050405020304" pitchFamily="18" charset="0"/>
              </a:rPr>
              <a:t>Vì</a:t>
            </a:r>
            <a:r>
              <a:rPr lang="en-US" cap="all" dirty="0">
                <a:latin typeface="Times New Roman" panose="02020603050405020304" pitchFamily="18" charset="0"/>
                <a:cs typeface="Times New Roman" panose="02020603050405020304" pitchFamily="18" charset="0"/>
              </a:rPr>
              <a:t>: Trong </a:t>
            </a:r>
            <a:r>
              <a:rPr lang="en-US" cap="all" dirty="0" err="1">
                <a:latin typeface="Times New Roman" panose="02020603050405020304" pitchFamily="18" charset="0"/>
                <a:cs typeface="Times New Roman" panose="02020603050405020304" pitchFamily="18" charset="0"/>
              </a:rPr>
              <a:t>đề</a:t>
            </a:r>
            <a:r>
              <a:rPr lang="en-US" cap="all" dirty="0">
                <a:latin typeface="Times New Roman" panose="02020603050405020304" pitchFamily="18" charset="0"/>
                <a:cs typeface="Times New Roman" panose="02020603050405020304" pitchFamily="18" charset="0"/>
              </a:rPr>
              <a:t> </a:t>
            </a:r>
            <a:r>
              <a:rPr lang="en-US" cap="all" dirty="0" err="1">
                <a:latin typeface="Times New Roman" panose="02020603050405020304" pitchFamily="18" charset="0"/>
                <a:cs typeface="Times New Roman" panose="02020603050405020304" pitchFamily="18" charset="0"/>
              </a:rPr>
              <a:t>tài</a:t>
            </a:r>
            <a:r>
              <a:rPr lang="en-US" cap="all" dirty="0">
                <a:latin typeface="Times New Roman" panose="02020603050405020304" pitchFamily="18" charset="0"/>
                <a:cs typeface="Times New Roman" panose="02020603050405020304" pitchFamily="18" charset="0"/>
              </a:rPr>
              <a:t> </a:t>
            </a:r>
            <a:r>
              <a:rPr lang="en-US" cap="all" dirty="0" err="1">
                <a:latin typeface="Times New Roman" panose="02020603050405020304" pitchFamily="18" charset="0"/>
                <a:cs typeface="Times New Roman" panose="02020603050405020304" pitchFamily="18" charset="0"/>
              </a:rPr>
              <a:t>này</a:t>
            </a:r>
            <a:r>
              <a:rPr lang="en-US" cap="all" dirty="0">
                <a:latin typeface="Times New Roman" panose="02020603050405020304" pitchFamily="18" charset="0"/>
                <a:cs typeface="Times New Roman" panose="02020603050405020304" pitchFamily="18" charset="0"/>
              </a:rPr>
              <a:t>, </a:t>
            </a:r>
            <a:r>
              <a:rPr lang="en-US" cap="all" dirty="0" err="1">
                <a:latin typeface="Times New Roman" panose="02020603050405020304" pitchFamily="18" charset="0"/>
                <a:cs typeface="Times New Roman" panose="02020603050405020304" pitchFamily="18" charset="0"/>
              </a:rPr>
              <a:t>nhóm</a:t>
            </a:r>
            <a:r>
              <a:rPr lang="en-US" cap="all" dirty="0">
                <a:latin typeface="Times New Roman" panose="02020603050405020304" pitchFamily="18" charset="0"/>
                <a:cs typeface="Times New Roman" panose="02020603050405020304" pitchFamily="18" charset="0"/>
              </a:rPr>
              <a:t> </a:t>
            </a:r>
            <a:r>
              <a:rPr lang="en-US" cap="all" dirty="0" err="1">
                <a:latin typeface="Times New Roman" panose="02020603050405020304" pitchFamily="18" charset="0"/>
                <a:cs typeface="Times New Roman" panose="02020603050405020304" pitchFamily="18" charset="0"/>
              </a:rPr>
              <a:t>chúng</a:t>
            </a:r>
            <a:r>
              <a:rPr lang="en-US" cap="all" dirty="0">
                <a:latin typeface="Times New Roman" panose="02020603050405020304" pitchFamily="18" charset="0"/>
                <a:cs typeface="Times New Roman" panose="02020603050405020304" pitchFamily="18" charset="0"/>
              </a:rPr>
              <a:t> </a:t>
            </a:r>
            <a:r>
              <a:rPr lang="en-US" cap="all" dirty="0" err="1">
                <a:latin typeface="Times New Roman" panose="02020603050405020304" pitchFamily="18" charset="0"/>
                <a:cs typeface="Times New Roman" panose="02020603050405020304" pitchFamily="18" charset="0"/>
              </a:rPr>
              <a:t>em</a:t>
            </a:r>
            <a:r>
              <a:rPr lang="en-US" cap="all" dirty="0">
                <a:latin typeface="Times New Roman" panose="02020603050405020304" pitchFamily="18" charset="0"/>
                <a:cs typeface="Times New Roman" panose="02020603050405020304" pitchFamily="18" charset="0"/>
              </a:rPr>
              <a:t> </a:t>
            </a:r>
            <a:r>
              <a:rPr lang="en-US" cap="all" dirty="0" err="1">
                <a:latin typeface="Times New Roman" panose="02020603050405020304" pitchFamily="18" charset="0"/>
                <a:cs typeface="Times New Roman" panose="02020603050405020304" pitchFamily="18" charset="0"/>
              </a:rPr>
              <a:t>quyết</a:t>
            </a:r>
            <a:r>
              <a:rPr lang="en-US" cap="all" dirty="0">
                <a:latin typeface="Times New Roman" panose="02020603050405020304" pitchFamily="18" charset="0"/>
                <a:cs typeface="Times New Roman" panose="02020603050405020304" pitchFamily="18" charset="0"/>
              </a:rPr>
              <a:t> </a:t>
            </a:r>
            <a:r>
              <a:rPr lang="en-US" cap="all" dirty="0" err="1">
                <a:latin typeface="Times New Roman" panose="02020603050405020304" pitchFamily="18" charset="0"/>
                <a:cs typeface="Times New Roman" panose="02020603050405020304" pitchFamily="18" charset="0"/>
              </a:rPr>
              <a:t>định</a:t>
            </a:r>
            <a:r>
              <a:rPr lang="en-US" cap="all" dirty="0">
                <a:latin typeface="Times New Roman" panose="02020603050405020304" pitchFamily="18" charset="0"/>
                <a:cs typeface="Times New Roman" panose="02020603050405020304" pitchFamily="18" charset="0"/>
              </a:rPr>
              <a:t> </a:t>
            </a:r>
            <a:r>
              <a:rPr lang="en-US" cap="all" dirty="0" err="1">
                <a:latin typeface="Times New Roman" panose="02020603050405020304" pitchFamily="18" charset="0"/>
                <a:cs typeface="Times New Roman" panose="02020603050405020304" pitchFamily="18" charset="0"/>
              </a:rPr>
              <a:t>bổ</a:t>
            </a:r>
            <a:r>
              <a:rPr lang="en-US" cap="all" dirty="0">
                <a:latin typeface="Times New Roman" panose="02020603050405020304" pitchFamily="18" charset="0"/>
                <a:cs typeface="Times New Roman" panose="02020603050405020304" pitchFamily="18" charset="0"/>
              </a:rPr>
              <a:t> sung </a:t>
            </a:r>
            <a:r>
              <a:rPr lang="en-US" cap="all" dirty="0" err="1">
                <a:latin typeface="Times New Roman" panose="02020603050405020304" pitchFamily="18" charset="0"/>
                <a:cs typeface="Times New Roman" panose="02020603050405020304" pitchFamily="18" charset="0"/>
              </a:rPr>
              <a:t>thêm</a:t>
            </a:r>
            <a:r>
              <a:rPr lang="en-US" cap="all" dirty="0">
                <a:latin typeface="Times New Roman" panose="02020603050405020304" pitchFamily="18" charset="0"/>
                <a:cs typeface="Times New Roman" panose="02020603050405020304" pitchFamily="18" charset="0"/>
              </a:rPr>
              <a:t> </a:t>
            </a:r>
            <a:r>
              <a:rPr lang="en-US" cap="all" dirty="0" err="1">
                <a:latin typeface="Times New Roman" panose="02020603050405020304" pitchFamily="18" charset="0"/>
                <a:cs typeface="Times New Roman" panose="02020603050405020304" pitchFamily="18" charset="0"/>
              </a:rPr>
              <a:t>các</a:t>
            </a:r>
            <a:r>
              <a:rPr lang="en-US" cap="all" dirty="0">
                <a:latin typeface="Times New Roman" panose="02020603050405020304" pitchFamily="18" charset="0"/>
                <a:cs typeface="Times New Roman" panose="02020603050405020304" pitchFamily="18" charset="0"/>
              </a:rPr>
              <a:t> </a:t>
            </a:r>
            <a:r>
              <a:rPr lang="en-US" cap="all" dirty="0" err="1">
                <a:latin typeface="Times New Roman" panose="02020603050405020304" pitchFamily="18" charset="0"/>
                <a:cs typeface="Times New Roman" panose="02020603050405020304" pitchFamily="18" charset="0"/>
              </a:rPr>
              <a:t>nghiệp</a:t>
            </a:r>
            <a:r>
              <a:rPr lang="en-US" cap="all" dirty="0">
                <a:latin typeface="Times New Roman" panose="02020603050405020304" pitchFamily="18" charset="0"/>
                <a:cs typeface="Times New Roman" panose="02020603050405020304" pitchFamily="18" charset="0"/>
              </a:rPr>
              <a:t> </a:t>
            </a:r>
            <a:r>
              <a:rPr lang="en-US" cap="all" dirty="0" err="1">
                <a:latin typeface="Times New Roman" panose="02020603050405020304" pitchFamily="18" charset="0"/>
                <a:cs typeface="Times New Roman" panose="02020603050405020304" pitchFamily="18" charset="0"/>
              </a:rPr>
              <a:t>vụ</a:t>
            </a:r>
            <a:r>
              <a:rPr lang="en-US" cap="all" dirty="0">
                <a:latin typeface="Times New Roman" panose="02020603050405020304" pitchFamily="18" charset="0"/>
                <a:cs typeface="Times New Roman" panose="02020603050405020304" pitchFamily="18" charset="0"/>
              </a:rPr>
              <a:t> </a:t>
            </a:r>
            <a:r>
              <a:rPr lang="en-US" cap="all" dirty="0" err="1">
                <a:latin typeface="Times New Roman" panose="02020603050405020304" pitchFamily="18" charset="0"/>
                <a:cs typeface="Times New Roman" panose="02020603050405020304" pitchFamily="18" charset="0"/>
              </a:rPr>
              <a:t>cũng</a:t>
            </a:r>
            <a:r>
              <a:rPr lang="en-US" cap="all" dirty="0">
                <a:latin typeface="Times New Roman" panose="02020603050405020304" pitchFamily="18" charset="0"/>
                <a:cs typeface="Times New Roman" panose="02020603050405020304" pitchFamily="18" charset="0"/>
              </a:rPr>
              <a:t> </a:t>
            </a:r>
            <a:r>
              <a:rPr lang="en-US" cap="all" dirty="0" err="1">
                <a:latin typeface="Times New Roman" panose="02020603050405020304" pitchFamily="18" charset="0"/>
                <a:cs typeface="Times New Roman" panose="02020603050405020304" pitchFamily="18" charset="0"/>
              </a:rPr>
              <a:t>như</a:t>
            </a:r>
            <a:r>
              <a:rPr lang="en-US" cap="all" dirty="0">
                <a:latin typeface="Times New Roman" panose="02020603050405020304" pitchFamily="18" charset="0"/>
                <a:cs typeface="Times New Roman" panose="02020603050405020304" pitchFamily="18" charset="0"/>
              </a:rPr>
              <a:t> </a:t>
            </a:r>
            <a:r>
              <a:rPr lang="en-US" cap="all" dirty="0" err="1">
                <a:latin typeface="Times New Roman" panose="02020603050405020304" pitchFamily="18" charset="0"/>
                <a:cs typeface="Times New Roman" panose="02020603050405020304" pitchFamily="18" charset="0"/>
              </a:rPr>
              <a:t>các</a:t>
            </a:r>
            <a:r>
              <a:rPr lang="en-US" cap="all" dirty="0">
                <a:latin typeface="Times New Roman" panose="02020603050405020304" pitchFamily="18" charset="0"/>
                <a:cs typeface="Times New Roman" panose="02020603050405020304" pitchFamily="18" charset="0"/>
              </a:rPr>
              <a:t> </a:t>
            </a:r>
            <a:r>
              <a:rPr lang="en-US" cap="all" dirty="0" err="1">
                <a:latin typeface="Times New Roman" panose="02020603050405020304" pitchFamily="18" charset="0"/>
                <a:cs typeface="Times New Roman" panose="02020603050405020304" pitchFamily="18" charset="0"/>
              </a:rPr>
              <a:t>thành</a:t>
            </a:r>
            <a:r>
              <a:rPr lang="en-US" cap="all" dirty="0">
                <a:latin typeface="Times New Roman" panose="02020603050405020304" pitchFamily="18" charset="0"/>
                <a:cs typeface="Times New Roman" panose="02020603050405020304" pitchFamily="18" charset="0"/>
              </a:rPr>
              <a:t> </a:t>
            </a:r>
            <a:r>
              <a:rPr lang="en-US" cap="all" dirty="0" err="1">
                <a:latin typeface="Times New Roman" panose="02020603050405020304" pitchFamily="18" charset="0"/>
                <a:cs typeface="Times New Roman" panose="02020603050405020304" pitchFamily="18" charset="0"/>
              </a:rPr>
              <a:t>phần</a:t>
            </a:r>
            <a:r>
              <a:rPr lang="en-US" cap="all" dirty="0">
                <a:latin typeface="Times New Roman" panose="02020603050405020304" pitchFamily="18" charset="0"/>
                <a:cs typeface="Times New Roman" panose="02020603050405020304" pitchFamily="18" charset="0"/>
              </a:rPr>
              <a:t> </a:t>
            </a:r>
            <a:r>
              <a:rPr lang="en-US" cap="all" dirty="0" err="1">
                <a:latin typeface="Times New Roman" panose="02020603050405020304" pitchFamily="18" charset="0"/>
                <a:cs typeface="Times New Roman" panose="02020603050405020304" pitchFamily="18" charset="0"/>
              </a:rPr>
              <a:t>khác</a:t>
            </a:r>
            <a:r>
              <a:rPr lang="en-US" cap="all" dirty="0">
                <a:latin typeface="Times New Roman" panose="02020603050405020304" pitchFamily="18" charset="0"/>
                <a:cs typeface="Times New Roman" panose="02020603050405020304" pitchFamily="18" charset="0"/>
              </a:rPr>
              <a:t>: </a:t>
            </a:r>
            <a:r>
              <a:rPr lang="en-US" cap="all" dirty="0" err="1">
                <a:latin typeface="Times New Roman" panose="02020603050405020304" pitchFamily="18" charset="0"/>
                <a:cs typeface="Times New Roman" panose="02020603050405020304" pitchFamily="18" charset="0"/>
              </a:rPr>
              <a:t>giáo</a:t>
            </a:r>
            <a:r>
              <a:rPr lang="en-US" cap="all" dirty="0">
                <a:latin typeface="Times New Roman" panose="02020603050405020304" pitchFamily="18" charset="0"/>
                <a:cs typeface="Times New Roman" panose="02020603050405020304" pitchFamily="18" charset="0"/>
              </a:rPr>
              <a:t> </a:t>
            </a:r>
            <a:r>
              <a:rPr lang="en-US" cap="all" dirty="0" err="1">
                <a:latin typeface="Times New Roman" panose="02020603050405020304" pitchFamily="18" charset="0"/>
                <a:cs typeface="Times New Roman" panose="02020603050405020304" pitchFamily="18" charset="0"/>
              </a:rPr>
              <a:t>vụ</a:t>
            </a:r>
            <a:r>
              <a:rPr lang="en-US" cap="all" dirty="0">
                <a:latin typeface="Times New Roman" panose="02020603050405020304" pitchFamily="18" charset="0"/>
                <a:cs typeface="Times New Roman" panose="02020603050405020304" pitchFamily="18" charset="0"/>
              </a:rPr>
              <a:t> </a:t>
            </a:r>
            <a:r>
              <a:rPr lang="en-US" cap="all" dirty="0" err="1">
                <a:latin typeface="Times New Roman" panose="02020603050405020304" pitchFamily="18" charset="0"/>
                <a:cs typeface="Times New Roman" panose="02020603050405020304" pitchFamily="18" charset="0"/>
              </a:rPr>
              <a:t>và</a:t>
            </a:r>
            <a:r>
              <a:rPr lang="en-US" cap="all" dirty="0">
                <a:latin typeface="Times New Roman" panose="02020603050405020304" pitchFamily="18" charset="0"/>
                <a:cs typeface="Times New Roman" panose="02020603050405020304" pitchFamily="18" charset="0"/>
              </a:rPr>
              <a:t> </a:t>
            </a:r>
            <a:r>
              <a:rPr lang="en-US" cap="all" dirty="0" err="1">
                <a:latin typeface="Times New Roman" panose="02020603050405020304" pitchFamily="18" charset="0"/>
                <a:cs typeface="Times New Roman" panose="02020603050405020304" pitchFamily="18" charset="0"/>
              </a:rPr>
              <a:t>giảng</a:t>
            </a:r>
            <a:r>
              <a:rPr lang="en-US" cap="all" dirty="0">
                <a:latin typeface="Times New Roman" panose="02020603050405020304" pitchFamily="18" charset="0"/>
                <a:cs typeface="Times New Roman" panose="02020603050405020304" pitchFamily="18" charset="0"/>
              </a:rPr>
              <a:t> </a:t>
            </a:r>
            <a:r>
              <a:rPr lang="en-US" cap="all" dirty="0" err="1">
                <a:latin typeface="Times New Roman" panose="02020603050405020304" pitchFamily="18" charset="0"/>
                <a:cs typeface="Times New Roman" panose="02020603050405020304" pitchFamily="18" charset="0"/>
              </a:rPr>
              <a:t>viên</a:t>
            </a:r>
            <a:r>
              <a:rPr lang="en-US" cap="all" dirty="0">
                <a:latin typeface="Times New Roman" panose="02020603050405020304" pitchFamily="18" charset="0"/>
                <a:cs typeface="Times New Roman" panose="02020603050405020304" pitchFamily="18" charset="0"/>
              </a:rPr>
              <a:t> </a:t>
            </a:r>
            <a:r>
              <a:rPr lang="en-US" cap="all" dirty="0" err="1">
                <a:latin typeface="Times New Roman" panose="02020603050405020304" pitchFamily="18" charset="0"/>
                <a:cs typeface="Times New Roman" panose="02020603050405020304" pitchFamily="18" charset="0"/>
              </a:rPr>
              <a:t>dẫn</a:t>
            </a:r>
            <a:r>
              <a:rPr lang="en-US" cap="all" dirty="0">
                <a:latin typeface="Times New Roman" panose="02020603050405020304" pitchFamily="18" charset="0"/>
                <a:cs typeface="Times New Roman" panose="02020603050405020304" pitchFamily="18" charset="0"/>
              </a:rPr>
              <a:t> </a:t>
            </a:r>
            <a:r>
              <a:rPr lang="en-US" cap="all" dirty="0" err="1">
                <a:latin typeface="Times New Roman" panose="02020603050405020304" pitchFamily="18" charset="0"/>
                <a:cs typeface="Times New Roman" panose="02020603050405020304" pitchFamily="18" charset="0"/>
              </a:rPr>
              <a:t>đến</a:t>
            </a:r>
            <a:r>
              <a:rPr lang="en-US" cap="all" dirty="0">
                <a:latin typeface="Times New Roman" panose="02020603050405020304" pitchFamily="18" charset="0"/>
                <a:cs typeface="Times New Roman" panose="02020603050405020304" pitchFamily="18" charset="0"/>
              </a:rPr>
              <a:t> </a:t>
            </a:r>
            <a:r>
              <a:rPr lang="en-US" cap="all" dirty="0" err="1">
                <a:latin typeface="Times New Roman" panose="02020603050405020304" pitchFamily="18" charset="0"/>
                <a:cs typeface="Times New Roman" panose="02020603050405020304" pitchFamily="18" charset="0"/>
              </a:rPr>
              <a:t>trong</a:t>
            </a:r>
            <a:r>
              <a:rPr lang="en-US" cap="all" dirty="0">
                <a:latin typeface="Times New Roman" panose="02020603050405020304" pitchFamily="18" charset="0"/>
                <a:cs typeface="Times New Roman" panose="02020603050405020304" pitchFamily="18" charset="0"/>
              </a:rPr>
              <a:t> </a:t>
            </a:r>
            <a:r>
              <a:rPr lang="en-US" cap="all" dirty="0" err="1">
                <a:latin typeface="Times New Roman" panose="02020603050405020304" pitchFamily="18" charset="0"/>
                <a:cs typeface="Times New Roman" panose="02020603050405020304" pitchFamily="18" charset="0"/>
              </a:rPr>
              <a:t>đề</a:t>
            </a:r>
            <a:r>
              <a:rPr lang="en-US" cap="all" dirty="0">
                <a:latin typeface="Times New Roman" panose="02020603050405020304" pitchFamily="18" charset="0"/>
                <a:cs typeface="Times New Roman" panose="02020603050405020304" pitchFamily="18" charset="0"/>
              </a:rPr>
              <a:t> </a:t>
            </a:r>
            <a:r>
              <a:rPr lang="en-US" cap="all" dirty="0" err="1">
                <a:latin typeface="Times New Roman" panose="02020603050405020304" pitchFamily="18" charset="0"/>
                <a:cs typeface="Times New Roman" panose="02020603050405020304" pitchFamily="18" charset="0"/>
              </a:rPr>
              <a:t>tài</a:t>
            </a:r>
            <a:r>
              <a:rPr lang="en-US" cap="all" dirty="0">
                <a:latin typeface="Times New Roman" panose="02020603050405020304" pitchFamily="18" charset="0"/>
                <a:cs typeface="Times New Roman" panose="02020603050405020304" pitchFamily="18" charset="0"/>
              </a:rPr>
              <a:t> </a:t>
            </a:r>
            <a:r>
              <a:rPr lang="en-US" cap="all" dirty="0" err="1">
                <a:latin typeface="Times New Roman" panose="02020603050405020304" pitchFamily="18" charset="0"/>
                <a:cs typeface="Times New Roman" panose="02020603050405020304" pitchFamily="18" charset="0"/>
              </a:rPr>
              <a:t>môn</a:t>
            </a:r>
            <a:r>
              <a:rPr lang="en-US" cap="all" dirty="0">
                <a:latin typeface="Times New Roman" panose="02020603050405020304" pitchFamily="18" charset="0"/>
                <a:cs typeface="Times New Roman" panose="02020603050405020304" pitchFamily="18" charset="0"/>
              </a:rPr>
              <a:t> </a:t>
            </a:r>
            <a:r>
              <a:rPr lang="en-US" cap="all" dirty="0" err="1">
                <a:latin typeface="Times New Roman" panose="02020603050405020304" pitchFamily="18" charset="0"/>
                <a:cs typeface="Times New Roman" panose="02020603050405020304" pitchFamily="18" charset="0"/>
              </a:rPr>
              <a:t>học</a:t>
            </a:r>
            <a:r>
              <a:rPr lang="en-US" cap="all" dirty="0">
                <a:latin typeface="Times New Roman" panose="02020603050405020304" pitchFamily="18" charset="0"/>
                <a:cs typeface="Times New Roman" panose="02020603050405020304" pitchFamily="18" charset="0"/>
              </a:rPr>
              <a:t> </a:t>
            </a:r>
            <a:r>
              <a:rPr lang="en-US" cap="all" dirty="0" err="1">
                <a:latin typeface="Times New Roman" panose="02020603050405020304" pitchFamily="18" charset="0"/>
                <a:cs typeface="Times New Roman" panose="02020603050405020304" pitchFamily="18" charset="0"/>
              </a:rPr>
              <a:t>của</a:t>
            </a:r>
            <a:r>
              <a:rPr lang="en-US" cap="all" dirty="0">
                <a:latin typeface="Times New Roman" panose="02020603050405020304" pitchFamily="18" charset="0"/>
                <a:cs typeface="Times New Roman" panose="02020603050405020304" pitchFamily="18" charset="0"/>
              </a:rPr>
              <a:t> </a:t>
            </a:r>
            <a:r>
              <a:rPr lang="en-US" cap="all" dirty="0" err="1">
                <a:latin typeface="Times New Roman" panose="02020603050405020304" pitchFamily="18" charset="0"/>
                <a:cs typeface="Times New Roman" panose="02020603050405020304" pitchFamily="18" charset="0"/>
              </a:rPr>
              <a:t>nhóm</a:t>
            </a:r>
            <a:r>
              <a:rPr lang="en-US" cap="all" dirty="0">
                <a:latin typeface="Times New Roman" panose="02020603050405020304" pitchFamily="18" charset="0"/>
                <a:cs typeface="Times New Roman" panose="02020603050405020304" pitchFamily="18" charset="0"/>
              </a:rPr>
              <a:t> </a:t>
            </a:r>
            <a:r>
              <a:rPr lang="en-US" cap="all" dirty="0" err="1">
                <a:latin typeface="Times New Roman" panose="02020603050405020304" pitchFamily="18" charset="0"/>
                <a:cs typeface="Times New Roman" panose="02020603050405020304" pitchFamily="18" charset="0"/>
              </a:rPr>
              <a:t>chúng</a:t>
            </a:r>
            <a:r>
              <a:rPr lang="en-US" cap="all" dirty="0">
                <a:latin typeface="Times New Roman" panose="02020603050405020304" pitchFamily="18" charset="0"/>
                <a:cs typeface="Times New Roman" panose="02020603050405020304" pitchFamily="18" charset="0"/>
              </a:rPr>
              <a:t> </a:t>
            </a:r>
            <a:r>
              <a:rPr lang="en-US" cap="all" dirty="0" err="1">
                <a:latin typeface="Times New Roman" panose="02020603050405020304" pitchFamily="18" charset="0"/>
                <a:cs typeface="Times New Roman" panose="02020603050405020304" pitchFamily="18" charset="0"/>
              </a:rPr>
              <a:t>em</a:t>
            </a:r>
            <a:r>
              <a:rPr lang="en-US" cap="all" dirty="0">
                <a:latin typeface="Times New Roman" panose="02020603050405020304" pitchFamily="18" charset="0"/>
                <a:cs typeface="Times New Roman" panose="02020603050405020304" pitchFamily="18" charset="0"/>
              </a:rPr>
              <a:t> </a:t>
            </a:r>
            <a:r>
              <a:rPr lang="en-US" cap="all" dirty="0" err="1">
                <a:latin typeface="Times New Roman" panose="02020603050405020304" pitchFamily="18" charset="0"/>
                <a:cs typeface="Times New Roman" panose="02020603050405020304" pitchFamily="18" charset="0"/>
              </a:rPr>
              <a:t>có</a:t>
            </a:r>
            <a:r>
              <a:rPr lang="en-US" cap="all" dirty="0">
                <a:latin typeface="Times New Roman" panose="02020603050405020304" pitchFamily="18" charset="0"/>
                <a:cs typeface="Times New Roman" panose="02020603050405020304" pitchFamily="18" charset="0"/>
              </a:rPr>
              <a:t> 3 actors.  </a:t>
            </a:r>
            <a:r>
              <a:rPr lang="en-US" cap="all" dirty="0" err="1">
                <a:latin typeface="Times New Roman" panose="02020603050405020304" pitchFamily="18" charset="0"/>
                <a:cs typeface="Times New Roman" panose="02020603050405020304" pitchFamily="18" charset="0"/>
              </a:rPr>
              <a:t>Dựa</a:t>
            </a:r>
            <a:r>
              <a:rPr lang="en-US" cap="all" dirty="0">
                <a:latin typeface="Times New Roman" panose="02020603050405020304" pitchFamily="18" charset="0"/>
                <a:cs typeface="Times New Roman" panose="02020603050405020304" pitchFamily="18" charset="0"/>
              </a:rPr>
              <a:t> </a:t>
            </a:r>
            <a:r>
              <a:rPr lang="en-US" cap="all" dirty="0" err="1">
                <a:latin typeface="Times New Roman" panose="02020603050405020304" pitchFamily="18" charset="0"/>
                <a:cs typeface="Times New Roman" panose="02020603050405020304" pitchFamily="18" charset="0"/>
              </a:rPr>
              <a:t>vào</a:t>
            </a:r>
            <a:r>
              <a:rPr lang="en-US" cap="all" dirty="0">
                <a:latin typeface="Times New Roman" panose="02020603050405020304" pitchFamily="18" charset="0"/>
                <a:cs typeface="Times New Roman" panose="02020603050405020304" pitchFamily="18" charset="0"/>
              </a:rPr>
              <a:t> </a:t>
            </a:r>
            <a:r>
              <a:rPr lang="en-US" cap="all" dirty="0" err="1">
                <a:latin typeface="Times New Roman" panose="02020603050405020304" pitchFamily="18" charset="0"/>
                <a:cs typeface="Times New Roman" panose="02020603050405020304" pitchFamily="18" charset="0"/>
              </a:rPr>
              <a:t>sự</a:t>
            </a:r>
            <a:r>
              <a:rPr lang="en-US" cap="all" dirty="0">
                <a:latin typeface="Times New Roman" panose="02020603050405020304" pitchFamily="18" charset="0"/>
                <a:cs typeface="Times New Roman" panose="02020603050405020304" pitchFamily="18" charset="0"/>
              </a:rPr>
              <a:t> </a:t>
            </a:r>
            <a:r>
              <a:rPr lang="en-US" cap="all" dirty="0" err="1">
                <a:latin typeface="Times New Roman" panose="02020603050405020304" pitchFamily="18" charset="0"/>
                <a:cs typeface="Times New Roman" panose="02020603050405020304" pitchFamily="18" charset="0"/>
              </a:rPr>
              <a:t>phân</a:t>
            </a:r>
            <a:r>
              <a:rPr lang="en-US" cap="all" dirty="0">
                <a:latin typeface="Times New Roman" panose="02020603050405020304" pitchFamily="18" charset="0"/>
                <a:cs typeface="Times New Roman" panose="02020603050405020304" pitchFamily="18" charset="0"/>
              </a:rPr>
              <a:t> chia </a:t>
            </a:r>
            <a:r>
              <a:rPr lang="en-US" cap="all" dirty="0" err="1">
                <a:latin typeface="Times New Roman" panose="02020603050405020304" pitchFamily="18" charset="0"/>
                <a:cs typeface="Times New Roman" panose="02020603050405020304" pitchFamily="18" charset="0"/>
              </a:rPr>
              <a:t>các</a:t>
            </a:r>
            <a:r>
              <a:rPr lang="en-US" cap="all" dirty="0">
                <a:latin typeface="Times New Roman" panose="02020603050405020304" pitchFamily="18" charset="0"/>
                <a:cs typeface="Times New Roman" panose="02020603050405020304" pitchFamily="18" charset="0"/>
              </a:rPr>
              <a:t> actors </a:t>
            </a:r>
            <a:r>
              <a:rPr lang="en-US" cap="all" dirty="0" err="1">
                <a:latin typeface="Times New Roman" panose="02020603050405020304" pitchFamily="18" charset="0"/>
                <a:cs typeface="Times New Roman" panose="02020603050405020304" pitchFamily="18" charset="0"/>
              </a:rPr>
              <a:t>như</a:t>
            </a:r>
            <a:r>
              <a:rPr lang="en-US" cap="all" dirty="0">
                <a:latin typeface="Times New Roman" panose="02020603050405020304" pitchFamily="18" charset="0"/>
                <a:cs typeface="Times New Roman" panose="02020603050405020304" pitchFamily="18" charset="0"/>
              </a:rPr>
              <a:t> </a:t>
            </a:r>
            <a:r>
              <a:rPr lang="en-US" cap="all" dirty="0" err="1">
                <a:latin typeface="Times New Roman" panose="02020603050405020304" pitchFamily="18" charset="0"/>
                <a:cs typeface="Times New Roman" panose="02020603050405020304" pitchFamily="18" charset="0"/>
              </a:rPr>
              <a:t>thế</a:t>
            </a:r>
            <a:r>
              <a:rPr lang="en-US" cap="all" dirty="0">
                <a:latin typeface="Times New Roman" panose="02020603050405020304" pitchFamily="18" charset="0"/>
                <a:cs typeface="Times New Roman" panose="02020603050405020304" pitchFamily="18" charset="0"/>
              </a:rPr>
              <a:t> </a:t>
            </a:r>
            <a:r>
              <a:rPr lang="en-US" cap="all" dirty="0" err="1">
                <a:latin typeface="Times New Roman" panose="02020603050405020304" pitchFamily="18" charset="0"/>
                <a:cs typeface="Times New Roman" panose="02020603050405020304" pitchFamily="18" charset="0"/>
              </a:rPr>
              <a:t>nhóm</a:t>
            </a:r>
            <a:r>
              <a:rPr lang="en-US" cap="all" dirty="0">
                <a:latin typeface="Times New Roman" panose="02020603050405020304" pitchFamily="18" charset="0"/>
                <a:cs typeface="Times New Roman" panose="02020603050405020304" pitchFamily="18" charset="0"/>
              </a:rPr>
              <a:t> </a:t>
            </a:r>
            <a:r>
              <a:rPr lang="en-US" cap="all" dirty="0" err="1">
                <a:latin typeface="Times New Roman" panose="02020603050405020304" pitchFamily="18" charset="0"/>
                <a:cs typeface="Times New Roman" panose="02020603050405020304" pitchFamily="18" charset="0"/>
              </a:rPr>
              <a:t>chúng</a:t>
            </a:r>
            <a:r>
              <a:rPr lang="en-US" cap="all" dirty="0">
                <a:latin typeface="Times New Roman" panose="02020603050405020304" pitchFamily="18" charset="0"/>
                <a:cs typeface="Times New Roman" panose="02020603050405020304" pitchFamily="18" charset="0"/>
              </a:rPr>
              <a:t> </a:t>
            </a:r>
            <a:r>
              <a:rPr lang="en-US" cap="all" dirty="0" err="1">
                <a:latin typeface="Times New Roman" panose="02020603050405020304" pitchFamily="18" charset="0"/>
                <a:cs typeface="Times New Roman" panose="02020603050405020304" pitchFamily="18" charset="0"/>
              </a:rPr>
              <a:t>em</a:t>
            </a:r>
            <a:r>
              <a:rPr lang="en-US" cap="all" dirty="0">
                <a:latin typeface="Times New Roman" panose="02020603050405020304" pitchFamily="18" charset="0"/>
                <a:cs typeface="Times New Roman" panose="02020603050405020304" pitchFamily="18" charset="0"/>
              </a:rPr>
              <a:t> </a:t>
            </a:r>
            <a:r>
              <a:rPr lang="en-US" cap="all" dirty="0" err="1">
                <a:latin typeface="Times New Roman" panose="02020603050405020304" pitchFamily="18" charset="0"/>
                <a:cs typeface="Times New Roman" panose="02020603050405020304" pitchFamily="18" charset="0"/>
              </a:rPr>
              <a:t>quyết</a:t>
            </a:r>
            <a:r>
              <a:rPr lang="en-US" cap="all" dirty="0">
                <a:latin typeface="Times New Roman" panose="02020603050405020304" pitchFamily="18" charset="0"/>
                <a:cs typeface="Times New Roman" panose="02020603050405020304" pitchFamily="18" charset="0"/>
              </a:rPr>
              <a:t> </a:t>
            </a:r>
            <a:r>
              <a:rPr lang="en-US" cap="all" dirty="0" err="1">
                <a:latin typeface="Times New Roman" panose="02020603050405020304" pitchFamily="18" charset="0"/>
                <a:cs typeface="Times New Roman" panose="02020603050405020304" pitchFamily="18" charset="0"/>
              </a:rPr>
              <a:t>định</a:t>
            </a:r>
            <a:r>
              <a:rPr lang="en-US" cap="all" dirty="0">
                <a:latin typeface="Times New Roman" panose="02020603050405020304" pitchFamily="18" charset="0"/>
                <a:cs typeface="Times New Roman" panose="02020603050405020304" pitchFamily="18" charset="0"/>
              </a:rPr>
              <a:t> chia </a:t>
            </a:r>
            <a:r>
              <a:rPr lang="en-US" cap="all" dirty="0" err="1">
                <a:latin typeface="Times New Roman" panose="02020603050405020304" pitchFamily="18" charset="0"/>
                <a:cs typeface="Times New Roman" panose="02020603050405020304" pitchFamily="18" charset="0"/>
              </a:rPr>
              <a:t>thành</a:t>
            </a:r>
            <a:r>
              <a:rPr lang="en-US" cap="all" dirty="0">
                <a:latin typeface="Times New Roman" panose="02020603050405020304" pitchFamily="18" charset="0"/>
                <a:cs typeface="Times New Roman" panose="02020603050405020304" pitchFamily="18" charset="0"/>
              </a:rPr>
              <a:t> 3 services </a:t>
            </a:r>
            <a:r>
              <a:rPr lang="en-US" cap="all" dirty="0" err="1">
                <a:latin typeface="Times New Roman" panose="02020603050405020304" pitchFamily="18" charset="0"/>
                <a:cs typeface="Times New Roman" panose="02020603050405020304" pitchFamily="18" charset="0"/>
              </a:rPr>
              <a:t>khác</a:t>
            </a:r>
            <a:r>
              <a:rPr lang="en-US" cap="all" dirty="0">
                <a:latin typeface="Times New Roman" panose="02020603050405020304" pitchFamily="18" charset="0"/>
                <a:cs typeface="Times New Roman" panose="02020603050405020304" pitchFamily="18" charset="0"/>
              </a:rPr>
              <a:t> </a:t>
            </a:r>
            <a:r>
              <a:rPr lang="en-US" cap="all" dirty="0" err="1">
                <a:latin typeface="Times New Roman" panose="02020603050405020304" pitchFamily="18" charset="0"/>
                <a:cs typeface="Times New Roman" panose="02020603050405020304" pitchFamily="18" charset="0"/>
              </a:rPr>
              <a:t>nhau</a:t>
            </a:r>
            <a:r>
              <a:rPr lang="en-US" cap="all" dirty="0">
                <a:latin typeface="Times New Roman" panose="02020603050405020304" pitchFamily="18" charset="0"/>
                <a:cs typeface="Times New Roman" panose="02020603050405020304" pitchFamily="18" charset="0"/>
              </a:rPr>
              <a:t>, </a:t>
            </a:r>
            <a:r>
              <a:rPr lang="en-US" cap="all" dirty="0" err="1">
                <a:latin typeface="Times New Roman" panose="02020603050405020304" pitchFamily="18" charset="0"/>
                <a:cs typeface="Times New Roman" panose="02020603050405020304" pitchFamily="18" charset="0"/>
              </a:rPr>
              <a:t>độc</a:t>
            </a:r>
            <a:r>
              <a:rPr lang="en-US" cap="all" dirty="0">
                <a:latin typeface="Times New Roman" panose="02020603050405020304" pitchFamily="18" charset="0"/>
                <a:cs typeface="Times New Roman" panose="02020603050405020304" pitchFamily="18" charset="0"/>
              </a:rPr>
              <a:t> </a:t>
            </a:r>
            <a:r>
              <a:rPr lang="en-US" cap="all" dirty="0" err="1">
                <a:latin typeface="Times New Roman" panose="02020603050405020304" pitchFamily="18" charset="0"/>
                <a:cs typeface="Times New Roman" panose="02020603050405020304" pitchFamily="18" charset="0"/>
              </a:rPr>
              <a:t>lập</a:t>
            </a:r>
            <a:r>
              <a:rPr lang="en-US" cap="all" dirty="0">
                <a:latin typeface="Times New Roman" panose="02020603050405020304" pitchFamily="18" charset="0"/>
                <a:cs typeface="Times New Roman" panose="02020603050405020304" pitchFamily="18" charset="0"/>
              </a:rPr>
              <a:t> </a:t>
            </a:r>
            <a:r>
              <a:rPr lang="en-US" cap="all" dirty="0" err="1">
                <a:latin typeface="Times New Roman" panose="02020603050405020304" pitchFamily="18" charset="0"/>
                <a:cs typeface="Times New Roman" panose="02020603050405020304" pitchFamily="18" charset="0"/>
              </a:rPr>
              <a:t>lẫn</a:t>
            </a:r>
            <a:r>
              <a:rPr lang="en-US" cap="all" dirty="0">
                <a:latin typeface="Times New Roman" panose="02020603050405020304" pitchFamily="18" charset="0"/>
                <a:cs typeface="Times New Roman" panose="02020603050405020304" pitchFamily="18" charset="0"/>
              </a:rPr>
              <a:t> </a:t>
            </a:r>
            <a:r>
              <a:rPr lang="en-US" cap="all" dirty="0" err="1">
                <a:latin typeface="Times New Roman" panose="02020603050405020304" pitchFamily="18" charset="0"/>
                <a:cs typeface="Times New Roman" panose="02020603050405020304" pitchFamily="18" charset="0"/>
              </a:rPr>
              <a:t>nhau</a:t>
            </a:r>
            <a:r>
              <a:rPr lang="en-US" cap="all" dirty="0">
                <a:latin typeface="Times New Roman" panose="02020603050405020304" pitchFamily="18" charset="0"/>
                <a:cs typeface="Times New Roman" panose="02020603050405020304" pitchFamily="18" charset="0"/>
              </a:rPr>
              <a:t> (</a:t>
            </a:r>
            <a:r>
              <a:rPr lang="en-US" cap="all" dirty="0" err="1">
                <a:latin typeface="Times New Roman" panose="02020603050405020304" pitchFamily="18" charset="0"/>
                <a:cs typeface="Times New Roman" panose="02020603050405020304" pitchFamily="18" charset="0"/>
              </a:rPr>
              <a:t>nhưng</a:t>
            </a:r>
            <a:r>
              <a:rPr lang="en-US" cap="all" dirty="0">
                <a:latin typeface="Times New Roman" panose="02020603050405020304" pitchFamily="18" charset="0"/>
                <a:cs typeface="Times New Roman" panose="02020603050405020304" pitchFamily="18" charset="0"/>
              </a:rPr>
              <a:t> </a:t>
            </a:r>
            <a:r>
              <a:rPr lang="en-US" cap="all" dirty="0" err="1">
                <a:latin typeface="Times New Roman" panose="02020603050405020304" pitchFamily="18" charset="0"/>
                <a:cs typeface="Times New Roman" panose="02020603050405020304" pitchFamily="18" charset="0"/>
              </a:rPr>
              <a:t>thực</a:t>
            </a:r>
            <a:r>
              <a:rPr lang="en-US" cap="all" dirty="0">
                <a:latin typeface="Times New Roman" panose="02020603050405020304" pitchFamily="18" charset="0"/>
                <a:cs typeface="Times New Roman" panose="02020603050405020304" pitchFamily="18" charset="0"/>
              </a:rPr>
              <a:t> </a:t>
            </a:r>
            <a:r>
              <a:rPr lang="en-US" cap="all" dirty="0" err="1">
                <a:latin typeface="Times New Roman" panose="02020603050405020304" pitchFamily="18" charset="0"/>
                <a:cs typeface="Times New Roman" panose="02020603050405020304" pitchFamily="18" charset="0"/>
              </a:rPr>
              <a:t>ra</a:t>
            </a:r>
            <a:r>
              <a:rPr lang="en-US" cap="all" dirty="0">
                <a:latin typeface="Times New Roman" panose="02020603050405020304" pitchFamily="18" charset="0"/>
                <a:cs typeface="Times New Roman" panose="02020603050405020304" pitchFamily="18" charset="0"/>
              </a:rPr>
              <a:t> </a:t>
            </a:r>
            <a:r>
              <a:rPr lang="en-US" cap="all" dirty="0" err="1">
                <a:latin typeface="Times New Roman" panose="02020603050405020304" pitchFamily="18" charset="0"/>
                <a:cs typeface="Times New Roman" panose="02020603050405020304" pitchFamily="18" charset="0"/>
              </a:rPr>
              <a:t>có</a:t>
            </a:r>
            <a:r>
              <a:rPr lang="en-US" cap="all" dirty="0">
                <a:latin typeface="Times New Roman" panose="02020603050405020304" pitchFamily="18" charset="0"/>
                <a:cs typeface="Times New Roman" panose="02020603050405020304" pitchFamily="18" charset="0"/>
              </a:rPr>
              <a:t> service </a:t>
            </a:r>
            <a:r>
              <a:rPr lang="en-US" cap="all" dirty="0" err="1">
                <a:latin typeface="Times New Roman" panose="02020603050405020304" pitchFamily="18" charset="0"/>
                <a:cs typeface="Times New Roman" panose="02020603050405020304" pitchFamily="18" charset="0"/>
              </a:rPr>
              <a:t>này</a:t>
            </a:r>
            <a:r>
              <a:rPr lang="en-US" cap="all" dirty="0">
                <a:latin typeface="Times New Roman" panose="02020603050405020304" pitchFamily="18" charset="0"/>
                <a:cs typeface="Times New Roman" panose="02020603050405020304" pitchFamily="18" charset="0"/>
              </a:rPr>
              <a:t> </a:t>
            </a:r>
            <a:r>
              <a:rPr lang="en-US" cap="all" dirty="0" err="1">
                <a:latin typeface="Times New Roman" panose="02020603050405020304" pitchFamily="18" charset="0"/>
                <a:cs typeface="Times New Roman" panose="02020603050405020304" pitchFamily="18" charset="0"/>
              </a:rPr>
              <a:t>phụ</a:t>
            </a:r>
            <a:r>
              <a:rPr lang="en-US" cap="all" dirty="0">
                <a:latin typeface="Times New Roman" panose="02020603050405020304" pitchFamily="18" charset="0"/>
                <a:cs typeface="Times New Roman" panose="02020603050405020304" pitchFamily="18" charset="0"/>
              </a:rPr>
              <a:t> </a:t>
            </a:r>
            <a:r>
              <a:rPr lang="en-US" cap="all" dirty="0" err="1">
                <a:latin typeface="Times New Roman" panose="02020603050405020304" pitchFamily="18" charset="0"/>
                <a:cs typeface="Times New Roman" panose="02020603050405020304" pitchFamily="18" charset="0"/>
              </a:rPr>
              <a:t>thuộc</a:t>
            </a:r>
            <a:r>
              <a:rPr lang="en-US" cap="all" dirty="0">
                <a:latin typeface="Times New Roman" panose="02020603050405020304" pitchFamily="18" charset="0"/>
                <a:cs typeface="Times New Roman" panose="02020603050405020304" pitchFamily="18" charset="0"/>
              </a:rPr>
              <a:t> </a:t>
            </a:r>
            <a:r>
              <a:rPr lang="en-US" cap="all" dirty="0" err="1">
                <a:latin typeface="Times New Roman" panose="02020603050405020304" pitchFamily="18" charset="0"/>
                <a:cs typeface="Times New Roman" panose="02020603050405020304" pitchFamily="18" charset="0"/>
              </a:rPr>
              <a:t>vào</a:t>
            </a:r>
            <a:r>
              <a:rPr lang="en-US" cap="all" dirty="0">
                <a:latin typeface="Times New Roman" panose="02020603050405020304" pitchFamily="18" charset="0"/>
                <a:cs typeface="Times New Roman" panose="02020603050405020304" pitchFamily="18" charset="0"/>
              </a:rPr>
              <a:t> service </a:t>
            </a:r>
            <a:r>
              <a:rPr lang="en-US" cap="all" dirty="0" err="1">
                <a:latin typeface="Times New Roman" panose="02020603050405020304" pitchFamily="18" charset="0"/>
                <a:cs typeface="Times New Roman" panose="02020603050405020304" pitchFamily="18" charset="0"/>
              </a:rPr>
              <a:t>khác</a:t>
            </a:r>
            <a:r>
              <a:rPr lang="en-US" cap="all" dirty="0">
                <a:latin typeface="Times New Roman" panose="02020603050405020304" pitchFamily="18" charset="0"/>
                <a:cs typeface="Times New Roman" panose="02020603050405020304" pitchFamily="18" charset="0"/>
              </a:rPr>
              <a:t>), </a:t>
            </a:r>
            <a:r>
              <a:rPr lang="en-US" cap="all" dirty="0" err="1">
                <a:latin typeface="Times New Roman" panose="02020603050405020304" pitchFamily="18" charset="0"/>
                <a:cs typeface="Times New Roman" panose="02020603050405020304" pitchFamily="18" charset="0"/>
              </a:rPr>
              <a:t>mỗi</a:t>
            </a:r>
            <a:r>
              <a:rPr lang="en-US" cap="all" dirty="0">
                <a:latin typeface="Times New Roman" panose="02020603050405020304" pitchFamily="18" charset="0"/>
                <a:cs typeface="Times New Roman" panose="02020603050405020304" pitchFamily="18" charset="0"/>
              </a:rPr>
              <a:t> </a:t>
            </a:r>
            <a:r>
              <a:rPr lang="en-US" cap="all" dirty="0" err="1">
                <a:latin typeface="Times New Roman" panose="02020603050405020304" pitchFamily="18" charset="0"/>
                <a:cs typeface="Times New Roman" panose="02020603050405020304" pitchFamily="18" charset="0"/>
              </a:rPr>
              <a:t>một</a:t>
            </a:r>
            <a:r>
              <a:rPr lang="en-US" cap="all" dirty="0">
                <a:latin typeface="Times New Roman" panose="02020603050405020304" pitchFamily="18" charset="0"/>
                <a:cs typeface="Times New Roman" panose="02020603050405020304" pitchFamily="18" charset="0"/>
              </a:rPr>
              <a:t> service </a:t>
            </a:r>
            <a:r>
              <a:rPr lang="en-US" cap="all" dirty="0" err="1">
                <a:latin typeface="Times New Roman" panose="02020603050405020304" pitchFamily="18" charset="0"/>
                <a:cs typeface="Times New Roman" panose="02020603050405020304" pitchFamily="18" charset="0"/>
              </a:rPr>
              <a:t>sẽ</a:t>
            </a:r>
            <a:r>
              <a:rPr lang="en-US" cap="all" dirty="0">
                <a:latin typeface="Times New Roman" panose="02020603050405020304" pitchFamily="18" charset="0"/>
                <a:cs typeface="Times New Roman" panose="02020603050405020304" pitchFamily="18" charset="0"/>
              </a:rPr>
              <a:t> </a:t>
            </a:r>
            <a:r>
              <a:rPr lang="en-US" cap="all" dirty="0" err="1">
                <a:latin typeface="Times New Roman" panose="02020603050405020304" pitchFamily="18" charset="0"/>
                <a:cs typeface="Times New Roman" panose="02020603050405020304" pitchFamily="18" charset="0"/>
              </a:rPr>
              <a:t>đảm</a:t>
            </a:r>
            <a:r>
              <a:rPr lang="en-US" cap="all" dirty="0">
                <a:latin typeface="Times New Roman" panose="02020603050405020304" pitchFamily="18" charset="0"/>
                <a:cs typeface="Times New Roman" panose="02020603050405020304" pitchFamily="18" charset="0"/>
              </a:rPr>
              <a:t> </a:t>
            </a:r>
            <a:r>
              <a:rPr lang="en-US" cap="all" dirty="0" err="1">
                <a:latin typeface="Times New Roman" panose="02020603050405020304" pitchFamily="18" charset="0"/>
                <a:cs typeface="Times New Roman" panose="02020603050405020304" pitchFamily="18" charset="0"/>
              </a:rPr>
              <a:t>nhiệm</a:t>
            </a:r>
            <a:r>
              <a:rPr lang="en-US" cap="all" dirty="0">
                <a:latin typeface="Times New Roman" panose="02020603050405020304" pitchFamily="18" charset="0"/>
                <a:cs typeface="Times New Roman" panose="02020603050405020304" pitchFamily="18" charset="0"/>
              </a:rPr>
              <a:t> </a:t>
            </a:r>
            <a:r>
              <a:rPr lang="en-US" cap="all" dirty="0" err="1">
                <a:latin typeface="Times New Roman" panose="02020603050405020304" pitchFamily="18" charset="0"/>
                <a:cs typeface="Times New Roman" panose="02020603050405020304" pitchFamily="18" charset="0"/>
              </a:rPr>
              <a:t>các</a:t>
            </a:r>
            <a:r>
              <a:rPr lang="en-US" cap="all" dirty="0">
                <a:latin typeface="Times New Roman" panose="02020603050405020304" pitchFamily="18" charset="0"/>
                <a:cs typeface="Times New Roman" panose="02020603050405020304" pitchFamily="18" charset="0"/>
              </a:rPr>
              <a:t> </a:t>
            </a:r>
            <a:r>
              <a:rPr lang="en-US" cap="all" dirty="0" err="1">
                <a:latin typeface="Times New Roman" panose="02020603050405020304" pitchFamily="18" charset="0"/>
                <a:cs typeface="Times New Roman" panose="02020603050405020304" pitchFamily="18" charset="0"/>
              </a:rPr>
              <a:t>chức</a:t>
            </a:r>
            <a:r>
              <a:rPr lang="en-US" cap="all" dirty="0">
                <a:latin typeface="Times New Roman" panose="02020603050405020304" pitchFamily="18" charset="0"/>
                <a:cs typeface="Times New Roman" panose="02020603050405020304" pitchFamily="18" charset="0"/>
              </a:rPr>
              <a:t> </a:t>
            </a:r>
            <a:r>
              <a:rPr lang="en-US" cap="all" dirty="0" err="1">
                <a:latin typeface="Times New Roman" panose="02020603050405020304" pitchFamily="18" charset="0"/>
                <a:cs typeface="Times New Roman" panose="02020603050405020304" pitchFamily="18" charset="0"/>
              </a:rPr>
              <a:t>năng</a:t>
            </a:r>
            <a:r>
              <a:rPr lang="en-US" cap="all" dirty="0">
                <a:latin typeface="Times New Roman" panose="02020603050405020304" pitchFamily="18" charset="0"/>
                <a:cs typeface="Times New Roman" panose="02020603050405020304" pitchFamily="18" charset="0"/>
              </a:rPr>
              <a:t>, service con </a:t>
            </a:r>
            <a:r>
              <a:rPr lang="en-US" cap="all" dirty="0" err="1">
                <a:latin typeface="Times New Roman" panose="02020603050405020304" pitchFamily="18" charset="0"/>
                <a:cs typeface="Times New Roman" panose="02020603050405020304" pitchFamily="18" charset="0"/>
              </a:rPr>
              <a:t>trong</a:t>
            </a:r>
            <a:r>
              <a:rPr lang="en-US" cap="all" dirty="0">
                <a:latin typeface="Times New Roman" panose="02020603050405020304" pitchFamily="18" charset="0"/>
                <a:cs typeface="Times New Roman" panose="02020603050405020304" pitchFamily="18" charset="0"/>
              </a:rPr>
              <a:t> </a:t>
            </a:r>
            <a:r>
              <a:rPr lang="en-US" cap="all" dirty="0" err="1">
                <a:latin typeface="Times New Roman" panose="02020603050405020304" pitchFamily="18" charset="0"/>
                <a:cs typeface="Times New Roman" panose="02020603050405020304" pitchFamily="18" charset="0"/>
              </a:rPr>
              <a:t>chính</a:t>
            </a:r>
            <a:r>
              <a:rPr lang="en-US" cap="all" dirty="0">
                <a:latin typeface="Times New Roman" panose="02020603050405020304" pitchFamily="18" charset="0"/>
                <a:cs typeface="Times New Roman" panose="02020603050405020304" pitchFamily="18" charset="0"/>
              </a:rPr>
              <a:t> service </a:t>
            </a:r>
            <a:r>
              <a:rPr lang="en-US" cap="all" dirty="0" err="1">
                <a:latin typeface="Times New Roman" panose="02020603050405020304" pitchFamily="18" charset="0"/>
                <a:cs typeface="Times New Roman" panose="02020603050405020304" pitchFamily="18" charset="0"/>
              </a:rPr>
              <a:t>của</a:t>
            </a:r>
            <a:r>
              <a:rPr lang="en-US" cap="all" dirty="0">
                <a:latin typeface="Times New Roman" panose="02020603050405020304" pitchFamily="18" charset="0"/>
                <a:cs typeface="Times New Roman" panose="02020603050405020304" pitchFamily="18" charset="0"/>
              </a:rPr>
              <a:t> actor </a:t>
            </a:r>
            <a:r>
              <a:rPr lang="en-US" cap="all" dirty="0" err="1">
                <a:latin typeface="Times New Roman" panose="02020603050405020304" pitchFamily="18" charset="0"/>
                <a:cs typeface="Times New Roman" panose="02020603050405020304" pitchFamily="18" charset="0"/>
              </a:rPr>
              <a:t>đó</a:t>
            </a:r>
            <a:r>
              <a:rPr lang="en-US" cap="all" dirty="0">
                <a:latin typeface="Times New Roman" panose="02020603050405020304" pitchFamily="18" charset="0"/>
                <a:cs typeface="Times New Roman" panose="02020603050405020304" pitchFamily="18" charset="0"/>
              </a:rPr>
              <a:t>. o Trong </a:t>
            </a:r>
            <a:r>
              <a:rPr lang="en-US" cap="all" dirty="0" err="1">
                <a:latin typeface="Times New Roman" panose="02020603050405020304" pitchFamily="18" charset="0"/>
                <a:cs typeface="Times New Roman" panose="02020603050405020304" pitchFamily="18" charset="0"/>
              </a:rPr>
              <a:t>một</a:t>
            </a:r>
            <a:r>
              <a:rPr lang="en-US" cap="all" dirty="0">
                <a:latin typeface="Times New Roman" panose="02020603050405020304" pitchFamily="18" charset="0"/>
                <a:cs typeface="Times New Roman" panose="02020603050405020304" pitchFamily="18" charset="0"/>
              </a:rPr>
              <a:t> service </a:t>
            </a:r>
            <a:r>
              <a:rPr lang="en-US" cap="all" dirty="0" err="1">
                <a:latin typeface="Times New Roman" panose="02020603050405020304" pitchFamily="18" charset="0"/>
                <a:cs typeface="Times New Roman" panose="02020603050405020304" pitchFamily="18" charset="0"/>
              </a:rPr>
              <a:t>thì</a:t>
            </a:r>
            <a:r>
              <a:rPr lang="en-US" cap="all" dirty="0">
                <a:latin typeface="Times New Roman" panose="02020603050405020304" pitchFamily="18" charset="0"/>
                <a:cs typeface="Times New Roman" panose="02020603050405020304" pitchFamily="18" charset="0"/>
              </a:rPr>
              <a:t> </a:t>
            </a:r>
            <a:r>
              <a:rPr lang="en-US" cap="all" dirty="0" err="1">
                <a:latin typeface="Times New Roman" panose="02020603050405020304" pitchFamily="18" charset="0"/>
                <a:cs typeface="Times New Roman" panose="02020603050405020304" pitchFamily="18" charset="0"/>
              </a:rPr>
              <a:t>nhóm</a:t>
            </a:r>
            <a:r>
              <a:rPr lang="en-US" cap="all" dirty="0">
                <a:latin typeface="Times New Roman" panose="02020603050405020304" pitchFamily="18" charset="0"/>
                <a:cs typeface="Times New Roman" panose="02020603050405020304" pitchFamily="18" charset="0"/>
              </a:rPr>
              <a:t> </a:t>
            </a:r>
            <a:r>
              <a:rPr lang="en-US" cap="all" dirty="0" err="1">
                <a:latin typeface="Times New Roman" panose="02020603050405020304" pitchFamily="18" charset="0"/>
                <a:cs typeface="Times New Roman" panose="02020603050405020304" pitchFamily="18" charset="0"/>
              </a:rPr>
              <a:t>chúng</a:t>
            </a:r>
            <a:r>
              <a:rPr lang="en-US" cap="all" dirty="0">
                <a:latin typeface="Times New Roman" panose="02020603050405020304" pitchFamily="18" charset="0"/>
                <a:cs typeface="Times New Roman" panose="02020603050405020304" pitchFamily="18" charset="0"/>
              </a:rPr>
              <a:t> </a:t>
            </a:r>
            <a:r>
              <a:rPr lang="en-US" cap="all" dirty="0" err="1">
                <a:latin typeface="Times New Roman" panose="02020603050405020304" pitchFamily="18" charset="0"/>
                <a:cs typeface="Times New Roman" panose="02020603050405020304" pitchFamily="18" charset="0"/>
              </a:rPr>
              <a:t>em</a:t>
            </a:r>
            <a:r>
              <a:rPr lang="en-US" cap="all" dirty="0">
                <a:latin typeface="Times New Roman" panose="02020603050405020304" pitchFamily="18" charset="0"/>
                <a:cs typeface="Times New Roman" panose="02020603050405020304" pitchFamily="18" charset="0"/>
              </a:rPr>
              <a:t> </a:t>
            </a:r>
            <a:r>
              <a:rPr lang="en-US" cap="all" dirty="0" err="1">
                <a:latin typeface="Times New Roman" panose="02020603050405020304" pitchFamily="18" charset="0"/>
                <a:cs typeface="Times New Roman" panose="02020603050405020304" pitchFamily="18" charset="0"/>
              </a:rPr>
              <a:t>sẽ</a:t>
            </a:r>
            <a:r>
              <a:rPr lang="en-US" cap="all" dirty="0">
                <a:latin typeface="Times New Roman" panose="02020603050405020304" pitchFamily="18" charset="0"/>
                <a:cs typeface="Times New Roman" panose="02020603050405020304" pitchFamily="18" charset="0"/>
              </a:rPr>
              <a:t> </a:t>
            </a:r>
            <a:r>
              <a:rPr lang="en-US" cap="all" dirty="0" err="1">
                <a:latin typeface="Times New Roman" panose="02020603050405020304" pitchFamily="18" charset="0"/>
                <a:cs typeface="Times New Roman" panose="02020603050405020304" pitchFamily="18" charset="0"/>
              </a:rPr>
              <a:t>quyết</a:t>
            </a:r>
            <a:r>
              <a:rPr lang="en-US" cap="all" dirty="0">
                <a:latin typeface="Times New Roman" panose="02020603050405020304" pitchFamily="18" charset="0"/>
                <a:cs typeface="Times New Roman" panose="02020603050405020304" pitchFamily="18" charset="0"/>
              </a:rPr>
              <a:t> </a:t>
            </a:r>
            <a:r>
              <a:rPr lang="en-US" cap="all" dirty="0" err="1">
                <a:latin typeface="Times New Roman" panose="02020603050405020304" pitchFamily="18" charset="0"/>
                <a:cs typeface="Times New Roman" panose="02020603050405020304" pitchFamily="18" charset="0"/>
              </a:rPr>
              <a:t>định</a:t>
            </a:r>
            <a:r>
              <a:rPr lang="en-US" cap="all" dirty="0">
                <a:latin typeface="Times New Roman" panose="02020603050405020304" pitchFamily="18" charset="0"/>
                <a:cs typeface="Times New Roman" panose="02020603050405020304" pitchFamily="18" charset="0"/>
              </a:rPr>
              <a:t> </a:t>
            </a:r>
            <a:r>
              <a:rPr lang="en-US" cap="all" dirty="0" err="1">
                <a:latin typeface="Times New Roman" panose="02020603050405020304" pitchFamily="18" charset="0"/>
                <a:cs typeface="Times New Roman" panose="02020603050405020304" pitchFamily="18" charset="0"/>
              </a:rPr>
              <a:t>kết</a:t>
            </a:r>
            <a:r>
              <a:rPr lang="en-US" cap="all" dirty="0">
                <a:latin typeface="Times New Roman" panose="02020603050405020304" pitchFamily="18" charset="0"/>
                <a:cs typeface="Times New Roman" panose="02020603050405020304" pitchFamily="18" charset="0"/>
              </a:rPr>
              <a:t> </a:t>
            </a:r>
            <a:r>
              <a:rPr lang="en-US" cap="all" dirty="0" err="1">
                <a:latin typeface="Times New Roman" panose="02020603050405020304" pitchFamily="18" charset="0"/>
                <a:cs typeface="Times New Roman" panose="02020603050405020304" pitchFamily="18" charset="0"/>
              </a:rPr>
              <a:t>hợp</a:t>
            </a:r>
            <a:r>
              <a:rPr lang="en-US" cap="all" dirty="0">
                <a:latin typeface="Times New Roman" panose="02020603050405020304" pitchFamily="18" charset="0"/>
                <a:cs typeface="Times New Roman" panose="02020603050405020304" pitchFamily="18" charset="0"/>
              </a:rPr>
              <a:t> </a:t>
            </a:r>
            <a:r>
              <a:rPr lang="en-US" cap="all" dirty="0" err="1">
                <a:latin typeface="Times New Roman" panose="02020603050405020304" pitchFamily="18" charset="0"/>
                <a:cs typeface="Times New Roman" panose="02020603050405020304" pitchFamily="18" charset="0"/>
              </a:rPr>
              <a:t>một</a:t>
            </a:r>
            <a:r>
              <a:rPr lang="en-US" cap="all" dirty="0">
                <a:latin typeface="Times New Roman" panose="02020603050405020304" pitchFamily="18" charset="0"/>
                <a:cs typeface="Times New Roman" panose="02020603050405020304" pitchFamily="18" charset="0"/>
              </a:rPr>
              <a:t> </a:t>
            </a:r>
            <a:r>
              <a:rPr lang="en-US" cap="all" dirty="0" err="1">
                <a:latin typeface="Times New Roman" panose="02020603050405020304" pitchFamily="18" charset="0"/>
                <a:cs typeface="Times New Roman" panose="02020603050405020304" pitchFamily="18" charset="0"/>
              </a:rPr>
              <a:t>kiến</a:t>
            </a:r>
            <a:r>
              <a:rPr lang="en-US" cap="all" dirty="0">
                <a:latin typeface="Times New Roman" panose="02020603050405020304" pitchFamily="18" charset="0"/>
                <a:cs typeface="Times New Roman" panose="02020603050405020304" pitchFamily="18" charset="0"/>
              </a:rPr>
              <a:t> </a:t>
            </a:r>
            <a:r>
              <a:rPr lang="en-US" cap="all" dirty="0" err="1">
                <a:latin typeface="Times New Roman" panose="02020603050405020304" pitchFamily="18" charset="0"/>
                <a:cs typeface="Times New Roman" panose="02020603050405020304" pitchFamily="18" charset="0"/>
              </a:rPr>
              <a:t>trúc</a:t>
            </a:r>
            <a:r>
              <a:rPr lang="en-US" cap="all" dirty="0">
                <a:latin typeface="Times New Roman" panose="02020603050405020304" pitchFamily="18" charset="0"/>
                <a:cs typeface="Times New Roman" panose="02020603050405020304" pitchFamily="18" charset="0"/>
              </a:rPr>
              <a:t> </a:t>
            </a:r>
            <a:r>
              <a:rPr lang="en-US" cap="all" dirty="0" err="1">
                <a:latin typeface="Times New Roman" panose="02020603050405020304" pitchFamily="18" charset="0"/>
                <a:cs typeface="Times New Roman" panose="02020603050405020304" pitchFamily="18" charset="0"/>
              </a:rPr>
              <a:t>chính</a:t>
            </a:r>
            <a:r>
              <a:rPr lang="en-US" cap="all" dirty="0">
                <a:latin typeface="Times New Roman" panose="02020603050405020304" pitchFamily="18" charset="0"/>
                <a:cs typeface="Times New Roman" panose="02020603050405020304" pitchFamily="18" charset="0"/>
              </a:rPr>
              <a:t> </a:t>
            </a:r>
            <a:r>
              <a:rPr lang="en-US" cap="all" dirty="0" err="1">
                <a:latin typeface="Times New Roman" panose="02020603050405020304" pitchFamily="18" charset="0"/>
                <a:cs typeface="Times New Roman" panose="02020603050405020304" pitchFamily="18" charset="0"/>
              </a:rPr>
              <a:t>là</a:t>
            </a:r>
            <a:r>
              <a:rPr lang="en-US" cap="all" dirty="0">
                <a:latin typeface="Times New Roman" panose="02020603050405020304" pitchFamily="18" charset="0"/>
                <a:cs typeface="Times New Roman" panose="02020603050405020304" pitchFamily="18" charset="0"/>
              </a:rPr>
              <a:t> Layered Style (</a:t>
            </a:r>
            <a:r>
              <a:rPr lang="en-US" cap="all" dirty="0" err="1">
                <a:latin typeface="Times New Roman" panose="02020603050405020304" pitchFamily="18" charset="0"/>
                <a:cs typeface="Times New Roman" panose="02020603050405020304" pitchFamily="18" charset="0"/>
              </a:rPr>
              <a:t>đa</a:t>
            </a:r>
            <a:r>
              <a:rPr lang="en-US" cap="all" dirty="0">
                <a:latin typeface="Times New Roman" panose="02020603050405020304" pitchFamily="18" charset="0"/>
                <a:cs typeface="Times New Roman" panose="02020603050405020304" pitchFamily="18" charset="0"/>
              </a:rPr>
              <a:t> </a:t>
            </a:r>
            <a:r>
              <a:rPr lang="en-US" cap="all" dirty="0" err="1">
                <a:latin typeface="Times New Roman" panose="02020603050405020304" pitchFamily="18" charset="0"/>
                <a:cs typeface="Times New Roman" panose="02020603050405020304" pitchFamily="18" charset="0"/>
              </a:rPr>
              <a:t>tầng</a:t>
            </a:r>
            <a:r>
              <a:rPr lang="en-US" cap="all" dirty="0">
                <a:latin typeface="Times New Roman" panose="02020603050405020304" pitchFamily="18" charset="0"/>
                <a:cs typeface="Times New Roman" panose="02020603050405020304" pitchFamily="18" charset="0"/>
              </a:rPr>
              <a:t>) </a:t>
            </a:r>
            <a:r>
              <a:rPr lang="en-US" cap="all" dirty="0" err="1">
                <a:latin typeface="Times New Roman" panose="02020603050405020304" pitchFamily="18" charset="0"/>
                <a:cs typeface="Times New Roman" panose="02020603050405020304" pitchFamily="18" charset="0"/>
              </a:rPr>
              <a:t>trong</a:t>
            </a:r>
            <a:r>
              <a:rPr lang="en-US" cap="all" dirty="0">
                <a:latin typeface="Times New Roman" panose="02020603050405020304" pitchFamily="18" charset="0"/>
                <a:cs typeface="Times New Roman" panose="02020603050405020304" pitchFamily="18" charset="0"/>
              </a:rPr>
              <a:t> </a:t>
            </a:r>
            <a:r>
              <a:rPr lang="en-US" cap="all" dirty="0" err="1">
                <a:latin typeface="Times New Roman" panose="02020603050405020304" pitchFamily="18" charset="0"/>
                <a:cs typeface="Times New Roman" panose="02020603050405020304" pitchFamily="18" charset="0"/>
              </a:rPr>
              <a:t>việc</a:t>
            </a:r>
            <a:r>
              <a:rPr lang="en-US" cap="all" dirty="0">
                <a:latin typeface="Times New Roman" panose="02020603050405020304" pitchFamily="18" charset="0"/>
                <a:cs typeface="Times New Roman" panose="02020603050405020304" pitchFamily="18" charset="0"/>
              </a:rPr>
              <a:t> </a:t>
            </a:r>
            <a:r>
              <a:rPr lang="en-US" cap="all" dirty="0" err="1">
                <a:latin typeface="Times New Roman" panose="02020603050405020304" pitchFamily="18" charset="0"/>
                <a:cs typeface="Times New Roman" panose="02020603050405020304" pitchFamily="18" charset="0"/>
              </a:rPr>
              <a:t>phát</a:t>
            </a:r>
            <a:r>
              <a:rPr lang="en-US" cap="all" dirty="0">
                <a:latin typeface="Times New Roman" panose="02020603050405020304" pitchFamily="18" charset="0"/>
                <a:cs typeface="Times New Roman" panose="02020603050405020304" pitchFamily="18" charset="0"/>
              </a:rPr>
              <a:t> </a:t>
            </a:r>
            <a:r>
              <a:rPr lang="en-US" cap="all" dirty="0" err="1">
                <a:latin typeface="Times New Roman" panose="02020603050405020304" pitchFamily="18" charset="0"/>
                <a:cs typeface="Times New Roman" panose="02020603050405020304" pitchFamily="18" charset="0"/>
              </a:rPr>
              <a:t>triển</a:t>
            </a:r>
            <a:r>
              <a:rPr lang="en-US" cap="all" dirty="0">
                <a:latin typeface="Times New Roman" panose="02020603050405020304" pitchFamily="18" charset="0"/>
                <a:cs typeface="Times New Roman" panose="02020603050405020304" pitchFamily="18" charset="0"/>
              </a:rPr>
              <a:t> </a:t>
            </a:r>
            <a:r>
              <a:rPr lang="en-US" cap="all" dirty="0" err="1">
                <a:latin typeface="Times New Roman" panose="02020603050405020304" pitchFamily="18" charset="0"/>
                <a:cs typeface="Times New Roman" panose="02020603050405020304" pitchFamily="18" charset="0"/>
              </a:rPr>
              <a:t>các</a:t>
            </a:r>
            <a:r>
              <a:rPr lang="en-US" cap="all" dirty="0">
                <a:latin typeface="Times New Roman" panose="02020603050405020304" pitchFamily="18" charset="0"/>
                <a:cs typeface="Times New Roman" panose="02020603050405020304" pitchFamily="18" charset="0"/>
              </a:rPr>
              <a:t> service con </a:t>
            </a:r>
            <a:r>
              <a:rPr lang="en-US" cap="all" dirty="0" err="1">
                <a:latin typeface="Times New Roman" panose="02020603050405020304" pitchFamily="18" charset="0"/>
                <a:cs typeface="Times New Roman" panose="02020603050405020304" pitchFamily="18" charset="0"/>
              </a:rPr>
              <a:t>trong</a:t>
            </a:r>
            <a:r>
              <a:rPr lang="en-US" cap="all" dirty="0">
                <a:latin typeface="Times New Roman" panose="02020603050405020304" pitchFamily="18" charset="0"/>
                <a:cs typeface="Times New Roman" panose="02020603050405020304" pitchFamily="18" charset="0"/>
              </a:rPr>
              <a:t> </a:t>
            </a:r>
            <a:r>
              <a:rPr lang="en-US" cap="all" dirty="0" err="1">
                <a:latin typeface="Times New Roman" panose="02020603050405020304" pitchFamily="18" charset="0"/>
                <a:cs typeface="Times New Roman" panose="02020603050405020304" pitchFamily="18" charset="0"/>
              </a:rPr>
              <a:t>một</a:t>
            </a:r>
            <a:r>
              <a:rPr lang="en-US" cap="all" dirty="0">
                <a:latin typeface="Times New Roman" panose="02020603050405020304" pitchFamily="18" charset="0"/>
                <a:cs typeface="Times New Roman" panose="02020603050405020304" pitchFamily="18" charset="0"/>
              </a:rPr>
              <a:t> service cha. o Khi </a:t>
            </a:r>
            <a:r>
              <a:rPr lang="en-US" cap="all" dirty="0" err="1">
                <a:latin typeface="Times New Roman" panose="02020603050405020304" pitchFamily="18" charset="0"/>
                <a:cs typeface="Times New Roman" panose="02020603050405020304" pitchFamily="18" charset="0"/>
              </a:rPr>
              <a:t>xây</a:t>
            </a:r>
            <a:r>
              <a:rPr lang="en-US" cap="all" dirty="0">
                <a:latin typeface="Times New Roman" panose="02020603050405020304" pitchFamily="18" charset="0"/>
                <a:cs typeface="Times New Roman" panose="02020603050405020304" pitchFamily="18" charset="0"/>
              </a:rPr>
              <a:t> </a:t>
            </a:r>
            <a:r>
              <a:rPr lang="en-US" cap="all" dirty="0" err="1">
                <a:latin typeface="Times New Roman" panose="02020603050405020304" pitchFamily="18" charset="0"/>
                <a:cs typeface="Times New Roman" panose="02020603050405020304" pitchFamily="18" charset="0"/>
              </a:rPr>
              <a:t>dựng</a:t>
            </a:r>
            <a:r>
              <a:rPr lang="en-US" cap="all" dirty="0">
                <a:latin typeface="Times New Roman" panose="02020603050405020304" pitchFamily="18" charset="0"/>
                <a:cs typeface="Times New Roman" panose="02020603050405020304" pitchFamily="18" charset="0"/>
              </a:rPr>
              <a:t> </a:t>
            </a:r>
            <a:r>
              <a:rPr lang="en-US" cap="all" dirty="0" err="1">
                <a:latin typeface="Times New Roman" panose="02020603050405020304" pitchFamily="18" charset="0"/>
                <a:cs typeface="Times New Roman" panose="02020603050405020304" pitchFamily="18" charset="0"/>
              </a:rPr>
              <a:t>kiến</a:t>
            </a:r>
            <a:r>
              <a:rPr lang="en-US" cap="all" dirty="0">
                <a:latin typeface="Times New Roman" panose="02020603050405020304" pitchFamily="18" charset="0"/>
                <a:cs typeface="Times New Roman" panose="02020603050405020304" pitchFamily="18" charset="0"/>
              </a:rPr>
              <a:t> </a:t>
            </a:r>
            <a:r>
              <a:rPr lang="en-US" cap="all" dirty="0" err="1">
                <a:latin typeface="Times New Roman" panose="02020603050405020304" pitchFamily="18" charset="0"/>
                <a:cs typeface="Times New Roman" panose="02020603050405020304" pitchFamily="18" charset="0"/>
              </a:rPr>
              <a:t>trúc</a:t>
            </a:r>
            <a:r>
              <a:rPr lang="en-US" cap="all" dirty="0">
                <a:latin typeface="Times New Roman" panose="02020603050405020304" pitchFamily="18" charset="0"/>
                <a:cs typeface="Times New Roman" panose="02020603050405020304" pitchFamily="18" charset="0"/>
              </a:rPr>
              <a:t> </a:t>
            </a:r>
            <a:r>
              <a:rPr lang="en-US" cap="all" dirty="0" err="1">
                <a:latin typeface="Times New Roman" panose="02020603050405020304" pitchFamily="18" charset="0"/>
                <a:cs typeface="Times New Roman" panose="02020603050405020304" pitchFamily="18" charset="0"/>
              </a:rPr>
              <a:t>nhất</a:t>
            </a:r>
            <a:r>
              <a:rPr lang="en-US" cap="all" dirty="0">
                <a:latin typeface="Times New Roman" panose="02020603050405020304" pitchFamily="18" charset="0"/>
                <a:cs typeface="Times New Roman" panose="02020603050405020304" pitchFamily="18" charset="0"/>
              </a:rPr>
              <a:t> </a:t>
            </a:r>
            <a:r>
              <a:rPr lang="en-US" cap="all" dirty="0" err="1">
                <a:latin typeface="Times New Roman" panose="02020603050405020304" pitchFamily="18" charset="0"/>
                <a:cs typeface="Times New Roman" panose="02020603050405020304" pitchFamily="18" charset="0"/>
              </a:rPr>
              <a:t>là</a:t>
            </a:r>
            <a:r>
              <a:rPr lang="en-US" cap="all" dirty="0">
                <a:latin typeface="Times New Roman" panose="02020603050405020304" pitchFamily="18" charset="0"/>
                <a:cs typeface="Times New Roman" panose="02020603050405020304" pitchFamily="18" charset="0"/>
              </a:rPr>
              <a:t> </a:t>
            </a:r>
            <a:r>
              <a:rPr lang="en-US" cap="all" dirty="0" err="1">
                <a:latin typeface="Times New Roman" panose="02020603050405020304" pitchFamily="18" charset="0"/>
                <a:cs typeface="Times New Roman" panose="02020603050405020304" pitchFamily="18" charset="0"/>
              </a:rPr>
              <a:t>phần</a:t>
            </a:r>
            <a:r>
              <a:rPr lang="en-US" cap="all" dirty="0">
                <a:latin typeface="Times New Roman" panose="02020603050405020304" pitchFamily="18" charset="0"/>
                <a:cs typeface="Times New Roman" panose="02020603050405020304" pitchFamily="18" charset="0"/>
              </a:rPr>
              <a:t> </a:t>
            </a:r>
            <a:r>
              <a:rPr lang="en-US" cap="all" dirty="0" err="1">
                <a:latin typeface="Times New Roman" panose="02020603050405020304" pitchFamily="18" charset="0"/>
                <a:cs typeface="Times New Roman" panose="02020603050405020304" pitchFamily="18" charset="0"/>
              </a:rPr>
              <a:t>cơ</a:t>
            </a:r>
            <a:r>
              <a:rPr lang="en-US" cap="all" dirty="0">
                <a:latin typeface="Times New Roman" panose="02020603050405020304" pitchFamily="18" charset="0"/>
                <a:cs typeface="Times New Roman" panose="02020603050405020304" pitchFamily="18" charset="0"/>
              </a:rPr>
              <a:t> </a:t>
            </a:r>
            <a:r>
              <a:rPr lang="en-US" cap="all" dirty="0" err="1">
                <a:latin typeface="Times New Roman" panose="02020603050405020304" pitchFamily="18" charset="0"/>
                <a:cs typeface="Times New Roman" panose="02020603050405020304" pitchFamily="18" charset="0"/>
              </a:rPr>
              <a:t>sở</a:t>
            </a:r>
            <a:r>
              <a:rPr lang="en-US" cap="all" dirty="0">
                <a:latin typeface="Times New Roman" panose="02020603050405020304" pitchFamily="18" charset="0"/>
                <a:cs typeface="Times New Roman" panose="02020603050405020304" pitchFamily="18" charset="0"/>
              </a:rPr>
              <a:t> </a:t>
            </a:r>
            <a:r>
              <a:rPr lang="en-US" cap="all" dirty="0" err="1">
                <a:latin typeface="Times New Roman" panose="02020603050405020304" pitchFamily="18" charset="0"/>
                <a:cs typeface="Times New Roman" panose="02020603050405020304" pitchFamily="18" charset="0"/>
              </a:rPr>
              <a:t>dữ</a:t>
            </a:r>
            <a:r>
              <a:rPr lang="en-US" cap="all" dirty="0">
                <a:latin typeface="Times New Roman" panose="02020603050405020304" pitchFamily="18" charset="0"/>
                <a:cs typeface="Times New Roman" panose="02020603050405020304" pitchFamily="18" charset="0"/>
              </a:rPr>
              <a:t> </a:t>
            </a:r>
            <a:r>
              <a:rPr lang="en-US" cap="all" dirty="0" err="1">
                <a:latin typeface="Times New Roman" panose="02020603050405020304" pitchFamily="18" charset="0"/>
                <a:cs typeface="Times New Roman" panose="02020603050405020304" pitchFamily="18" charset="0"/>
              </a:rPr>
              <a:t>liệu</a:t>
            </a:r>
            <a:r>
              <a:rPr lang="en-US" cap="all" dirty="0">
                <a:latin typeface="Times New Roman" panose="02020603050405020304" pitchFamily="18" charset="0"/>
                <a:cs typeface="Times New Roman" panose="02020603050405020304" pitchFamily="18" charset="0"/>
              </a:rPr>
              <a:t> do </a:t>
            </a:r>
            <a:r>
              <a:rPr lang="en-US" cap="all" dirty="0" err="1">
                <a:latin typeface="Times New Roman" panose="02020603050405020304" pitchFamily="18" charset="0"/>
                <a:cs typeface="Times New Roman" panose="02020603050405020304" pitchFamily="18" charset="0"/>
              </a:rPr>
              <a:t>các</a:t>
            </a:r>
            <a:r>
              <a:rPr lang="en-US" cap="all" dirty="0">
                <a:latin typeface="Times New Roman" panose="02020603050405020304" pitchFamily="18" charset="0"/>
                <a:cs typeface="Times New Roman" panose="02020603050405020304" pitchFamily="18" charset="0"/>
              </a:rPr>
              <a:t> </a:t>
            </a:r>
            <a:r>
              <a:rPr lang="en-US" cap="all" dirty="0" err="1">
                <a:latin typeface="Times New Roman" panose="02020603050405020304" pitchFamily="18" charset="0"/>
                <a:cs typeface="Times New Roman" panose="02020603050405020304" pitchFamily="18" charset="0"/>
              </a:rPr>
              <a:t>bảng</a:t>
            </a:r>
            <a:r>
              <a:rPr lang="en-US" cap="all" dirty="0">
                <a:latin typeface="Times New Roman" panose="02020603050405020304" pitchFamily="18" charset="0"/>
                <a:cs typeface="Times New Roman" panose="02020603050405020304" pitchFamily="18" charset="0"/>
              </a:rPr>
              <a:t> </a:t>
            </a:r>
            <a:r>
              <a:rPr lang="en-US" cap="all" dirty="0" err="1">
                <a:latin typeface="Times New Roman" panose="02020603050405020304" pitchFamily="18" charset="0"/>
                <a:cs typeface="Times New Roman" panose="02020603050405020304" pitchFamily="18" charset="0"/>
              </a:rPr>
              <a:t>sẽ</a:t>
            </a:r>
            <a:r>
              <a:rPr lang="en-US" cap="all" dirty="0">
                <a:latin typeface="Times New Roman" panose="02020603050405020304" pitchFamily="18" charset="0"/>
                <a:cs typeface="Times New Roman" panose="02020603050405020304" pitchFamily="18" charset="0"/>
              </a:rPr>
              <a:t> </a:t>
            </a:r>
            <a:r>
              <a:rPr lang="en-US" cap="all" dirty="0" err="1">
                <a:latin typeface="Times New Roman" panose="02020603050405020304" pitchFamily="18" charset="0"/>
                <a:cs typeface="Times New Roman" panose="02020603050405020304" pitchFamily="18" charset="0"/>
              </a:rPr>
              <a:t>có</a:t>
            </a:r>
            <a:r>
              <a:rPr lang="en-US" cap="all" dirty="0">
                <a:latin typeface="Times New Roman" panose="02020603050405020304" pitchFamily="18" charset="0"/>
                <a:cs typeface="Times New Roman" panose="02020603050405020304" pitchFamily="18" charset="0"/>
              </a:rPr>
              <a:t> ở </a:t>
            </a:r>
            <a:r>
              <a:rPr lang="en-US" cap="all" dirty="0" err="1">
                <a:latin typeface="Times New Roman" panose="02020603050405020304" pitchFamily="18" charset="0"/>
                <a:cs typeface="Times New Roman" panose="02020603050405020304" pitchFamily="18" charset="0"/>
              </a:rPr>
              <a:t>nhiều</a:t>
            </a:r>
            <a:r>
              <a:rPr lang="en-US" cap="all" dirty="0">
                <a:latin typeface="Times New Roman" panose="02020603050405020304" pitchFamily="18" charset="0"/>
                <a:cs typeface="Times New Roman" panose="02020603050405020304" pitchFamily="18" charset="0"/>
              </a:rPr>
              <a:t> </a:t>
            </a:r>
            <a:r>
              <a:rPr lang="en-US" cap="all" dirty="0" err="1">
                <a:latin typeface="Times New Roman" panose="02020603050405020304" pitchFamily="18" charset="0"/>
                <a:cs typeface="Times New Roman" panose="02020603050405020304" pitchFamily="18" charset="0"/>
              </a:rPr>
              <a:t>cơ</a:t>
            </a:r>
            <a:r>
              <a:rPr lang="en-US" cap="all" dirty="0">
                <a:latin typeface="Times New Roman" panose="02020603050405020304" pitchFamily="18" charset="0"/>
                <a:cs typeface="Times New Roman" panose="02020603050405020304" pitchFamily="18" charset="0"/>
              </a:rPr>
              <a:t> </a:t>
            </a:r>
            <a:r>
              <a:rPr lang="en-US" cap="all" dirty="0" err="1">
                <a:latin typeface="Times New Roman" panose="02020603050405020304" pitchFamily="18" charset="0"/>
                <a:cs typeface="Times New Roman" panose="02020603050405020304" pitchFamily="18" charset="0"/>
              </a:rPr>
              <a:t>sở</a:t>
            </a:r>
            <a:r>
              <a:rPr lang="en-US" cap="all" dirty="0">
                <a:latin typeface="Times New Roman" panose="02020603050405020304" pitchFamily="18" charset="0"/>
                <a:cs typeface="Times New Roman" panose="02020603050405020304" pitchFamily="18" charset="0"/>
              </a:rPr>
              <a:t> </a:t>
            </a:r>
            <a:r>
              <a:rPr lang="en-US" cap="all" dirty="0" err="1">
                <a:latin typeface="Times New Roman" panose="02020603050405020304" pitchFamily="18" charset="0"/>
                <a:cs typeface="Times New Roman" panose="02020603050405020304" pitchFamily="18" charset="0"/>
              </a:rPr>
              <a:t>dữ</a:t>
            </a:r>
            <a:r>
              <a:rPr lang="en-US" cap="all" dirty="0">
                <a:latin typeface="Times New Roman" panose="02020603050405020304" pitchFamily="18" charset="0"/>
                <a:cs typeface="Times New Roman" panose="02020603050405020304" pitchFamily="18" charset="0"/>
              </a:rPr>
              <a:t> </a:t>
            </a:r>
            <a:r>
              <a:rPr lang="en-US" cap="all" dirty="0" err="1">
                <a:latin typeface="Times New Roman" panose="02020603050405020304" pitchFamily="18" charset="0"/>
                <a:cs typeface="Times New Roman" panose="02020603050405020304" pitchFamily="18" charset="0"/>
              </a:rPr>
              <a:t>liệu</a:t>
            </a:r>
            <a:r>
              <a:rPr lang="en-US" cap="all" dirty="0">
                <a:latin typeface="Times New Roman" panose="02020603050405020304" pitchFamily="18" charset="0"/>
                <a:cs typeface="Times New Roman" panose="02020603050405020304" pitchFamily="18" charset="0"/>
              </a:rPr>
              <a:t> </a:t>
            </a:r>
            <a:r>
              <a:rPr lang="en-US" cap="all" dirty="0" err="1">
                <a:latin typeface="Times New Roman" panose="02020603050405020304" pitchFamily="18" charset="0"/>
                <a:cs typeface="Times New Roman" panose="02020603050405020304" pitchFamily="18" charset="0"/>
              </a:rPr>
              <a:t>khác</a:t>
            </a:r>
            <a:r>
              <a:rPr lang="en-US" cap="all" dirty="0">
                <a:latin typeface="Times New Roman" panose="02020603050405020304" pitchFamily="18" charset="0"/>
                <a:cs typeface="Times New Roman" panose="02020603050405020304" pitchFamily="18" charset="0"/>
              </a:rPr>
              <a:t> </a:t>
            </a:r>
            <a:r>
              <a:rPr lang="en-US" cap="all" dirty="0" err="1">
                <a:latin typeface="Times New Roman" panose="02020603050405020304" pitchFamily="18" charset="0"/>
                <a:cs typeface="Times New Roman" panose="02020603050405020304" pitchFamily="18" charset="0"/>
              </a:rPr>
              <a:t>nhau</a:t>
            </a:r>
            <a:r>
              <a:rPr lang="en-US" cap="all" dirty="0">
                <a:latin typeface="Times New Roman" panose="02020603050405020304" pitchFamily="18" charset="0"/>
                <a:cs typeface="Times New Roman" panose="02020603050405020304" pitchFamily="18" charset="0"/>
              </a:rPr>
              <a:t> </a:t>
            </a:r>
            <a:r>
              <a:rPr lang="en-US" cap="all" dirty="0" err="1">
                <a:latin typeface="Times New Roman" panose="02020603050405020304" pitchFamily="18" charset="0"/>
                <a:cs typeface="Times New Roman" panose="02020603050405020304" pitchFamily="18" charset="0"/>
              </a:rPr>
              <a:t>dẫn</a:t>
            </a:r>
            <a:r>
              <a:rPr lang="en-US" cap="all" dirty="0">
                <a:latin typeface="Times New Roman" panose="02020603050405020304" pitchFamily="18" charset="0"/>
                <a:cs typeface="Times New Roman" panose="02020603050405020304" pitchFamily="18" charset="0"/>
              </a:rPr>
              <a:t> </a:t>
            </a:r>
            <a:r>
              <a:rPr lang="en-US" cap="all" dirty="0" err="1">
                <a:latin typeface="Times New Roman" panose="02020603050405020304" pitchFamily="18" charset="0"/>
                <a:cs typeface="Times New Roman" panose="02020603050405020304" pitchFamily="18" charset="0"/>
              </a:rPr>
              <a:t>đến</a:t>
            </a:r>
            <a:r>
              <a:rPr lang="en-US" cap="all" dirty="0">
                <a:latin typeface="Times New Roman" panose="02020603050405020304" pitchFamily="18" charset="0"/>
                <a:cs typeface="Times New Roman" panose="02020603050405020304" pitchFamily="18" charset="0"/>
              </a:rPr>
              <a:t> </a:t>
            </a:r>
            <a:r>
              <a:rPr lang="en-US" cap="all" dirty="0" err="1">
                <a:latin typeface="Times New Roman" panose="02020603050405020304" pitchFamily="18" charset="0"/>
                <a:cs typeface="Times New Roman" panose="02020603050405020304" pitchFamily="18" charset="0"/>
              </a:rPr>
              <a:t>việc</a:t>
            </a:r>
            <a:r>
              <a:rPr lang="en-US" cap="all" dirty="0">
                <a:latin typeface="Times New Roman" panose="02020603050405020304" pitchFamily="18" charset="0"/>
                <a:cs typeface="Times New Roman" panose="02020603050405020304" pitchFamily="18" charset="0"/>
              </a:rPr>
              <a:t> </a:t>
            </a:r>
            <a:r>
              <a:rPr lang="en-US" cap="all" dirty="0" err="1">
                <a:latin typeface="Times New Roman" panose="02020603050405020304" pitchFamily="18" charset="0"/>
                <a:cs typeface="Times New Roman" panose="02020603050405020304" pitchFamily="18" charset="0"/>
              </a:rPr>
              <a:t>trùng</a:t>
            </a:r>
            <a:r>
              <a:rPr lang="en-US" cap="all" dirty="0">
                <a:latin typeface="Times New Roman" panose="02020603050405020304" pitchFamily="18" charset="0"/>
                <a:cs typeface="Times New Roman" panose="02020603050405020304" pitchFamily="18" charset="0"/>
              </a:rPr>
              <a:t> </a:t>
            </a:r>
            <a:r>
              <a:rPr lang="en-US" cap="all" dirty="0" err="1">
                <a:latin typeface="Times New Roman" panose="02020603050405020304" pitchFamily="18" charset="0"/>
                <a:cs typeface="Times New Roman" panose="02020603050405020304" pitchFamily="18" charset="0"/>
              </a:rPr>
              <a:t>lặp</a:t>
            </a:r>
            <a:r>
              <a:rPr lang="en-US" cap="all" dirty="0">
                <a:latin typeface="Times New Roman" panose="02020603050405020304" pitchFamily="18" charset="0"/>
                <a:cs typeface="Times New Roman" panose="02020603050405020304" pitchFamily="18" charset="0"/>
              </a:rPr>
              <a:t> </a:t>
            </a:r>
            <a:r>
              <a:rPr lang="en-US" cap="all" dirty="0" err="1">
                <a:latin typeface="Times New Roman" panose="02020603050405020304" pitchFamily="18" charset="0"/>
                <a:cs typeface="Times New Roman" panose="02020603050405020304" pitchFamily="18" charset="0"/>
              </a:rPr>
              <a:t>và</a:t>
            </a:r>
            <a:r>
              <a:rPr lang="en-US" cap="all" dirty="0">
                <a:latin typeface="Times New Roman" panose="02020603050405020304" pitchFamily="18" charset="0"/>
                <a:cs typeface="Times New Roman" panose="02020603050405020304" pitchFamily="18" charset="0"/>
              </a:rPr>
              <a:t> </a:t>
            </a:r>
            <a:r>
              <a:rPr lang="en-US" cap="all" dirty="0" err="1">
                <a:latin typeface="Times New Roman" panose="02020603050405020304" pitchFamily="18" charset="0"/>
                <a:cs typeface="Times New Roman" panose="02020603050405020304" pitchFamily="18" charset="0"/>
              </a:rPr>
              <a:t>đòi</a:t>
            </a:r>
            <a:r>
              <a:rPr lang="en-US" cap="all" dirty="0">
                <a:latin typeface="Times New Roman" panose="02020603050405020304" pitchFamily="18" charset="0"/>
                <a:cs typeface="Times New Roman" panose="02020603050405020304" pitchFamily="18" charset="0"/>
              </a:rPr>
              <a:t> </a:t>
            </a:r>
            <a:r>
              <a:rPr lang="en-US" cap="all" dirty="0" err="1">
                <a:latin typeface="Times New Roman" panose="02020603050405020304" pitchFamily="18" charset="0"/>
                <a:cs typeface="Times New Roman" panose="02020603050405020304" pitchFamily="18" charset="0"/>
              </a:rPr>
              <a:t>hỏi</a:t>
            </a:r>
            <a:r>
              <a:rPr lang="en-US" cap="all" dirty="0">
                <a:latin typeface="Times New Roman" panose="02020603050405020304" pitchFamily="18" charset="0"/>
                <a:cs typeface="Times New Roman" panose="02020603050405020304" pitchFamily="18" charset="0"/>
              </a:rPr>
              <a:t> </a:t>
            </a:r>
            <a:r>
              <a:rPr lang="en-US" cap="all" dirty="0" err="1">
                <a:latin typeface="Times New Roman" panose="02020603050405020304" pitchFamily="18" charset="0"/>
                <a:cs typeface="Times New Roman" panose="02020603050405020304" pitchFamily="18" charset="0"/>
              </a:rPr>
              <a:t>sự</a:t>
            </a:r>
            <a:r>
              <a:rPr lang="en-US" cap="all" dirty="0">
                <a:latin typeface="Times New Roman" panose="02020603050405020304" pitchFamily="18" charset="0"/>
                <a:cs typeface="Times New Roman" panose="02020603050405020304" pitchFamily="18" charset="0"/>
              </a:rPr>
              <a:t> </a:t>
            </a:r>
            <a:r>
              <a:rPr lang="en-US" cap="all" dirty="0" err="1">
                <a:latin typeface="Times New Roman" panose="02020603050405020304" pitchFamily="18" charset="0"/>
                <a:cs typeface="Times New Roman" panose="02020603050405020304" pitchFamily="18" charset="0"/>
              </a:rPr>
              <a:t>đồng</a:t>
            </a:r>
            <a:r>
              <a:rPr lang="en-US" cap="all" dirty="0">
                <a:latin typeface="Times New Roman" panose="02020603050405020304" pitchFamily="18" charset="0"/>
                <a:cs typeface="Times New Roman" panose="02020603050405020304" pitchFamily="18" charset="0"/>
              </a:rPr>
              <a:t> </a:t>
            </a:r>
            <a:r>
              <a:rPr lang="en-US" cap="all" dirty="0" err="1">
                <a:latin typeface="Times New Roman" panose="02020603050405020304" pitchFamily="18" charset="0"/>
                <a:cs typeface="Times New Roman" panose="02020603050405020304" pitchFamily="18" charset="0"/>
              </a:rPr>
              <a:t>bộ</a:t>
            </a:r>
            <a:r>
              <a:rPr lang="en-US" cap="all" dirty="0">
                <a:latin typeface="Times New Roman" panose="02020603050405020304" pitchFamily="18" charset="0"/>
                <a:cs typeface="Times New Roman" panose="02020603050405020304" pitchFamily="18" charset="0"/>
              </a:rPr>
              <a:t> </a:t>
            </a:r>
            <a:r>
              <a:rPr lang="en-US" cap="all" dirty="0" err="1">
                <a:latin typeface="Times New Roman" panose="02020603050405020304" pitchFamily="18" charset="0"/>
                <a:cs typeface="Times New Roman" panose="02020603050405020304" pitchFamily="18" charset="0"/>
              </a:rPr>
              <a:t>dữ</a:t>
            </a:r>
            <a:r>
              <a:rPr lang="en-US" cap="all" dirty="0">
                <a:latin typeface="Times New Roman" panose="02020603050405020304" pitchFamily="18" charset="0"/>
                <a:cs typeface="Times New Roman" panose="02020603050405020304" pitchFamily="18" charset="0"/>
              </a:rPr>
              <a:t> </a:t>
            </a:r>
            <a:r>
              <a:rPr lang="en-US" cap="all" dirty="0" err="1">
                <a:latin typeface="Times New Roman" panose="02020603050405020304" pitchFamily="18" charset="0"/>
                <a:cs typeface="Times New Roman" panose="02020603050405020304" pitchFamily="18" charset="0"/>
              </a:rPr>
              <a:t>liệu</a:t>
            </a:r>
            <a:r>
              <a:rPr lang="en-US" cap="all" dirty="0">
                <a:latin typeface="Times New Roman" panose="02020603050405020304" pitchFamily="18" charset="0"/>
                <a:cs typeface="Times New Roman" panose="02020603050405020304" pitchFamily="18" charset="0"/>
              </a:rPr>
              <a:t> </a:t>
            </a:r>
            <a:r>
              <a:rPr lang="en-US" cap="all" dirty="0" err="1">
                <a:latin typeface="Times New Roman" panose="02020603050405020304" pitchFamily="18" charset="0"/>
                <a:cs typeface="Times New Roman" panose="02020603050405020304" pitchFamily="18" charset="0"/>
              </a:rPr>
              <a:t>với</a:t>
            </a:r>
            <a:r>
              <a:rPr lang="en-US" cap="all" dirty="0">
                <a:latin typeface="Times New Roman" panose="02020603050405020304" pitchFamily="18" charset="0"/>
                <a:cs typeface="Times New Roman" panose="02020603050405020304" pitchFamily="18" charset="0"/>
              </a:rPr>
              <a:t> </a:t>
            </a:r>
            <a:r>
              <a:rPr lang="en-US" cap="all" dirty="0" err="1">
                <a:latin typeface="Times New Roman" panose="02020603050405020304" pitchFamily="18" charset="0"/>
                <a:cs typeface="Times New Roman" panose="02020603050405020304" pitchFamily="18" charset="0"/>
              </a:rPr>
              <a:t>nhau</a:t>
            </a:r>
            <a:r>
              <a:rPr lang="en-US" cap="all" dirty="0">
                <a:latin typeface="Times New Roman" panose="02020603050405020304" pitchFamily="18" charset="0"/>
                <a:cs typeface="Times New Roman" panose="02020603050405020304" pitchFamily="18" charset="0"/>
              </a:rPr>
              <a:t> </a:t>
            </a:r>
            <a:r>
              <a:rPr lang="en-US" cap="all" dirty="0" err="1">
                <a:latin typeface="Times New Roman" panose="02020603050405020304" pitchFamily="18" charset="0"/>
                <a:cs typeface="Times New Roman" panose="02020603050405020304" pitchFamily="18" charset="0"/>
              </a:rPr>
              <a:t>giữa</a:t>
            </a:r>
            <a:r>
              <a:rPr lang="en-US" cap="all" dirty="0">
                <a:latin typeface="Times New Roman" panose="02020603050405020304" pitchFamily="18" charset="0"/>
                <a:cs typeface="Times New Roman" panose="02020603050405020304" pitchFamily="18" charset="0"/>
              </a:rPr>
              <a:t> </a:t>
            </a:r>
            <a:r>
              <a:rPr lang="en-US" cap="all" dirty="0" err="1">
                <a:latin typeface="Times New Roman" panose="02020603050405020304" pitchFamily="18" charset="0"/>
                <a:cs typeface="Times New Roman" panose="02020603050405020304" pitchFamily="18" charset="0"/>
              </a:rPr>
              <a:t>các</a:t>
            </a:r>
            <a:r>
              <a:rPr lang="en-US" cap="all" dirty="0">
                <a:latin typeface="Times New Roman" panose="02020603050405020304" pitchFamily="18" charset="0"/>
                <a:cs typeface="Times New Roman" panose="02020603050405020304" pitchFamily="18" charset="0"/>
              </a:rPr>
              <a:t> </a:t>
            </a:r>
            <a:r>
              <a:rPr lang="en-US" cap="all" dirty="0" err="1">
                <a:latin typeface="Times New Roman" panose="02020603050405020304" pitchFamily="18" charset="0"/>
                <a:cs typeface="Times New Roman" panose="02020603050405020304" pitchFamily="18" charset="0"/>
              </a:rPr>
              <a:t>cơ</a:t>
            </a:r>
            <a:r>
              <a:rPr lang="en-US" cap="all" dirty="0">
                <a:latin typeface="Times New Roman" panose="02020603050405020304" pitchFamily="18" charset="0"/>
                <a:cs typeface="Times New Roman" panose="02020603050405020304" pitchFamily="18" charset="0"/>
              </a:rPr>
              <a:t> </a:t>
            </a:r>
            <a:r>
              <a:rPr lang="en-US" cap="all" dirty="0" err="1">
                <a:latin typeface="Times New Roman" panose="02020603050405020304" pitchFamily="18" charset="0"/>
                <a:cs typeface="Times New Roman" panose="02020603050405020304" pitchFamily="18" charset="0"/>
              </a:rPr>
              <a:t>sở</a:t>
            </a:r>
            <a:r>
              <a:rPr lang="en-US" cap="all" dirty="0">
                <a:latin typeface="Times New Roman" panose="02020603050405020304" pitchFamily="18" charset="0"/>
                <a:cs typeface="Times New Roman" panose="02020603050405020304" pitchFamily="18" charset="0"/>
              </a:rPr>
              <a:t> </a:t>
            </a:r>
            <a:r>
              <a:rPr lang="en-US" cap="all" dirty="0" err="1">
                <a:latin typeface="Times New Roman" panose="02020603050405020304" pitchFamily="18" charset="0"/>
                <a:cs typeface="Times New Roman" panose="02020603050405020304" pitchFamily="18" charset="0"/>
              </a:rPr>
              <a:t>dữ</a:t>
            </a:r>
            <a:r>
              <a:rPr lang="en-US" cap="all" dirty="0">
                <a:latin typeface="Times New Roman" panose="02020603050405020304" pitchFamily="18" charset="0"/>
                <a:cs typeface="Times New Roman" panose="02020603050405020304" pitchFamily="18" charset="0"/>
              </a:rPr>
              <a:t> </a:t>
            </a:r>
            <a:r>
              <a:rPr lang="en-US" cap="all" dirty="0" err="1">
                <a:latin typeface="Times New Roman" panose="02020603050405020304" pitchFamily="18" charset="0"/>
                <a:cs typeface="Times New Roman" panose="02020603050405020304" pitchFamily="18" charset="0"/>
              </a:rPr>
              <a:t>liệu</a:t>
            </a:r>
            <a:r>
              <a:rPr lang="en-US" cap="all" dirty="0">
                <a:latin typeface="Times New Roman" panose="02020603050405020304" pitchFamily="18" charset="0"/>
                <a:cs typeface="Times New Roman" panose="02020603050405020304" pitchFamily="18" charset="0"/>
              </a:rPr>
              <a:t> </a:t>
            </a:r>
            <a:r>
              <a:rPr lang="en-US" cap="all" dirty="0" err="1">
                <a:latin typeface="Times New Roman" panose="02020603050405020304" pitchFamily="18" charset="0"/>
                <a:cs typeface="Times New Roman" panose="02020603050405020304" pitchFamily="18" charset="0"/>
              </a:rPr>
              <a:t>cho</a:t>
            </a:r>
            <a:r>
              <a:rPr lang="en-US" cap="all" dirty="0">
                <a:latin typeface="Times New Roman" panose="02020603050405020304" pitchFamily="18" charset="0"/>
                <a:cs typeface="Times New Roman" panose="02020603050405020304" pitchFamily="18" charset="0"/>
              </a:rPr>
              <a:t> </a:t>
            </a:r>
            <a:r>
              <a:rPr lang="en-US" cap="all" dirty="0" err="1">
                <a:latin typeface="Times New Roman" panose="02020603050405020304" pitchFamily="18" charset="0"/>
                <a:cs typeface="Times New Roman" panose="02020603050405020304" pitchFamily="18" charset="0"/>
              </a:rPr>
              <a:t>nên</a:t>
            </a:r>
            <a:r>
              <a:rPr lang="en-US" cap="all" dirty="0">
                <a:latin typeface="Times New Roman" panose="02020603050405020304" pitchFamily="18" charset="0"/>
                <a:cs typeface="Times New Roman" panose="02020603050405020304" pitchFamily="18" charset="0"/>
              </a:rPr>
              <a:t> </a:t>
            </a:r>
            <a:r>
              <a:rPr lang="en-US" cap="all" dirty="0" err="1">
                <a:latin typeface="Times New Roman" panose="02020603050405020304" pitchFamily="18" charset="0"/>
                <a:cs typeface="Times New Roman" panose="02020603050405020304" pitchFamily="18" charset="0"/>
              </a:rPr>
              <a:t>nhóm</a:t>
            </a:r>
            <a:r>
              <a:rPr lang="en-US" cap="all" dirty="0">
                <a:latin typeface="Times New Roman" panose="02020603050405020304" pitchFamily="18" charset="0"/>
                <a:cs typeface="Times New Roman" panose="02020603050405020304" pitchFamily="18" charset="0"/>
              </a:rPr>
              <a:t> </a:t>
            </a:r>
            <a:r>
              <a:rPr lang="en-US" cap="all" dirty="0" err="1">
                <a:latin typeface="Times New Roman" panose="02020603050405020304" pitchFamily="18" charset="0"/>
                <a:cs typeface="Times New Roman" panose="02020603050405020304" pitchFamily="18" charset="0"/>
              </a:rPr>
              <a:t>chúng</a:t>
            </a:r>
            <a:r>
              <a:rPr lang="en-US" cap="all" dirty="0">
                <a:latin typeface="Times New Roman" panose="02020603050405020304" pitchFamily="18" charset="0"/>
                <a:cs typeface="Times New Roman" panose="02020603050405020304" pitchFamily="18" charset="0"/>
              </a:rPr>
              <a:t> </a:t>
            </a:r>
            <a:r>
              <a:rPr lang="en-US" cap="all" dirty="0" err="1">
                <a:latin typeface="Times New Roman" panose="02020603050405020304" pitchFamily="18" charset="0"/>
                <a:cs typeface="Times New Roman" panose="02020603050405020304" pitchFamily="18" charset="0"/>
              </a:rPr>
              <a:t>em</a:t>
            </a:r>
            <a:r>
              <a:rPr lang="en-US" cap="all" dirty="0">
                <a:latin typeface="Times New Roman" panose="02020603050405020304" pitchFamily="18" charset="0"/>
                <a:cs typeface="Times New Roman" panose="02020603050405020304" pitchFamily="18" charset="0"/>
              </a:rPr>
              <a:t> </a:t>
            </a:r>
            <a:r>
              <a:rPr lang="en-US" cap="all" dirty="0" err="1">
                <a:latin typeface="Times New Roman" panose="02020603050405020304" pitchFamily="18" charset="0"/>
                <a:cs typeface="Times New Roman" panose="02020603050405020304" pitchFamily="18" charset="0"/>
              </a:rPr>
              <a:t>sử</a:t>
            </a:r>
            <a:r>
              <a:rPr lang="en-US" cap="all" dirty="0">
                <a:latin typeface="Times New Roman" panose="02020603050405020304" pitchFamily="18" charset="0"/>
                <a:cs typeface="Times New Roman" panose="02020603050405020304" pitchFamily="18" charset="0"/>
              </a:rPr>
              <a:t> </a:t>
            </a:r>
            <a:r>
              <a:rPr lang="en-US" cap="all" dirty="0" err="1">
                <a:latin typeface="Times New Roman" panose="02020603050405020304" pitchFamily="18" charset="0"/>
                <a:cs typeface="Times New Roman" panose="02020603050405020304" pitchFamily="18" charset="0"/>
              </a:rPr>
              <a:t>dụng</a:t>
            </a:r>
            <a:r>
              <a:rPr lang="en-US" cap="all" dirty="0">
                <a:latin typeface="Times New Roman" panose="02020603050405020304" pitchFamily="18" charset="0"/>
                <a:cs typeface="Times New Roman" panose="02020603050405020304" pitchFamily="18" charset="0"/>
              </a:rPr>
              <a:t> </a:t>
            </a:r>
            <a:r>
              <a:rPr lang="en-US" cap="all" dirty="0" err="1">
                <a:latin typeface="Times New Roman" panose="02020603050405020304" pitchFamily="18" charset="0"/>
                <a:cs typeface="Times New Roman" panose="02020603050405020304" pitchFamily="18" charset="0"/>
              </a:rPr>
              <a:t>kiến</a:t>
            </a:r>
            <a:r>
              <a:rPr lang="en-US" cap="all" dirty="0">
                <a:latin typeface="Times New Roman" panose="02020603050405020304" pitchFamily="18" charset="0"/>
                <a:cs typeface="Times New Roman" panose="02020603050405020304" pitchFamily="18" charset="0"/>
              </a:rPr>
              <a:t> </a:t>
            </a:r>
            <a:r>
              <a:rPr lang="en-US" cap="all" dirty="0" err="1">
                <a:latin typeface="Times New Roman" panose="02020603050405020304" pitchFamily="18" charset="0"/>
                <a:cs typeface="Times New Roman" panose="02020603050405020304" pitchFamily="18" charset="0"/>
              </a:rPr>
              <a:t>trúc</a:t>
            </a:r>
            <a:r>
              <a:rPr lang="en-US" cap="all" dirty="0">
                <a:latin typeface="Times New Roman" panose="02020603050405020304" pitchFamily="18" charset="0"/>
                <a:cs typeface="Times New Roman" panose="02020603050405020304" pitchFamily="18" charset="0"/>
              </a:rPr>
              <a:t> Event-Driven </a:t>
            </a:r>
            <a:r>
              <a:rPr lang="en-US" cap="all" dirty="0" err="1">
                <a:latin typeface="Times New Roman" panose="02020603050405020304" pitchFamily="18" charset="0"/>
                <a:cs typeface="Times New Roman" panose="02020603050405020304" pitchFamily="18" charset="0"/>
              </a:rPr>
              <a:t>để</a:t>
            </a:r>
            <a:r>
              <a:rPr lang="en-US" cap="all" dirty="0">
                <a:latin typeface="Times New Roman" panose="02020603050405020304" pitchFamily="18" charset="0"/>
                <a:cs typeface="Times New Roman" panose="02020603050405020304" pitchFamily="18" charset="0"/>
              </a:rPr>
              <a:t> </a:t>
            </a:r>
            <a:r>
              <a:rPr lang="en-US" cap="all" dirty="0" err="1">
                <a:latin typeface="Times New Roman" panose="02020603050405020304" pitchFamily="18" charset="0"/>
                <a:cs typeface="Times New Roman" panose="02020603050405020304" pitchFamily="18" charset="0"/>
              </a:rPr>
              <a:t>có</a:t>
            </a:r>
            <a:r>
              <a:rPr lang="en-US" cap="all" dirty="0">
                <a:latin typeface="Times New Roman" panose="02020603050405020304" pitchFamily="18" charset="0"/>
                <a:cs typeface="Times New Roman" panose="02020603050405020304" pitchFamily="18" charset="0"/>
              </a:rPr>
              <a:t> </a:t>
            </a:r>
            <a:r>
              <a:rPr lang="en-US" cap="all" dirty="0" err="1">
                <a:latin typeface="Times New Roman" panose="02020603050405020304" pitchFamily="18" charset="0"/>
                <a:cs typeface="Times New Roman" panose="02020603050405020304" pitchFamily="18" charset="0"/>
              </a:rPr>
              <a:t>thể</a:t>
            </a:r>
            <a:r>
              <a:rPr lang="en-US" cap="all" dirty="0">
                <a:latin typeface="Times New Roman" panose="02020603050405020304" pitchFamily="18" charset="0"/>
                <a:cs typeface="Times New Roman" panose="02020603050405020304" pitchFamily="18" charset="0"/>
              </a:rPr>
              <a:t> </a:t>
            </a:r>
            <a:r>
              <a:rPr lang="en-US" cap="all" dirty="0" err="1">
                <a:latin typeface="Times New Roman" panose="02020603050405020304" pitchFamily="18" charset="0"/>
                <a:cs typeface="Times New Roman" panose="02020603050405020304" pitchFamily="18" charset="0"/>
              </a:rPr>
              <a:t>thực</a:t>
            </a:r>
            <a:r>
              <a:rPr lang="en-US" cap="all" dirty="0">
                <a:latin typeface="Times New Roman" panose="02020603050405020304" pitchFamily="18" charset="0"/>
                <a:cs typeface="Times New Roman" panose="02020603050405020304" pitchFamily="18" charset="0"/>
              </a:rPr>
              <a:t> </a:t>
            </a:r>
            <a:r>
              <a:rPr lang="en-US" cap="all" dirty="0" err="1">
                <a:latin typeface="Times New Roman" panose="02020603050405020304" pitchFamily="18" charset="0"/>
                <a:cs typeface="Times New Roman" panose="02020603050405020304" pitchFamily="18" charset="0"/>
              </a:rPr>
              <a:t>hiện</a:t>
            </a:r>
            <a:r>
              <a:rPr lang="en-US" cap="all" dirty="0">
                <a:latin typeface="Times New Roman" panose="02020603050405020304" pitchFamily="18" charset="0"/>
                <a:cs typeface="Times New Roman" panose="02020603050405020304" pitchFamily="18" charset="0"/>
              </a:rPr>
              <a:t> </a:t>
            </a:r>
            <a:r>
              <a:rPr lang="en-US" cap="all" dirty="0" err="1">
                <a:latin typeface="Times New Roman" panose="02020603050405020304" pitchFamily="18" charset="0"/>
                <a:cs typeface="Times New Roman" panose="02020603050405020304" pitchFamily="18" charset="0"/>
              </a:rPr>
              <a:t>đồng</a:t>
            </a:r>
            <a:r>
              <a:rPr lang="en-US" cap="all" dirty="0">
                <a:latin typeface="Times New Roman" panose="02020603050405020304" pitchFamily="18" charset="0"/>
                <a:cs typeface="Times New Roman" panose="02020603050405020304" pitchFamily="18" charset="0"/>
              </a:rPr>
              <a:t> </a:t>
            </a:r>
            <a:r>
              <a:rPr lang="en-US" cap="all" dirty="0" err="1">
                <a:latin typeface="Times New Roman" panose="02020603050405020304" pitchFamily="18" charset="0"/>
                <a:cs typeface="Times New Roman" panose="02020603050405020304" pitchFamily="18" charset="0"/>
              </a:rPr>
              <a:t>bộ</a:t>
            </a:r>
            <a:r>
              <a:rPr lang="en-US" cap="all" dirty="0">
                <a:latin typeface="Times New Roman" panose="02020603050405020304" pitchFamily="18" charset="0"/>
                <a:cs typeface="Times New Roman" panose="02020603050405020304" pitchFamily="18" charset="0"/>
              </a:rPr>
              <a:t> </a:t>
            </a:r>
            <a:r>
              <a:rPr lang="en-US" cap="all" dirty="0" err="1">
                <a:latin typeface="Times New Roman" panose="02020603050405020304" pitchFamily="18" charset="0"/>
                <a:cs typeface="Times New Roman" panose="02020603050405020304" pitchFamily="18" charset="0"/>
              </a:rPr>
              <a:t>dữ</a:t>
            </a:r>
            <a:r>
              <a:rPr lang="en-US" cap="all" dirty="0">
                <a:latin typeface="Times New Roman" panose="02020603050405020304" pitchFamily="18" charset="0"/>
                <a:cs typeface="Times New Roman" panose="02020603050405020304" pitchFamily="18" charset="0"/>
              </a:rPr>
              <a:t> </a:t>
            </a:r>
            <a:r>
              <a:rPr lang="en-US" cap="all" dirty="0" err="1">
                <a:latin typeface="Times New Roman" panose="02020603050405020304" pitchFamily="18" charset="0"/>
                <a:cs typeface="Times New Roman" panose="02020603050405020304" pitchFamily="18" charset="0"/>
              </a:rPr>
              <a:t>liệu</a:t>
            </a:r>
            <a:r>
              <a:rPr lang="en-US" cap="all" dirty="0">
                <a:latin typeface="Times New Roman" panose="02020603050405020304" pitchFamily="18" charset="0"/>
                <a:cs typeface="Times New Roman" panose="02020603050405020304" pitchFamily="18" charset="0"/>
              </a:rPr>
              <a:t> </a:t>
            </a:r>
            <a:r>
              <a:rPr lang="en-US" cap="all" dirty="0" err="1">
                <a:latin typeface="Times New Roman" panose="02020603050405020304" pitchFamily="18" charset="0"/>
                <a:cs typeface="Times New Roman" panose="02020603050405020304" pitchFamily="18" charset="0"/>
              </a:rPr>
              <a:t>thông</a:t>
            </a:r>
            <a:r>
              <a:rPr lang="en-US" cap="all" dirty="0">
                <a:latin typeface="Times New Roman" panose="02020603050405020304" pitchFamily="18" charset="0"/>
                <a:cs typeface="Times New Roman" panose="02020603050405020304" pitchFamily="18" charset="0"/>
              </a:rPr>
              <a:t> qua </a:t>
            </a:r>
            <a:r>
              <a:rPr lang="en-US" cap="all" dirty="0" err="1">
                <a:latin typeface="Times New Roman" panose="02020603050405020304" pitchFamily="18" charset="0"/>
                <a:cs typeface="Times New Roman" panose="02020603050405020304" pitchFamily="18" charset="0"/>
              </a:rPr>
              <a:t>vấn</a:t>
            </a:r>
            <a:r>
              <a:rPr lang="en-US" cap="all" dirty="0">
                <a:latin typeface="Times New Roman" panose="02020603050405020304" pitchFamily="18" charset="0"/>
                <a:cs typeface="Times New Roman" panose="02020603050405020304" pitchFamily="18" charset="0"/>
              </a:rPr>
              <a:t> </a:t>
            </a:r>
            <a:r>
              <a:rPr lang="en-US" cap="all" dirty="0" err="1">
                <a:latin typeface="Times New Roman" panose="02020603050405020304" pitchFamily="18" charset="0"/>
                <a:cs typeface="Times New Roman" panose="02020603050405020304" pitchFamily="18" charset="0"/>
              </a:rPr>
              <a:t>đề</a:t>
            </a:r>
            <a:r>
              <a:rPr lang="en-US" cap="all" dirty="0">
                <a:latin typeface="Times New Roman" panose="02020603050405020304" pitchFamily="18" charset="0"/>
                <a:cs typeface="Times New Roman" panose="02020603050405020304" pitchFamily="18" charset="0"/>
              </a:rPr>
              <a:t> </a:t>
            </a:r>
            <a:r>
              <a:rPr lang="en-US" cap="all" dirty="0" err="1">
                <a:latin typeface="Times New Roman" panose="02020603050405020304" pitchFamily="18" charset="0"/>
                <a:cs typeface="Times New Roman" panose="02020603050405020304" pitchFamily="18" charset="0"/>
              </a:rPr>
              <a:t>bắt</a:t>
            </a:r>
            <a:r>
              <a:rPr lang="en-US" cap="all" dirty="0">
                <a:latin typeface="Times New Roman" panose="02020603050405020304" pitchFamily="18" charset="0"/>
                <a:cs typeface="Times New Roman" panose="02020603050405020304" pitchFamily="18" charset="0"/>
              </a:rPr>
              <a:t> event </a:t>
            </a:r>
            <a:r>
              <a:rPr lang="en-US" cap="all" dirty="0" err="1">
                <a:latin typeface="Times New Roman" panose="02020603050405020304" pitchFamily="18" charset="0"/>
                <a:cs typeface="Times New Roman" panose="02020603050405020304" pitchFamily="18" charset="0"/>
              </a:rPr>
              <a:t>và</a:t>
            </a:r>
            <a:r>
              <a:rPr lang="en-US" cap="all" dirty="0">
                <a:latin typeface="Times New Roman" panose="02020603050405020304" pitchFamily="18" charset="0"/>
                <a:cs typeface="Times New Roman" panose="02020603050405020304" pitchFamily="18" charset="0"/>
              </a:rPr>
              <a:t> </a:t>
            </a:r>
            <a:r>
              <a:rPr lang="en-US" cap="all" dirty="0" err="1">
                <a:latin typeface="Times New Roman" panose="02020603050405020304" pitchFamily="18" charset="0"/>
                <a:cs typeface="Times New Roman" panose="02020603050405020304" pitchFamily="18" charset="0"/>
              </a:rPr>
              <a:t>gửi</a:t>
            </a:r>
            <a:r>
              <a:rPr lang="en-US" cap="all" dirty="0">
                <a:latin typeface="Times New Roman" panose="02020603050405020304" pitchFamily="18" charset="0"/>
                <a:cs typeface="Times New Roman" panose="02020603050405020304" pitchFamily="18" charset="0"/>
              </a:rPr>
              <a:t> message </a:t>
            </a:r>
            <a:r>
              <a:rPr lang="en-US" cap="all" dirty="0" err="1">
                <a:latin typeface="Times New Roman" panose="02020603050405020304" pitchFamily="18" charset="0"/>
                <a:cs typeface="Times New Roman" panose="02020603050405020304" pitchFamily="18" charset="0"/>
              </a:rPr>
              <a:t>cho</a:t>
            </a:r>
            <a:r>
              <a:rPr lang="en-US" cap="all" dirty="0">
                <a:latin typeface="Times New Roman" panose="02020603050405020304" pitchFamily="18" charset="0"/>
                <a:cs typeface="Times New Roman" panose="02020603050405020304" pitchFamily="18" charset="0"/>
              </a:rPr>
              <a:t> </a:t>
            </a:r>
            <a:r>
              <a:rPr lang="en-US" cap="all" dirty="0" err="1">
                <a:latin typeface="Times New Roman" panose="02020603050405020304" pitchFamily="18" charset="0"/>
                <a:cs typeface="Times New Roman" panose="02020603050405020304" pitchFamily="18" charset="0"/>
              </a:rPr>
              <a:t>các</a:t>
            </a:r>
            <a:r>
              <a:rPr lang="en-US" cap="all" dirty="0">
                <a:latin typeface="Times New Roman" panose="02020603050405020304" pitchFamily="18" charset="0"/>
                <a:cs typeface="Times New Roman" panose="02020603050405020304" pitchFamily="18" charset="0"/>
              </a:rPr>
              <a:t> service </a:t>
            </a:r>
            <a:r>
              <a:rPr lang="en-US" cap="all" dirty="0" err="1">
                <a:latin typeface="Times New Roman" panose="02020603050405020304" pitchFamily="18" charset="0"/>
                <a:cs typeface="Times New Roman" panose="02020603050405020304" pitchFamily="18" charset="0"/>
              </a:rPr>
              <a:t>khác</a:t>
            </a:r>
            <a:r>
              <a:rPr lang="en-US" cap="all" dirty="0">
                <a:latin typeface="Times New Roman" panose="02020603050405020304" pitchFamily="18" charset="0"/>
                <a:cs typeface="Times New Roman" panose="02020603050405020304" pitchFamily="18" charset="0"/>
              </a:rPr>
              <a:t> </a:t>
            </a:r>
            <a:r>
              <a:rPr lang="en-US" cap="all" dirty="0" err="1">
                <a:latin typeface="Times New Roman" panose="02020603050405020304" pitchFamily="18" charset="0"/>
                <a:cs typeface="Times New Roman" panose="02020603050405020304" pitchFamily="18" charset="0"/>
              </a:rPr>
              <a:t>thông</a:t>
            </a:r>
            <a:r>
              <a:rPr lang="en-US" cap="all" dirty="0">
                <a:latin typeface="Times New Roman" panose="02020603050405020304" pitchFamily="18" charset="0"/>
                <a:cs typeface="Times New Roman" panose="02020603050405020304" pitchFamily="18" charset="0"/>
              </a:rPr>
              <a:t> qua Apache Kafka.</a:t>
            </a:r>
          </a:p>
        </p:txBody>
      </p:sp>
    </p:spTree>
    <p:extLst>
      <p:ext uri="{BB962C8B-B14F-4D97-AF65-F5344CB8AC3E}">
        <p14:creationId xmlns:p14="http://schemas.microsoft.com/office/powerpoint/2010/main" val="21645719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duotone>
              <a:schemeClr val="bg1">
                <a:shade val="48000"/>
                <a:satMod val="110000"/>
                <a:lumMod val="40000"/>
              </a:schemeClr>
              <a:schemeClr val="bg1">
                <a:tint val="90000"/>
                <a:lumMod val="106000"/>
              </a:schemeClr>
            </a:duotone>
          </a:blip>
          <a:stretch/>
        </a:blip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0A9C49B-76D8-4E9B-B430-D1ADF40F1CF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0" name="Rectangle 9">
            <a:extLst>
              <a:ext uri="{FF2B5EF4-FFF2-40B4-BE49-F238E27FC236}">
                <a16:creationId xmlns:a16="http://schemas.microsoft.com/office/drawing/2014/main" id="{F88A5712-2FE0-4DD4-BDC6-099EA378A0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2" name="Freeform 9">
            <a:extLst>
              <a:ext uri="{FF2B5EF4-FFF2-40B4-BE49-F238E27FC236}">
                <a16:creationId xmlns:a16="http://schemas.microsoft.com/office/drawing/2014/main" id="{448E5503-E0F8-4B94-81A3-B1FA57623E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txBody>
          <a:bodyPr/>
          <a:lstStyle/>
          <a:p>
            <a:endParaRPr lang="en-US"/>
          </a:p>
        </p:txBody>
      </p:sp>
      <p:sp>
        <p:nvSpPr>
          <p:cNvPr id="14" name="Rectangle 13">
            <a:extLst>
              <a:ext uri="{FF2B5EF4-FFF2-40B4-BE49-F238E27FC236}">
                <a16:creationId xmlns:a16="http://schemas.microsoft.com/office/drawing/2014/main" id="{CE54F896-85E7-4403-9E37-1B004731F8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54296" cy="6380796"/>
          </a:xfrm>
          <a:prstGeom prst="rect">
            <a:avLst/>
          </a:prstGeom>
          <a:gradFill flip="none" rotWithShape="1">
            <a:gsLst>
              <a:gs pos="34000">
                <a:schemeClr val="accent1"/>
              </a:gs>
              <a:gs pos="100000">
                <a:schemeClr val="accent1">
                  <a:lumMod val="60000"/>
                </a:schemeClr>
              </a:gs>
            </a:gsLst>
            <a:lin ang="8100000" scaled="1"/>
            <a:tileRect/>
          </a:gra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AAD45252-820A-2AF3-02D1-FE3676B2B2F9}"/>
              </a:ext>
            </a:extLst>
          </p:cNvPr>
          <p:cNvSpPr>
            <a:spLocks noGrp="1"/>
          </p:cNvSpPr>
          <p:nvPr>
            <p:ph type="title"/>
          </p:nvPr>
        </p:nvSpPr>
        <p:spPr>
          <a:xfrm>
            <a:off x="685802" y="685800"/>
            <a:ext cx="3381946" cy="4846967"/>
          </a:xfrm>
        </p:spPr>
        <p:txBody>
          <a:bodyPr>
            <a:normAutofit/>
          </a:bodyPr>
          <a:lstStyle/>
          <a:p>
            <a:r>
              <a:rPr lang="vi-VN" sz="4800" dirty="0">
                <a:solidFill>
                  <a:srgbClr val="FFFFFF"/>
                </a:solidFill>
              </a:rPr>
              <a:t>4. Ưu và nhược khi chọn</a:t>
            </a:r>
            <a:endParaRPr lang="en-US" sz="4800" dirty="0">
              <a:solidFill>
                <a:srgbClr val="FFFFFF"/>
              </a:solidFill>
            </a:endParaRPr>
          </a:p>
        </p:txBody>
      </p:sp>
      <p:sp>
        <p:nvSpPr>
          <p:cNvPr id="3" name="Content Placeholder 2">
            <a:extLst>
              <a:ext uri="{FF2B5EF4-FFF2-40B4-BE49-F238E27FC236}">
                <a16:creationId xmlns:a16="http://schemas.microsoft.com/office/drawing/2014/main" id="{8AB6CE8F-C294-E1C5-ED1C-D8E7A4BF7B7B}"/>
              </a:ext>
            </a:extLst>
          </p:cNvPr>
          <p:cNvSpPr>
            <a:spLocks noGrp="1"/>
          </p:cNvSpPr>
          <p:nvPr>
            <p:ph idx="1"/>
          </p:nvPr>
        </p:nvSpPr>
        <p:spPr>
          <a:xfrm>
            <a:off x="4861712" y="213919"/>
            <a:ext cx="6346478" cy="5960543"/>
          </a:xfrm>
        </p:spPr>
        <p:txBody>
          <a:bodyPr>
            <a:normAutofit fontScale="92500" lnSpcReduction="10000"/>
          </a:bodyPr>
          <a:lstStyle/>
          <a:p>
            <a:r>
              <a:rPr lang="vi-VN" dirty="0">
                <a:latin typeface="+mj-lt"/>
              </a:rPr>
              <a:t>Ưu điểm:</a:t>
            </a:r>
          </a:p>
          <a:p>
            <a:pPr marL="0" indent="0">
              <a:buNone/>
            </a:pPr>
            <a:r>
              <a:rPr lang="vi-VN" dirty="0">
                <a:latin typeface="+mj-lt"/>
              </a:rPr>
              <a:t>Việc sử dụng kiến trúc này giúp cho nhóm chúng em có thể dễ dàng bảo trì và nâng cấp service mà không bị ảnh hưởng đến các service khác, giả sử nhóm chúng em muốn nâng cấp, thay đổi hoặc tuỳ chỉnh, chỉnh sửa trong service Student thì các service khác như: Teacher hay Ministry sẽ không bị ảnh hưởng nhưng vẫn chạy bình thường.  Mỗi một service là 1 instance (máy chủ) cho nên khi phân tán ở nhiều máy tính khác nhau (hay được hiểu là các service sẽ chạy trên 1 máy) thì dễ dàng một máy tính chạy trên instance sẽ giải quyết hết mức tối đa hiệu năng của máy tính đó trên riêng 1 service đó nếu service đó có nhiều sự request từ phía client gửi đến.</a:t>
            </a:r>
            <a:endParaRPr lang="en-US" dirty="0">
              <a:latin typeface="+mj-lt"/>
            </a:endParaRPr>
          </a:p>
        </p:txBody>
      </p:sp>
    </p:spTree>
    <p:extLst>
      <p:ext uri="{BB962C8B-B14F-4D97-AF65-F5344CB8AC3E}">
        <p14:creationId xmlns:p14="http://schemas.microsoft.com/office/powerpoint/2010/main" val="75939931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ain Event">
  <a:themeElements>
    <a:clrScheme name="Main Event">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Main Ev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1">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8A9063EA-1AAA-44EB-ADE9-1BF068E37C21}">
  <we:reference id="wa200005566" version="3.0.0.2" store="en-US" storeType="OMEX"/>
  <we:alternateReferences>
    <we:reference id="wa200005566" version="3.0.0.2" store="wa200005566"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A31519FBF29E34CA9D51570948F53FB" ma:contentTypeVersion="13" ma:contentTypeDescription="Create a new document." ma:contentTypeScope="" ma:versionID="5446bc5f54c94d9178300a28d81d8db5">
  <xsd:schema xmlns:xsd="http://www.w3.org/2001/XMLSchema" xmlns:xs="http://www.w3.org/2001/XMLSchema" xmlns:p="http://schemas.microsoft.com/office/2006/metadata/properties" xmlns:ns3="c75e6f1d-c1fb-46c7-80b8-75350cfc5001" xmlns:ns4="7618b3f3-db09-4910-a7e4-ba280be58b1d" targetNamespace="http://schemas.microsoft.com/office/2006/metadata/properties" ma:root="true" ma:fieldsID="bc5ddc8e7706206229fc6bf0f06ef738" ns3:_="" ns4:_="">
    <xsd:import namespace="c75e6f1d-c1fb-46c7-80b8-75350cfc5001"/>
    <xsd:import namespace="7618b3f3-db09-4910-a7e4-ba280be58b1d"/>
    <xsd:element name="properties">
      <xsd:complexType>
        <xsd:sequence>
          <xsd:element name="documentManagement">
            <xsd:complexType>
              <xsd:all>
                <xsd:element ref="ns3:MediaServiceMetadata" minOccurs="0"/>
                <xsd:element ref="ns3:MediaServiceFastMetadata" minOccurs="0"/>
                <xsd:element ref="ns3:_activity" minOccurs="0"/>
                <xsd:element ref="ns4:SharedWithUsers" minOccurs="0"/>
                <xsd:element ref="ns4:SharedWithDetails" minOccurs="0"/>
                <xsd:element ref="ns4:SharingHintHash" minOccurs="0"/>
                <xsd:element ref="ns3:MediaServiceObjectDetectorVersions" minOccurs="0"/>
                <xsd:element ref="ns3:MediaServiceAutoTags" minOccurs="0"/>
                <xsd:element ref="ns3:MediaLengthInSeconds" minOccurs="0"/>
                <xsd:element ref="ns3:MediaServiceDateTaken" minOccurs="0"/>
                <xsd:element ref="ns3:MediaServiceGenerationTime" minOccurs="0"/>
                <xsd:element ref="ns3:MediaServiceEventHashCode"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75e6f1d-c1fb-46c7-80b8-75350cfc500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_activity" ma:index="10" nillable="true" ma:displayName="_activity" ma:hidden="true" ma:internalName="_activity">
      <xsd:simpleType>
        <xsd:restriction base="dms:Note"/>
      </xsd:simpleType>
    </xsd:element>
    <xsd:element name="MediaServiceObjectDetectorVersions" ma:index="14" nillable="true" ma:displayName="MediaServiceObjectDetectorVersions" ma:hidden="true" ma:indexed="true" ma:internalName="MediaServiceObjectDetectorVersions"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LengthInSeconds" ma:index="16" nillable="true" ma:displayName="MediaLengthInSeconds" ma:hidden="true" ma:internalName="MediaLengthInSeconds" ma:readOnly="true">
      <xsd:simpleType>
        <xsd:restriction base="dms:Unknown"/>
      </xsd:simpleType>
    </xsd:element>
    <xsd:element name="MediaServiceDateTaken" ma:index="17" nillable="true" ma:displayName="MediaServiceDateTaken" ma:hidden="true" ma:indexed="true" ma:internalName="MediaServiceDateTaken" ma:readOnly="true">
      <xsd:simpleType>
        <xsd:restriction base="dms:Text"/>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SearchProperties" ma:index="20"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7618b3f3-db09-4910-a7e4-ba280be58b1d"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SharingHintHash" ma:index="13"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c75e6f1d-c1fb-46c7-80b8-75350cfc5001" xsi:nil="true"/>
  </documentManagement>
</p:properties>
</file>

<file path=customXml/itemProps1.xml><?xml version="1.0" encoding="utf-8"?>
<ds:datastoreItem xmlns:ds="http://schemas.openxmlformats.org/officeDocument/2006/customXml" ds:itemID="{4C29E7C5-3DC0-46E5-AC79-573407FAEA8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75e6f1d-c1fb-46c7-80b8-75350cfc5001"/>
    <ds:schemaRef ds:uri="7618b3f3-db09-4910-a7e4-ba280be58b1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399C52A-2128-46C2-A2EC-D94A5DF5B27D}">
  <ds:schemaRefs>
    <ds:schemaRef ds:uri="http://schemas.microsoft.com/sharepoint/v3/contenttype/forms"/>
  </ds:schemaRefs>
</ds:datastoreItem>
</file>

<file path=customXml/itemProps3.xml><?xml version="1.0" encoding="utf-8"?>
<ds:datastoreItem xmlns:ds="http://schemas.openxmlformats.org/officeDocument/2006/customXml" ds:itemID="{60CA1046-1F99-4BB4-A3C5-8CAB53C3F5A7}">
  <ds:schemaRefs>
    <ds:schemaRef ds:uri="c75e6f1d-c1fb-46c7-80b8-75350cfc5001"/>
    <ds:schemaRef ds:uri="http://schemas.microsoft.com/office/2006/documentManagement/types"/>
    <ds:schemaRef ds:uri="http://schemas.microsoft.com/office/2006/metadata/properties"/>
    <ds:schemaRef ds:uri="http://purl.org/dc/terms/"/>
    <ds:schemaRef ds:uri="http://purl.org/dc/elements/1.1/"/>
    <ds:schemaRef ds:uri="http://schemas.openxmlformats.org/package/2006/metadata/core-properties"/>
    <ds:schemaRef ds:uri="http://www.w3.org/XML/1998/namespace"/>
    <ds:schemaRef ds:uri="http://schemas.microsoft.com/office/infopath/2007/PartnerControls"/>
    <ds:schemaRef ds:uri="7618b3f3-db09-4910-a7e4-ba280be58b1d"/>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214</TotalTime>
  <Words>1451</Words>
  <Application>Microsoft Office PowerPoint</Application>
  <PresentationFormat>Widescreen</PresentationFormat>
  <Paragraphs>35</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Aptos</vt:lpstr>
      <vt:lpstr>Arial</vt:lpstr>
      <vt:lpstr>Impact</vt:lpstr>
      <vt:lpstr>Times New Roman</vt:lpstr>
      <vt:lpstr>Main Event</vt:lpstr>
      <vt:lpstr>BỘ CÔNG THƯƠNG TRƯỜNG ĐẠI HỌC CÔNG NGHIỆP  THÀNH PHỐ HỒ CHÍ MINH   KHOA CÔNG NGHỆ THÔNG TIN</vt:lpstr>
      <vt:lpstr>PowerPoint Presentation</vt:lpstr>
      <vt:lpstr>1. Phân tích đề bài</vt:lpstr>
      <vt:lpstr>1. Phân tích đề bài</vt:lpstr>
      <vt:lpstr>1. Phân tích đề bài</vt:lpstr>
      <vt:lpstr>1. Phân tích đề bài</vt:lpstr>
      <vt:lpstr>2. Kiến trúc lựa chọn</vt:lpstr>
      <vt:lpstr>PowerPoint Presentation</vt:lpstr>
      <vt:lpstr>4. Ưu và nhược khi chọn</vt:lpstr>
      <vt:lpstr>4. Ưu và nhược khi chọn</vt:lpstr>
      <vt:lpstr>5. Sơ đồ class</vt:lpstr>
      <vt:lpstr>6. Sơ đồ database</vt:lpstr>
      <vt:lpstr>7. Các công nghệ sử dụng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BỘ CÔNG THƯƠNG TRƯỜNG ĐẠI HỌC CÔNG NGHIỆP  THÀNH PHỐ HỒ CHÍ MINH   KHOA CÔNG NGHỆ THÔNG TIN</dc:title>
  <dc:creator>Nguyễn Đức Tài</dc:creator>
  <cp:lastModifiedBy>Sky Herobrine</cp:lastModifiedBy>
  <cp:revision>8</cp:revision>
  <dcterms:created xsi:type="dcterms:W3CDTF">2024-05-25T13:29:59Z</dcterms:created>
  <dcterms:modified xsi:type="dcterms:W3CDTF">2024-05-26T01:25:20Z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0x0101000A31519FBF29E34CA9D51570948F53FB</vt:lpwstr>
  </property>
</Properties>
</file>