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4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0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9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9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6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7FDE-605F-4E18-9EEA-0B274FABF35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4341-3658-413A-8F0D-3B5AF096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2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382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PANDAS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Pandas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your operating system, open the command prompt (Windows) or terminal (macOS/Linux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check if python is installed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--version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not installed, download and install it from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official Python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website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have Python and pip installed, you can install Pandas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running: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Panda is installed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print(pd.__version__)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3778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Pandas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is a one-dimensional labeled array capable of holding any data type (integers, strings, floats,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dirty="0" smtClean="0"/>
              <a:t>		Output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5889"/>
          <a:stretch/>
        </p:blipFill>
        <p:spPr>
          <a:xfrm>
            <a:off x="1160646" y="4019550"/>
            <a:ext cx="3719580" cy="2003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2" y="4019550"/>
            <a:ext cx="2628933" cy="2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54" y="365125"/>
            <a:ext cx="815092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Series with custom index: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054" y="2522895"/>
            <a:ext cx="4704425" cy="1997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779" y="2522895"/>
            <a:ext cx="1937197" cy="19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380" y="365125"/>
            <a:ext cx="973928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on Series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380" y="2300760"/>
            <a:ext cx="5415013" cy="2641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44" y="2300760"/>
            <a:ext cx="3963824" cy="26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051" y="1683615"/>
            <a:ext cx="9151653" cy="38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960" y="879340"/>
            <a:ext cx="4667250" cy="3108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60" y="4335694"/>
            <a:ext cx="4667250" cy="16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163" y="1356189"/>
            <a:ext cx="9660621" cy="41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512" y="1233417"/>
            <a:ext cx="10298988" cy="45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232" y="2095928"/>
            <a:ext cx="11053399" cy="28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595" y="1797977"/>
            <a:ext cx="10410156" cy="28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188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Pandas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946"/>
            <a:ext cx="10515600" cy="460501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and flexible open-source data analysis and manipulation library for Python. It provides data structures and functions needed to work on structured data seamlessly and efficiently.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 that is organized in a tabular format with rows and columns, making it easy to understand and manipulate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Mainly uses Series and DataFrame.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One-dimensional labeled array capable of holding any data type.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Two-dimensional labeled data structure with columns of potentially different types.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993" y="1407561"/>
            <a:ext cx="10080355" cy="39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913" y="221288"/>
            <a:ext cx="7602876" cy="8575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with Pandas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913" y="1229724"/>
            <a:ext cx="7602875" cy="490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569" y="798538"/>
            <a:ext cx="8782265" cy="53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402" y="572177"/>
            <a:ext cx="6467581" cy="59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050" y="807311"/>
            <a:ext cx="4970659" cy="4802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48" y="807312"/>
            <a:ext cx="5226121" cy="480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556" y="1197679"/>
            <a:ext cx="9505917" cy="369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93" y="917226"/>
            <a:ext cx="4843409" cy="4671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75" y="917225"/>
            <a:ext cx="5534345" cy="467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conversions</a:t>
            </a:r>
          </a:p>
        </p:txBody>
      </p:sp>
    </p:spTree>
    <p:extLst>
      <p:ext uri="{BB962C8B-B14F-4D97-AF65-F5344CB8AC3E}">
        <p14:creationId xmlns:p14="http://schemas.microsoft.com/office/powerpoint/2010/main" val="41072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775" y="739739"/>
            <a:ext cx="7701546" cy="574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097" y="3806138"/>
            <a:ext cx="8166992" cy="2687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97" y="479672"/>
            <a:ext cx="8166992" cy="31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Pandas in Machine Learning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essential tool in the data preprocessing and exploration stages of a Machine Learning pipeline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reasons why Pandas is invaluable: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Easily handle missing values, duplicate data, and inconsistent formatting.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 data types, filter rows, and aggregate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Merge and join different data sources.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tools for statistical analysis and visual representation of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Optimized for performance with operations like filtering, grouping, and reshaping.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Works well with other data science libraries like NumPy, Matplotlib, and Scikit-learn.</a:t>
            </a:r>
          </a:p>
        </p:txBody>
      </p:sp>
    </p:spTree>
    <p:extLst>
      <p:ext uri="{BB962C8B-B14F-4D97-AF65-F5344CB8AC3E}">
        <p14:creationId xmlns:p14="http://schemas.microsoft.com/office/powerpoint/2010/main" val="20989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718" y="1594894"/>
            <a:ext cx="5430053" cy="3233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56" y="1594894"/>
            <a:ext cx="5407900" cy="32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180" y="781307"/>
            <a:ext cx="8252075" cy="54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48" y="510534"/>
            <a:ext cx="8143731" cy="58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404" y="387242"/>
            <a:ext cx="8023722" cy="61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(groupby)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joining DataFrames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ranking</a:t>
            </a:r>
          </a:p>
        </p:txBody>
      </p:sp>
    </p:spTree>
    <p:extLst>
      <p:ext uri="{BB962C8B-B14F-4D97-AF65-F5344CB8AC3E}">
        <p14:creationId xmlns:p14="http://schemas.microsoft.com/office/powerpoint/2010/main" val="31543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3713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Examples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data manipulation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21786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854"/>
            <a:ext cx="10515600" cy="5920109"/>
          </a:xfrm>
        </p:spPr>
        <p:txBody>
          <a:bodyPr/>
          <a:lstStyle/>
          <a:p>
            <a:r>
              <a:rPr lang="en-US" dirty="0" smtClean="0"/>
              <a:t>Numpy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 and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2-dimensional labeled data structure with columns of potentially different 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1-dimensional labeled array capable of holding any data type.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Reading/Writing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Supports various file formats (CSV, Excel, SQL, JSON).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Methods to identify, remove, or replace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Alignment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aligns data by labels in arithmetic operations.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Easy access to subsets of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and Aggregation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Group data by certain conditions and perform aggregate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and Joining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 data from different DataFrames.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 sequences of fixed-frequency dates and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Change the frequency of time series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 Window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functions over rolling windows of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Vectorized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Operations are optimized to perform efficiently on entire arrays of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handling of large datasets.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603</Words>
  <Application>Microsoft Office PowerPoint</Application>
  <PresentationFormat>Widescreen</PresentationFormat>
  <Paragraphs>79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PANDAS</vt:lpstr>
      <vt:lpstr>What is Pandas?</vt:lpstr>
      <vt:lpstr>Why Use Pandas in Machine Learning?</vt:lpstr>
      <vt:lpstr>Key Features of Pandas</vt:lpstr>
      <vt:lpstr>DataFrame and Series</vt:lpstr>
      <vt:lpstr>Data Handling</vt:lpstr>
      <vt:lpstr>Data Manipulation</vt:lpstr>
      <vt:lpstr>Time Series Analysis</vt:lpstr>
      <vt:lpstr>Performance Optimization</vt:lpstr>
      <vt:lpstr>2. Installing Pandas</vt:lpstr>
      <vt:lpstr>3. Pandas Data Structures</vt:lpstr>
      <vt:lpstr>Creating a Series with custom index:</vt:lpstr>
      <vt:lpstr>Basic Operations on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Manipulation with 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Data Analysis</vt:lpstr>
      <vt:lpstr>7. Data Visualization with Pandas</vt:lpstr>
      <vt:lpstr>8. Practical 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Windows User</dc:creator>
  <cp:lastModifiedBy>Windows User</cp:lastModifiedBy>
  <cp:revision>22</cp:revision>
  <dcterms:created xsi:type="dcterms:W3CDTF">2024-07-09T10:31:43Z</dcterms:created>
  <dcterms:modified xsi:type="dcterms:W3CDTF">2024-07-16T10:23:26Z</dcterms:modified>
</cp:coreProperties>
</file>