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1" r:id="rId4"/>
    <p:sldId id="302" r:id="rId5"/>
    <p:sldId id="259" r:id="rId6"/>
    <p:sldId id="299" r:id="rId7"/>
    <p:sldId id="300" r:id="rId8"/>
    <p:sldId id="260" r:id="rId9"/>
    <p:sldId id="261" r:id="rId10"/>
    <p:sldId id="262" r:id="rId11"/>
    <p:sldId id="263" r:id="rId12"/>
    <p:sldId id="298" r:id="rId13"/>
    <p:sldId id="264" r:id="rId14"/>
    <p:sldId id="297" r:id="rId15"/>
    <p:sldId id="265" r:id="rId16"/>
    <p:sldId id="266" r:id="rId17"/>
    <p:sldId id="267" r:id="rId18"/>
    <p:sldId id="268" r:id="rId19"/>
    <p:sldId id="269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91D8-50D8-424A-8E7B-9752CE4C010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CAF9-A5DF-46F1-AE7B-6FF391C7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P-Tech?tab=repositorie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3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06102" y="3011249"/>
            <a:ext cx="95797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Course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6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GitHub Link</a:t>
            </a:r>
            <a:endParaRPr kumimoji="0" lang="en-US" altLang="en-US" sz="6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Structure: Neurons,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Neurons</a:t>
            </a:r>
          </a:p>
          <a:p>
            <a:r>
              <a:rPr lang="en-US" b="1" dirty="0" smtClean="0"/>
              <a:t>Anatomy of a Neuron:</a:t>
            </a:r>
            <a:endParaRPr lang="en-US" dirty="0" smtClean="0"/>
          </a:p>
          <a:p>
            <a:pPr lvl="1"/>
            <a:r>
              <a:rPr lang="en-US" dirty="0" smtClean="0"/>
              <a:t>A neuron in an ANN (Artificial Neural Networks) consists of several inputs, each associated with a weight, a bias term, and an activation function.</a:t>
            </a:r>
          </a:p>
          <a:p>
            <a:pPr lvl="1"/>
            <a:r>
              <a:rPr lang="en-US" dirty="0" smtClean="0"/>
              <a:t>The output of a neuron is calculated as follows: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σ\sigmaσ is the activation function, wi​ are the weights, xi​ are the inputs, and b is the bias.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753643"/>
            <a:ext cx="6843713" cy="12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Representation: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Inputs (xi​)</a:t>
            </a:r>
            <a:r>
              <a:rPr lang="en-US" dirty="0" smtClean="0"/>
              <a:t>: The features or data fed into the neuron.</a:t>
            </a:r>
          </a:p>
          <a:p>
            <a:r>
              <a:rPr lang="en-US" b="1" dirty="0" smtClean="0"/>
              <a:t>Weights (wi​)</a:t>
            </a:r>
            <a:r>
              <a:rPr lang="en-US" dirty="0" smtClean="0"/>
              <a:t>: Parameters that adjust the input's significance.</a:t>
            </a:r>
          </a:p>
          <a:p>
            <a:r>
              <a:rPr lang="en-US" b="1" dirty="0" smtClean="0"/>
              <a:t>Bias (b)</a:t>
            </a:r>
            <a:r>
              <a:rPr lang="en-US" dirty="0" smtClean="0"/>
              <a:t>: An additional parameter that allows the activation function to be shifted left or right.</a:t>
            </a:r>
          </a:p>
          <a:p>
            <a:r>
              <a:rPr lang="en-US" b="1" dirty="0" smtClean="0"/>
              <a:t>Activation Function (σ)</a:t>
            </a:r>
            <a:r>
              <a:rPr lang="en-US" dirty="0" smtClean="0"/>
              <a:t>: Determines the output of the neuron based on the weighted sum of inputs plus bias.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7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4" y="424656"/>
            <a:ext cx="9725026" cy="61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1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Types of Layers:</a:t>
            </a:r>
            <a:endParaRPr lang="en-US" dirty="0" smtClean="0"/>
          </a:p>
          <a:p>
            <a:pPr lvl="1"/>
            <a:r>
              <a:rPr lang="en-US" b="1" dirty="0" smtClean="0"/>
              <a:t>Input Layer:</a:t>
            </a:r>
            <a:r>
              <a:rPr lang="en-US" dirty="0" smtClean="0"/>
              <a:t> The first layer in a neural network, where data is fed into the network. Each neuron in this layer represents a feature in the input data.</a:t>
            </a:r>
          </a:p>
          <a:p>
            <a:pPr lvl="1"/>
            <a:r>
              <a:rPr lang="en-US" b="1" dirty="0" smtClean="0"/>
              <a:t>Hidden Layers:</a:t>
            </a:r>
            <a:r>
              <a:rPr lang="en-US" dirty="0" smtClean="0"/>
              <a:t> Layers between the input and output layers. They perform computations and learn complex patterns by transforming the input data through multiple layers of neurons.</a:t>
            </a:r>
          </a:p>
          <a:p>
            <a:pPr lvl="1"/>
            <a:r>
              <a:rPr lang="en-US" b="1" dirty="0" smtClean="0"/>
              <a:t>Output Layer:</a:t>
            </a:r>
            <a:r>
              <a:rPr lang="en-US" dirty="0" smtClean="0"/>
              <a:t> The final layer that produces the network's prediction or output. The number of neurons in this layer depends on the nature of the task (e.g., classification, regression).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8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058400" cy="47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 and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 Layer:</a:t>
            </a:r>
            <a:r>
              <a:rPr lang="en-US" dirty="0" smtClean="0"/>
              <a:t> Simply passes the data into the network without transformation.</a:t>
            </a:r>
          </a:p>
          <a:p>
            <a:r>
              <a:rPr lang="en-US" b="1" dirty="0" smtClean="0"/>
              <a:t>Hidden Layers:</a:t>
            </a:r>
            <a:r>
              <a:rPr lang="en-US" dirty="0" smtClean="0"/>
              <a:t> Apply weights and activation functions to inputs, enabling the network to learn from the data.</a:t>
            </a:r>
          </a:p>
          <a:p>
            <a:r>
              <a:rPr lang="en-US" b="1" dirty="0" smtClean="0"/>
              <a:t>Output Layer:</a:t>
            </a:r>
            <a:r>
              <a:rPr lang="en-US" dirty="0" smtClean="0"/>
              <a:t> Transforms the processed data from the hidden layers into the final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5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Activation Functions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 of Activation Functions</a:t>
            </a:r>
          </a:p>
          <a:p>
            <a:r>
              <a:rPr lang="en-US" b="1" dirty="0" smtClean="0"/>
              <a:t>Linearity vs. Non-Linearity:</a:t>
            </a:r>
            <a:endParaRPr lang="en-US" dirty="0" smtClean="0"/>
          </a:p>
          <a:p>
            <a:pPr lvl="1"/>
            <a:r>
              <a:rPr lang="en-US" dirty="0" smtClean="0"/>
              <a:t>Without activation functions, neural networks would only be able to learn and represent linear relationships. Activation functions introduce non-linearity, allowing the network to learn more complex patterns and functions.</a:t>
            </a:r>
          </a:p>
          <a:p>
            <a:r>
              <a:rPr lang="en-US" b="1" dirty="0" smtClean="0"/>
              <a:t>Transformations:</a:t>
            </a:r>
            <a:r>
              <a:rPr lang="en-US" dirty="0" smtClean="0"/>
              <a:t> Activation functions transform the input signal into an output signal for the next layer. They help the network learn from data by deciding which neurons should be activated.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Sigmoid Function: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Properties:</a:t>
            </a:r>
            <a:endParaRPr lang="en-US" dirty="0" smtClean="0"/>
          </a:p>
          <a:p>
            <a:pPr lvl="2"/>
            <a:r>
              <a:rPr lang="en-US" dirty="0" smtClean="0"/>
              <a:t>Output range: (0, 1)</a:t>
            </a:r>
          </a:p>
          <a:p>
            <a:pPr lvl="2"/>
            <a:r>
              <a:rPr lang="en-US" dirty="0" smtClean="0"/>
              <a:t>Smooth gradient</a:t>
            </a:r>
          </a:p>
          <a:p>
            <a:pPr lvl="2"/>
            <a:r>
              <a:rPr lang="en-US" dirty="0" smtClean="0"/>
              <a:t>Used in binary classification problems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31"/>
          <a:stretch/>
        </p:blipFill>
        <p:spPr>
          <a:xfrm>
            <a:off x="1772344" y="2376959"/>
            <a:ext cx="4976554" cy="18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Vanishing gradient problem in deep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zero-centered, which can slow down training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6" y="2937636"/>
            <a:ext cx="5170010" cy="33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0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Rectified Linear Unit (ReLU)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Formula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Properties:</a:t>
            </a:r>
          </a:p>
          <a:p>
            <a:pPr lvl="1"/>
            <a:r>
              <a:rPr lang="en-US" dirty="0" smtClean="0"/>
              <a:t>Output range: [0, ∞)</a:t>
            </a:r>
          </a:p>
          <a:p>
            <a:pPr lvl="1"/>
            <a:r>
              <a:rPr lang="en-US" dirty="0" smtClean="0"/>
              <a:t>Computationally efficient</a:t>
            </a:r>
          </a:p>
          <a:p>
            <a:pPr lvl="1"/>
            <a:r>
              <a:rPr lang="en-US" dirty="0" smtClean="0"/>
              <a:t>Helps with the vanishing gradient problem</a:t>
            </a:r>
          </a:p>
          <a:p>
            <a:r>
              <a:rPr lang="en-US" b="1" dirty="0" smtClean="0"/>
              <a:t>Drawbacks:</a:t>
            </a:r>
          </a:p>
          <a:p>
            <a:pPr lvl="1"/>
            <a:r>
              <a:rPr lang="en-US" dirty="0" smtClean="0"/>
              <a:t>Can suffer from the "dying ReLU" problem where neurons get stuck during training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419350"/>
            <a:ext cx="726916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 (ANNs)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Neural Networks?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Neural networks are a subset of machine learning and are at the heart of deep learning algorithms.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They are inspired by the structure and function of the brain, particularly its network of neurons.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Artificial Neural Networks are computational models designed to recognize patterns, make predictions, and perform complex tasks. They consist of layers of interconnected artificial neurons.</a:t>
            </a:r>
          </a:p>
        </p:txBody>
      </p:sp>
    </p:spTree>
    <p:extLst>
      <p:ext uri="{BB962C8B-B14F-4D97-AF65-F5344CB8AC3E}">
        <p14:creationId xmlns:p14="http://schemas.microsoft.com/office/powerpoint/2010/main" val="27464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ReLU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756"/>
            <a:ext cx="8077200" cy="43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9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Hyperbolic Tangent (Tanh) Function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3630994"/>
            <a:ext cx="100393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(-1,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Commonly used in hidden layers; it centers the data around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values centered around zero, reducing bias in the gradients.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also suffer from vanishing gradients, but less severe than sigmoid.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81943"/>
            <a:ext cx="7734300" cy="17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0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Leaky Rectified Linear Unit (Leaky ReLU)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1068177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(-∞, ∞)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Alternative to ReLU to address the dying ReLU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a small, non-zero gradient when x≤0, which helps with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 susceptible to issues with large negative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690688"/>
            <a:ext cx="8415338" cy="25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1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Parametric Rectified Linear Unit (PReLU)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2260"/>
            <a:ext cx="10515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(-∞, ∞)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Similar to Leaky ReLU, but α\alphaα is learned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Adaptively learns the slope for negative values, potentially improving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Adds additional parameters to the model, increasing complexity.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85181"/>
            <a:ext cx="7829550" cy="24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Softmax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7917"/>
            <a:ext cx="1089488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(0, 1), with all output values summing to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 used as the output activation function for multi-class classification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probabilistic interpretation for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sensitive to outliers and may lead to vanishing gradients in certain cases.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825625"/>
            <a:ext cx="8434388" cy="16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4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" y="1058068"/>
            <a:ext cx="11760367" cy="45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9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7" y="1053306"/>
            <a:ext cx="11329803" cy="45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0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ANNs and Traditional 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Data Processing</a:t>
            </a:r>
            <a:endParaRPr lang="en-US" sz="4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Traditional ML Models:</a:t>
            </a:r>
            <a:r>
              <a:rPr lang="en-US" dirty="0" smtClean="0"/>
              <a:t> Often require extensive feature engineering, where domain experts manually create features from raw data to improve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ANNs:</a:t>
            </a:r>
            <a:r>
              <a:rPr lang="en-US" dirty="0" smtClean="0"/>
              <a:t> Capable of automatic feature extraction, especially in deep learning where hidden layers learn to represent data at multiple levels of abstraction.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9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739774"/>
            <a:ext cx="10515600" cy="4994275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Model Complexity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Traditional ML Models:</a:t>
            </a:r>
            <a:r>
              <a:rPr lang="en-US" dirty="0" smtClean="0"/>
              <a:t> Typically involve simpler models like linear regression, decision trees, or SVMs. These models are interpretable but may struggle with complex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ANNs:</a:t>
            </a:r>
            <a:r>
              <a:rPr lang="en-US" dirty="0" smtClean="0"/>
              <a:t> Can model highly complex relationships due to their multi-layer structure and non-linear activation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7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701674"/>
            <a:ext cx="10801350" cy="5546726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/>
              <a:t>Performance on Large Datasets</a:t>
            </a:r>
            <a:endParaRPr lang="en-US" sz="5400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Traditional ML Models:</a:t>
            </a:r>
            <a:r>
              <a:rPr lang="en-US" dirty="0" smtClean="0"/>
              <a:t> Performance may plateau or degrade as the dataset size increases due to limited model complexity.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ANNs:</a:t>
            </a:r>
            <a:r>
              <a:rPr lang="en-US" dirty="0" smtClean="0"/>
              <a:t> Often improve in performance with larger datasets as they can learn more intricate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ANNs are networks of interconnected neurons organized into layers: an input layer, one or more hidden layers, and an output 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Input Layer:</a:t>
            </a:r>
            <a:r>
              <a:rPr lang="en-US" dirty="0" smtClean="0"/>
              <a:t> Receives the initial data (features).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Hidden Layers:</a:t>
            </a:r>
            <a:r>
              <a:rPr lang="en-US" dirty="0" smtClean="0"/>
              <a:t> Intermediate layers where computations and feature transformations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Output Layer:</a:t>
            </a:r>
            <a:r>
              <a:rPr lang="en-US" dirty="0" smtClean="0"/>
              <a:t> Produces the final result (predictions or classifications).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606424"/>
            <a:ext cx="10515600" cy="4651375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/>
              <a:t>Training 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Traditional ML Models:</a:t>
            </a:r>
            <a:r>
              <a:rPr lang="en-US" dirty="0" smtClean="0"/>
              <a:t> Generally faster to train, especially for smaller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ANNs:</a:t>
            </a:r>
            <a:r>
              <a:rPr lang="en-US" dirty="0" smtClean="0"/>
              <a:t> Typically require more computational resources and time to train, particularly for deep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9683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/>
              <a:t>Interpretability</a:t>
            </a:r>
            <a:endParaRPr lang="en-US" sz="5400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Traditional ML Models:</a:t>
            </a:r>
            <a:r>
              <a:rPr lang="en-US" dirty="0" smtClean="0"/>
              <a:t> Easier to interpret and understand the decision-making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ANNs:</a:t>
            </a:r>
            <a:r>
              <a:rPr lang="en-US" dirty="0" smtClean="0"/>
              <a:t> Often considered black boxes, making it difficult to interpret how decisions are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1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041991"/>
          </a:xfrm>
        </p:spPr>
        <p:txBody>
          <a:bodyPr/>
          <a:lstStyle/>
          <a:p>
            <a:r>
              <a:rPr lang="en-US" dirty="0" smtClean="0"/>
              <a:t>Advantages of Using Neural Networks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9343" y="1366997"/>
            <a:ext cx="108133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Feature Extraction: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the need for manual feature engineering. Deep layers in ANNs automatically learn useful representations of the input data.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Non-Linear Relationships: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ANNs can capture complex, non-linear relationships in data, making them suitable for a wide range of tasks.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Neural networks can scale with increased data and computational power, often leading to better performance on large datasets.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50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1" y="958838"/>
            <a:ext cx="1034607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Applicable to various types of data, including images, text, audio, and more, thanks to specialized architectures like CNNs for images and RNNs for sequential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properly trained and tuned, ANNs often achieve higher accuracy compared to traditional models, particularly on complex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Capable of adapting to new types of data and evolving as new techniques and architectures are developed.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2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829023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Tasks Suitable for ANNs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856357"/>
            <a:ext cx="10515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Image Recognition and Classification: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Convolutional Neural Networks (CNNs) are used in applications like facial recognition, object detection, and medical image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Natural Language Processing (NLP):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Recurrent Neural Networks (RNNs) and Transformer models are used for tasks such as language translation, sentiment analysis, and text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Speech Recognition: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ANNs are employed in voice assistants, transcription services, and speech-to-text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0350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5350" y="314673"/>
            <a:ext cx="1038225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Time Series Prediction: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RNNs and Long Short-Term Memory (LSTM) networks are used for forecasting stock prices, weather prediction, and demand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Reinforcement Learning: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Neural networks are used in reinforcement learning for training agents in environments like gaming, robotics, and autonomous driving.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Generative Models: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Generative Adversarial Networks (GANs) are used for generating realistic images, video, and even music.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579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9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Pattern Recognition:</a:t>
            </a:r>
            <a:r>
              <a:rPr lang="en-US" dirty="0" smtClean="0"/>
              <a:t> ANNs can identify patterns and relationships in data that may not be easily apparent.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Prediction:</a:t>
            </a:r>
            <a:r>
              <a:rPr lang="en-US" dirty="0" smtClean="0"/>
              <a:t> Used for forecasting future events or values based on historical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Classification:</a:t>
            </a:r>
            <a:r>
              <a:rPr lang="en-US" dirty="0" smtClean="0"/>
              <a:t> Categorize data into predefined classes or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Function Approximation:</a:t>
            </a:r>
            <a:r>
              <a:rPr lang="en-US" dirty="0" smtClean="0"/>
              <a:t> Model complex functions or mappings from inputs to outputs.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00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Neural Networks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concept of neural networks dates back to the 1940s, but their development has seen significant milestones:</a:t>
            </a:r>
          </a:p>
          <a:p>
            <a:r>
              <a:rPr lang="en-US" b="1" dirty="0" smtClean="0"/>
              <a:t>Early Research:</a:t>
            </a:r>
            <a:endParaRPr lang="en-US" dirty="0" smtClean="0"/>
          </a:p>
          <a:p>
            <a:pPr lvl="1"/>
            <a:r>
              <a:rPr lang="en-US" b="1" dirty="0" smtClean="0"/>
              <a:t>1943:</a:t>
            </a:r>
            <a:r>
              <a:rPr lang="en-US" dirty="0" smtClean="0"/>
              <a:t> Warren McCulloch and Walter Pitts proposed the first model of a neural network.</a:t>
            </a:r>
          </a:p>
          <a:p>
            <a:pPr lvl="1"/>
            <a:r>
              <a:rPr lang="en-US" b="1" dirty="0" smtClean="0"/>
              <a:t>1958:</a:t>
            </a:r>
            <a:r>
              <a:rPr lang="en-US" dirty="0" smtClean="0"/>
              <a:t> Frank Rosenblatt developed the Perceptron, an early neural network model capable of binary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1960s-1980s:</a:t>
            </a:r>
            <a:r>
              <a:rPr lang="en-US" dirty="0" smtClean="0"/>
              <a:t> Research faced challenges due to limitations in computational power and the complexity of training networks.</a:t>
            </a:r>
          </a:p>
          <a:p>
            <a:r>
              <a:rPr lang="en-US" b="1" dirty="0" smtClean="0"/>
              <a:t>1986:</a:t>
            </a:r>
            <a:r>
              <a:rPr lang="en-US" dirty="0" smtClean="0"/>
              <a:t> The introduction of the Backpropagation algorithm by Rumelhart, Hinton, and Williams revitalized interest in neural networks by improving the training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1990s-2000s:</a:t>
            </a:r>
            <a:r>
              <a:rPr lang="en-US" dirty="0" smtClean="0"/>
              <a:t> Emergence of deep learning, leveraging larger datasets and advanced hardware to train deeper and more complex networks.</a:t>
            </a:r>
          </a:p>
          <a:p>
            <a:r>
              <a:rPr lang="en-US" b="1" dirty="0" smtClean="0"/>
              <a:t>2010s-Present:</a:t>
            </a:r>
            <a:r>
              <a:rPr lang="en-US" dirty="0" smtClean="0"/>
              <a:t> Breakthroughs in deep learning, such as Convolutional Neural Networks (CNNs) and Transformer models, have driven advancements in AI applications, including image recognition, natural language processing, and autonomous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9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Motivation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Biological Inspiration:</a:t>
            </a:r>
            <a:r>
              <a:rPr lang="en-US" dirty="0" smtClean="0"/>
              <a:t> The human brain's ability to learn and adapt has been a major source of inspiration. Artificial neural networks (ANNs) attempt to replicate this biological process to solve complex tasks.</a:t>
            </a:r>
          </a:p>
          <a:p>
            <a:r>
              <a:rPr lang="en-US" b="1" dirty="0" smtClean="0"/>
              <a:t>Pattern Recognition:</a:t>
            </a:r>
            <a:r>
              <a:rPr lang="en-US" dirty="0" smtClean="0"/>
              <a:t> ANNs are particularly effective in recognizing patterns and making predictions, which are essential for tasks such as image and speech recognition, natural language processing, and more.</a:t>
            </a:r>
          </a:p>
        </p:txBody>
      </p:sp>
    </p:spTree>
    <p:extLst>
      <p:ext uri="{BB962C8B-B14F-4D97-AF65-F5344CB8AC3E}">
        <p14:creationId xmlns:p14="http://schemas.microsoft.com/office/powerpoint/2010/main" val="16422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with Traditional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Traditional Machine Learning Models:</a:t>
            </a:r>
            <a:endParaRPr lang="en-US" dirty="0" smtClean="0"/>
          </a:p>
          <a:p>
            <a:pPr lvl="1"/>
            <a:r>
              <a:rPr lang="en-US" dirty="0" smtClean="0"/>
              <a:t>Models like linear regression, decision trees, and support vector machines (SVM) are powerful but often require feature engineering and may not perform well on complex tasks.</a:t>
            </a:r>
          </a:p>
          <a:p>
            <a:r>
              <a:rPr lang="en-US" b="1" dirty="0" smtClean="0"/>
              <a:t>Neural Networks:</a:t>
            </a:r>
            <a:endParaRPr lang="en-US" dirty="0" smtClean="0"/>
          </a:p>
          <a:p>
            <a:pPr lvl="1"/>
            <a:r>
              <a:rPr lang="en-US" dirty="0" smtClean="0"/>
              <a:t>Neural networks can automatically learn features from raw data, which is particularly useful for tasks involving high-dimensional data like images, audio, and text.</a:t>
            </a:r>
          </a:p>
          <a:p>
            <a:pPr lvl="1"/>
            <a:r>
              <a:rPr lang="en-US" dirty="0" smtClean="0"/>
              <a:t>They can model complex relationships and interactions within data, which traditional models might miss.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1782</Words>
  <Application>Microsoft Office PowerPoint</Application>
  <PresentationFormat>Widescreen</PresentationFormat>
  <Paragraphs>195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Introduction to Neural Networks </vt:lpstr>
      <vt:lpstr>Artificial Neural Networks (ANNs)</vt:lpstr>
      <vt:lpstr>Definition</vt:lpstr>
      <vt:lpstr>Purpose</vt:lpstr>
      <vt:lpstr>Evolution of Neural Networks in AI</vt:lpstr>
      <vt:lpstr>Development and Challenges</vt:lpstr>
      <vt:lpstr>Modern Advancements</vt:lpstr>
      <vt:lpstr>PowerPoint Presentation</vt:lpstr>
      <vt:lpstr>Comparison with Traditional Models</vt:lpstr>
      <vt:lpstr>Basic Structure: Neurons, Layers</vt:lpstr>
      <vt:lpstr>Mathematical Representation:</vt:lpstr>
      <vt:lpstr>PowerPoint Presentation</vt:lpstr>
      <vt:lpstr>Layers</vt:lpstr>
      <vt:lpstr>Neural Network Structure</vt:lpstr>
      <vt:lpstr>Role and Function:</vt:lpstr>
      <vt:lpstr>Activation Functions</vt:lpstr>
      <vt:lpstr>Common Activation Functions</vt:lpstr>
      <vt:lpstr>Drawbacks</vt:lpstr>
      <vt:lpstr>2. Rectified Linear Unit (ReLU) Function</vt:lpstr>
      <vt:lpstr>ReLU graph</vt:lpstr>
      <vt:lpstr>3. Hyperbolic Tangent (Tanh) Function</vt:lpstr>
      <vt:lpstr>4. Leaky Rectified Linear Unit (Leaky ReLU)</vt:lpstr>
      <vt:lpstr>5. Parametric Rectified Linear Unit (PReLU)</vt:lpstr>
      <vt:lpstr>6. Softmax</vt:lpstr>
      <vt:lpstr>PowerPoint Presentation</vt:lpstr>
      <vt:lpstr>PowerPoint Presentation</vt:lpstr>
      <vt:lpstr>Differences between ANNs and Traditional Machine Learning Models</vt:lpstr>
      <vt:lpstr>PowerPoint Presentation</vt:lpstr>
      <vt:lpstr>PowerPoint Presentation</vt:lpstr>
      <vt:lpstr>PowerPoint Presentation</vt:lpstr>
      <vt:lpstr>PowerPoint Presentation</vt:lpstr>
      <vt:lpstr>Advantages of Using Neural Networks</vt:lpstr>
      <vt:lpstr>PowerPoint Presentation</vt:lpstr>
      <vt:lpstr>Examples of Tasks Suitable for ANNs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</dc:title>
  <dc:creator>Windows User</dc:creator>
  <cp:lastModifiedBy>Windows User</cp:lastModifiedBy>
  <cp:revision>13</cp:revision>
  <dcterms:created xsi:type="dcterms:W3CDTF">2024-07-29T12:20:27Z</dcterms:created>
  <dcterms:modified xsi:type="dcterms:W3CDTF">2024-07-29T17:05:11Z</dcterms:modified>
</cp:coreProperties>
</file>