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58" r:id="rId5"/>
    <p:sldId id="259" r:id="rId6"/>
    <p:sldId id="260" r:id="rId7"/>
    <p:sldId id="261" r:id="rId8"/>
    <p:sldId id="287" r:id="rId9"/>
    <p:sldId id="262" r:id="rId10"/>
    <p:sldId id="288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78F1-B0A9-4F87-9B1E-8EB651684D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5CE-54C9-4B3A-BBAF-6627AE72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6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78F1-B0A9-4F87-9B1E-8EB651684D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5CE-54C9-4B3A-BBAF-6627AE72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78F1-B0A9-4F87-9B1E-8EB651684D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5CE-54C9-4B3A-BBAF-6627AE72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78F1-B0A9-4F87-9B1E-8EB651684D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5CE-54C9-4B3A-BBAF-6627AE72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7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78F1-B0A9-4F87-9B1E-8EB651684D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5CE-54C9-4B3A-BBAF-6627AE72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5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78F1-B0A9-4F87-9B1E-8EB651684D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5CE-54C9-4B3A-BBAF-6627AE72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1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78F1-B0A9-4F87-9B1E-8EB651684D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5CE-54C9-4B3A-BBAF-6627AE72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1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78F1-B0A9-4F87-9B1E-8EB651684D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5CE-54C9-4B3A-BBAF-6627AE72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5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78F1-B0A9-4F87-9B1E-8EB651684D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5CE-54C9-4B3A-BBAF-6627AE72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9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78F1-B0A9-4F87-9B1E-8EB651684D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5CE-54C9-4B3A-BBAF-6627AE72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4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78F1-B0A9-4F87-9B1E-8EB651684D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C5CE-54C9-4B3A-BBAF-6627AE72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6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B78F1-B0A9-4F87-9B1E-8EB651684D3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7C5CE-54C9-4B3A-BBAF-6627AE72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7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950" y="2017713"/>
            <a:ext cx="9144000" cy="2387600"/>
          </a:xfrm>
        </p:spPr>
        <p:txBody>
          <a:bodyPr/>
          <a:lstStyle/>
          <a:p>
            <a:r>
              <a:rPr lang="en-US" dirty="0" smtClean="0"/>
              <a:t>Introduction to Feedforward Neural Networks (FNNs)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548481"/>
            <a:ext cx="10191750" cy="59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9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FNNs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Single-Layer Perceptron: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Consists of a single layer of output neurons directly connected to the input layer.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Capable of solving linearly separable problems.</a:t>
            </a:r>
          </a:p>
          <a:p>
            <a:pPr marL="0" indent="0">
              <a:buNone/>
            </a:pPr>
            <a:r>
              <a:rPr lang="en-US" b="1" dirty="0" smtClean="0"/>
              <a:t>Multi-Layer Perceptron (MLP):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Consists of one or more hidden layers between the input and output layers.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 solve non-linear problems by introducing non-linearity through activation functions in the hidden layers.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4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/>
          <a:lstStyle/>
          <a:p>
            <a:r>
              <a:rPr lang="en-US" dirty="0" smtClean="0"/>
              <a:t>Single-Layer Perceptron (TensorFlow/Keras)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50" y="1690688"/>
            <a:ext cx="10994370" cy="411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4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Perceptron (TensorFlow/Keras)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1054231" cy="43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1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26320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5</a:t>
            </a:r>
            <a:r>
              <a:rPr lang="en-US" sz="5400" dirty="0" smtClean="0"/>
              <a:t>~</a:t>
            </a:r>
            <a:r>
              <a:rPr lang="en-US" sz="8000" dirty="0" smtClean="0"/>
              <a:t>minutes break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8356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0911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Feedforward Neural Networks (FNNs) are the simplest type of artificial neural 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In FNNs, information moves in only one direction—from the input layer, through the hidden layers (if any), and finally to the output layer.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There are no cycles or loops in the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1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963" y="396874"/>
            <a:ext cx="10209787" cy="627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1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835025"/>
          </a:xfrm>
        </p:spPr>
        <p:txBody>
          <a:bodyPr/>
          <a:lstStyle/>
          <a:p>
            <a:r>
              <a:rPr lang="en-US" dirty="0" smtClean="0"/>
              <a:t>Structure of FNNs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4673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Input Layer: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layer consists of nodes (neurons) that represent the features of the input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node in the input layer corresponds to one feature in the dataset.</a:t>
            </a:r>
          </a:p>
          <a:p>
            <a:pPr marL="0" indent="0">
              <a:buNone/>
            </a:pPr>
            <a:r>
              <a:rPr lang="en-US" b="1" dirty="0" smtClean="0"/>
              <a:t>Hidden Layers: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These layers consist of neurons that apply transformations to the input data. A network can have zero or more hidden layers.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neurons in the hidden layers are fully connected to the neurons in the previous and next layers.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neuron in a hidden layer applies a weighted sum of the inputs, adds a bias, and passes the result through an activation function.</a:t>
            </a:r>
          </a:p>
          <a:p>
            <a:pPr marL="0" indent="0">
              <a:buNone/>
            </a:pPr>
            <a:r>
              <a:rPr lang="en-US" b="1" dirty="0" smtClean="0"/>
              <a:t>Output Layer: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final layer that produces the network's output.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number of neurons in the output layer depends on the specific task (e.g., regression, binary classification, multi-class classification).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1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132" y="0"/>
            <a:ext cx="9508317" cy="665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9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17775"/>
            <a:ext cx="10515600" cy="1325563"/>
          </a:xfrm>
        </p:spPr>
        <p:txBody>
          <a:bodyPr/>
          <a:lstStyle/>
          <a:p>
            <a:r>
              <a:rPr lang="en-US" dirty="0" smtClean="0"/>
              <a:t>Training Feedforward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5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Forward Propagation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During forward propagation, inputs are passed through the network layer by layer to generate the output.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layer's output serves as the input to the next layer.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Loss Function: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loss function measures the difference between the network's output and the true target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Common loss functions include Mean Squared Error (MSE) for regression tasks and Cross-Entropy Loss for classification tasks.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7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712" y="267494"/>
            <a:ext cx="9882188" cy="61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6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Backpropagation: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Backpropagation is the process of updating the network's weights to minimize the loss.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involves computing the gradient of the loss function with respect to each weight and bias by applying the chain rule of calculus.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Optimization Algorithm: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 optimization algorithm like Gradient Descent or Adam is used to update the weights and biases based on the computed gradients.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3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421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Introduction to Feedforward Neural Networks (FNNs)</vt:lpstr>
      <vt:lpstr>PowerPoint Presentation</vt:lpstr>
      <vt:lpstr>PowerPoint Presentation</vt:lpstr>
      <vt:lpstr>Structure of FNNs</vt:lpstr>
      <vt:lpstr>PowerPoint Presentation</vt:lpstr>
      <vt:lpstr>Training Feedforward Neural Networks</vt:lpstr>
      <vt:lpstr>PowerPoint Presentation</vt:lpstr>
      <vt:lpstr>PowerPoint Presentation</vt:lpstr>
      <vt:lpstr>PowerPoint Presentation</vt:lpstr>
      <vt:lpstr>PowerPoint Presentation</vt:lpstr>
      <vt:lpstr>Types of FNNs</vt:lpstr>
      <vt:lpstr>Single-Layer Perceptron (TensorFlow/Keras)</vt:lpstr>
      <vt:lpstr>Multi-Layer Perceptron (TensorFlow/Keras)</vt:lpstr>
      <vt:lpstr>5~minutes 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Feedforward Neural Networks (FNNs)</dc:title>
  <dc:creator>Windows User</dc:creator>
  <cp:lastModifiedBy>Windows User</cp:lastModifiedBy>
  <cp:revision>8</cp:revision>
  <dcterms:created xsi:type="dcterms:W3CDTF">2024-08-06T12:32:14Z</dcterms:created>
  <dcterms:modified xsi:type="dcterms:W3CDTF">2024-08-06T13:27:43Z</dcterms:modified>
</cp:coreProperties>
</file>