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322C2C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322C2C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322C2C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206" y="474354"/>
            <a:ext cx="155193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322C2C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340" y="1087577"/>
            <a:ext cx="4838018" cy="70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uremail@email.com" TargetMode="External"/><Relationship Id="rId3" Type="http://schemas.openxmlformats.org/officeDocument/2006/relationships/hyperlink" Target="http://www.yourwebsite.com/" TargetMode="External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000" y="868299"/>
            <a:ext cx="4836795" cy="12636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299"/>
              </a:lnSpc>
              <a:spcBef>
                <a:spcPts val="100"/>
              </a:spcBef>
            </a:pPr>
            <a:r>
              <a:rPr dirty="0" sz="2700" spc="-190"/>
              <a:t>Ви</a:t>
            </a:r>
            <a:r>
              <a:rPr dirty="0" sz="2700" spc="-200"/>
              <a:t>р</a:t>
            </a:r>
            <a:r>
              <a:rPr dirty="0" sz="2700" spc="-180"/>
              <a:t>туальная</a:t>
            </a:r>
            <a:r>
              <a:rPr dirty="0" sz="2700" spc="-385"/>
              <a:t> </a:t>
            </a:r>
            <a:r>
              <a:rPr dirty="0" sz="2700" spc="-125"/>
              <a:t>р</a:t>
            </a:r>
            <a:r>
              <a:rPr dirty="0" sz="2700" spc="-195"/>
              <a:t>еальность</a:t>
            </a:r>
            <a:r>
              <a:rPr dirty="0" sz="2700" spc="-310">
                <a:latin typeface="Lucida Sans Unicode"/>
                <a:cs typeface="Lucida Sans Unicode"/>
              </a:rPr>
              <a:t>:  </a:t>
            </a:r>
            <a:r>
              <a:rPr dirty="0" sz="2700" spc="-130"/>
              <a:t>О</a:t>
            </a:r>
            <a:r>
              <a:rPr dirty="0" sz="2700" spc="-125"/>
              <a:t>ткрой</a:t>
            </a:r>
            <a:r>
              <a:rPr dirty="0" sz="2700" spc="-50"/>
              <a:t>т</a:t>
            </a:r>
            <a:r>
              <a:rPr dirty="0" sz="2700" spc="-254"/>
              <a:t>е</a:t>
            </a:r>
            <a:r>
              <a:rPr dirty="0" sz="2700" spc="-385"/>
              <a:t> </a:t>
            </a:r>
            <a:r>
              <a:rPr dirty="0" sz="2700" spc="-190"/>
              <a:t>новые</a:t>
            </a:r>
            <a:r>
              <a:rPr dirty="0" sz="2700" spc="-385"/>
              <a:t> </a:t>
            </a:r>
            <a:r>
              <a:rPr dirty="0" sz="2700" spc="-229"/>
              <a:t>из</a:t>
            </a:r>
            <a:r>
              <a:rPr dirty="0" sz="2700" spc="-290"/>
              <a:t>м</a:t>
            </a:r>
            <a:r>
              <a:rPr dirty="0" sz="2700" spc="-254"/>
              <a:t>е</a:t>
            </a:r>
            <a:r>
              <a:rPr dirty="0" sz="2700" spc="-185"/>
              <a:t>ре</a:t>
            </a:r>
            <a:r>
              <a:rPr dirty="0" sz="2700" spc="-200"/>
              <a:t>н</a:t>
            </a:r>
            <a:r>
              <a:rPr dirty="0" sz="2700" spc="-105"/>
              <a:t>и</a:t>
            </a:r>
            <a:r>
              <a:rPr dirty="0" sz="2700" spc="-100"/>
              <a:t>я  </a:t>
            </a:r>
            <a:r>
              <a:rPr dirty="0" sz="2700" spc="-475"/>
              <a:t>с</a:t>
            </a:r>
            <a:r>
              <a:rPr dirty="0" sz="2700" spc="-390"/>
              <a:t> </a:t>
            </a:r>
            <a:r>
              <a:rPr dirty="0" sz="2700" spc="-280">
                <a:latin typeface="Lucida Sans Unicode"/>
                <a:cs typeface="Lucida Sans Unicode"/>
              </a:rPr>
              <a:t>3</a:t>
            </a:r>
            <a:r>
              <a:rPr dirty="0" sz="2700" spc="-330">
                <a:latin typeface="Lucida Sans Unicode"/>
                <a:cs typeface="Lucida Sans Unicode"/>
              </a:rPr>
              <a:t>D</a:t>
            </a:r>
            <a:r>
              <a:rPr dirty="0" sz="2700" spc="-340">
                <a:latin typeface="Lucida Sans Unicode"/>
                <a:cs typeface="Lucida Sans Unicode"/>
              </a:rPr>
              <a:t> </a:t>
            </a:r>
            <a:r>
              <a:rPr dirty="0" sz="2700" spc="-175"/>
              <a:t>моделированием</a:t>
            </a:r>
            <a:endParaRPr sz="27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1" y="12"/>
            <a:ext cx="5845810" cy="815340"/>
          </a:xfrm>
          <a:custGeom>
            <a:avLst/>
            <a:gdLst/>
            <a:ahLst/>
            <a:cxnLst/>
            <a:rect l="l" t="t" r="r" b="b"/>
            <a:pathLst>
              <a:path w="5845810" h="815340">
                <a:moveTo>
                  <a:pt x="5845213" y="168389"/>
                </a:moveTo>
                <a:lnTo>
                  <a:pt x="1081011" y="168389"/>
                </a:lnTo>
                <a:lnTo>
                  <a:pt x="1099464" y="154457"/>
                </a:lnTo>
                <a:lnTo>
                  <a:pt x="1139164" y="127368"/>
                </a:lnTo>
                <a:lnTo>
                  <a:pt x="1180299" y="102704"/>
                </a:lnTo>
                <a:lnTo>
                  <a:pt x="1224762" y="79667"/>
                </a:lnTo>
                <a:lnTo>
                  <a:pt x="1271511" y="58915"/>
                </a:lnTo>
                <a:lnTo>
                  <a:pt x="1320685" y="40411"/>
                </a:lnTo>
                <a:lnTo>
                  <a:pt x="1372438" y="24091"/>
                </a:lnTo>
                <a:lnTo>
                  <a:pt x="1426921" y="9918"/>
                </a:lnTo>
                <a:lnTo>
                  <a:pt x="1474000" y="0"/>
                </a:lnTo>
                <a:lnTo>
                  <a:pt x="1392555" y="0"/>
                </a:lnTo>
                <a:lnTo>
                  <a:pt x="1336903" y="15976"/>
                </a:lnTo>
                <a:lnTo>
                  <a:pt x="1292898" y="31165"/>
                </a:lnTo>
                <a:lnTo>
                  <a:pt x="1250759" y="48018"/>
                </a:lnTo>
                <a:lnTo>
                  <a:pt x="1210373" y="66573"/>
                </a:lnTo>
                <a:lnTo>
                  <a:pt x="1171651" y="86855"/>
                </a:lnTo>
                <a:lnTo>
                  <a:pt x="1129792" y="112001"/>
                </a:lnTo>
                <a:lnTo>
                  <a:pt x="1089469" y="139509"/>
                </a:lnTo>
                <a:lnTo>
                  <a:pt x="1051191" y="168389"/>
                </a:lnTo>
                <a:lnTo>
                  <a:pt x="0" y="168389"/>
                </a:lnTo>
                <a:lnTo>
                  <a:pt x="0" y="183603"/>
                </a:lnTo>
                <a:lnTo>
                  <a:pt x="1032497" y="183603"/>
                </a:lnTo>
                <a:lnTo>
                  <a:pt x="1012621" y="199834"/>
                </a:lnTo>
                <a:lnTo>
                  <a:pt x="975702" y="231762"/>
                </a:lnTo>
                <a:lnTo>
                  <a:pt x="939520" y="264261"/>
                </a:lnTo>
                <a:lnTo>
                  <a:pt x="875690" y="322745"/>
                </a:lnTo>
                <a:lnTo>
                  <a:pt x="842162" y="353098"/>
                </a:lnTo>
                <a:lnTo>
                  <a:pt x="807504" y="383921"/>
                </a:lnTo>
                <a:lnTo>
                  <a:pt x="771702" y="415010"/>
                </a:lnTo>
                <a:lnTo>
                  <a:pt x="734783" y="446163"/>
                </a:lnTo>
                <a:lnTo>
                  <a:pt x="696760" y="477215"/>
                </a:lnTo>
                <a:lnTo>
                  <a:pt x="657618" y="507949"/>
                </a:lnTo>
                <a:lnTo>
                  <a:pt x="617397" y="538187"/>
                </a:lnTo>
                <a:lnTo>
                  <a:pt x="576097" y="567728"/>
                </a:lnTo>
                <a:lnTo>
                  <a:pt x="533717" y="596379"/>
                </a:lnTo>
                <a:lnTo>
                  <a:pt x="490283" y="623951"/>
                </a:lnTo>
                <a:lnTo>
                  <a:pt x="445808" y="650240"/>
                </a:lnTo>
                <a:lnTo>
                  <a:pt x="400278" y="675081"/>
                </a:lnTo>
                <a:lnTo>
                  <a:pt x="350189" y="699909"/>
                </a:lnTo>
                <a:lnTo>
                  <a:pt x="299999" y="722134"/>
                </a:lnTo>
                <a:lnTo>
                  <a:pt x="249770" y="741756"/>
                </a:lnTo>
                <a:lnTo>
                  <a:pt x="199542" y="758761"/>
                </a:lnTo>
                <a:lnTo>
                  <a:pt x="149390" y="773125"/>
                </a:lnTo>
                <a:lnTo>
                  <a:pt x="99364" y="784872"/>
                </a:lnTo>
                <a:lnTo>
                  <a:pt x="49530" y="793965"/>
                </a:lnTo>
                <a:lnTo>
                  <a:pt x="3987" y="796950"/>
                </a:lnTo>
                <a:lnTo>
                  <a:pt x="0" y="796531"/>
                </a:lnTo>
                <a:lnTo>
                  <a:pt x="0" y="815009"/>
                </a:lnTo>
                <a:lnTo>
                  <a:pt x="2552" y="815111"/>
                </a:lnTo>
                <a:lnTo>
                  <a:pt x="9601" y="815111"/>
                </a:lnTo>
                <a:lnTo>
                  <a:pt x="52095" y="811847"/>
                </a:lnTo>
                <a:lnTo>
                  <a:pt x="102781" y="802678"/>
                </a:lnTo>
                <a:lnTo>
                  <a:pt x="127241" y="796950"/>
                </a:lnTo>
                <a:lnTo>
                  <a:pt x="153644" y="790778"/>
                </a:lnTo>
                <a:lnTo>
                  <a:pt x="204609" y="776173"/>
                </a:lnTo>
                <a:lnTo>
                  <a:pt x="255638" y="758901"/>
                </a:lnTo>
                <a:lnTo>
                  <a:pt x="306654" y="738949"/>
                </a:lnTo>
                <a:lnTo>
                  <a:pt x="357632" y="716368"/>
                </a:lnTo>
                <a:lnTo>
                  <a:pt x="408470" y="691159"/>
                </a:lnTo>
                <a:lnTo>
                  <a:pt x="454431" y="666127"/>
                </a:lnTo>
                <a:lnTo>
                  <a:pt x="499325" y="639622"/>
                </a:lnTo>
                <a:lnTo>
                  <a:pt x="543153" y="611822"/>
                </a:lnTo>
                <a:lnTo>
                  <a:pt x="585889" y="582942"/>
                </a:lnTo>
                <a:lnTo>
                  <a:pt x="627532" y="553161"/>
                </a:lnTo>
                <a:lnTo>
                  <a:pt x="668083" y="522681"/>
                </a:lnTo>
                <a:lnTo>
                  <a:pt x="707517" y="491705"/>
                </a:lnTo>
                <a:lnTo>
                  <a:pt x="745832" y="460425"/>
                </a:lnTo>
                <a:lnTo>
                  <a:pt x="783005" y="429018"/>
                </a:lnTo>
                <a:lnTo>
                  <a:pt x="819048" y="397713"/>
                </a:lnTo>
                <a:lnTo>
                  <a:pt x="853948" y="366674"/>
                </a:lnTo>
                <a:lnTo>
                  <a:pt x="887679" y="336105"/>
                </a:lnTo>
                <a:lnTo>
                  <a:pt x="951217" y="277876"/>
                </a:lnTo>
                <a:lnTo>
                  <a:pt x="987044" y="245681"/>
                </a:lnTo>
                <a:lnTo>
                  <a:pt x="1023581" y="214071"/>
                </a:lnTo>
                <a:lnTo>
                  <a:pt x="1060881" y="183603"/>
                </a:lnTo>
                <a:lnTo>
                  <a:pt x="5845213" y="183603"/>
                </a:lnTo>
                <a:lnTo>
                  <a:pt x="5845213" y="168389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" y="2522499"/>
            <a:ext cx="5847715" cy="766445"/>
          </a:xfrm>
          <a:custGeom>
            <a:avLst/>
            <a:gdLst/>
            <a:ahLst/>
            <a:cxnLst/>
            <a:rect l="l" t="t" r="r" b="b"/>
            <a:pathLst>
              <a:path w="5847715" h="766445">
                <a:moveTo>
                  <a:pt x="5847588" y="0"/>
                </a:moveTo>
                <a:lnTo>
                  <a:pt x="5770702" y="12750"/>
                </a:lnTo>
                <a:lnTo>
                  <a:pt x="5723877" y="24625"/>
                </a:lnTo>
                <a:lnTo>
                  <a:pt x="5676989" y="39001"/>
                </a:lnTo>
                <a:lnTo>
                  <a:pt x="5630088" y="55867"/>
                </a:lnTo>
                <a:lnTo>
                  <a:pt x="5583237" y="75196"/>
                </a:lnTo>
                <a:lnTo>
                  <a:pt x="5536489" y="96977"/>
                </a:lnTo>
                <a:lnTo>
                  <a:pt x="5489880" y="121170"/>
                </a:lnTo>
                <a:lnTo>
                  <a:pt x="5444033" y="147370"/>
                </a:lnTo>
                <a:lnTo>
                  <a:pt x="5399392" y="175158"/>
                </a:lnTo>
                <a:lnTo>
                  <a:pt x="5355945" y="204304"/>
                </a:lnTo>
                <a:lnTo>
                  <a:pt x="5313731" y="234556"/>
                </a:lnTo>
                <a:lnTo>
                  <a:pt x="5272722" y="265709"/>
                </a:lnTo>
                <a:lnTo>
                  <a:pt x="5232946" y="297497"/>
                </a:lnTo>
                <a:lnTo>
                  <a:pt x="5194414" y="329704"/>
                </a:lnTo>
                <a:lnTo>
                  <a:pt x="5157114" y="362102"/>
                </a:lnTo>
                <a:lnTo>
                  <a:pt x="5121072" y="394423"/>
                </a:lnTo>
                <a:lnTo>
                  <a:pt x="5086286" y="426466"/>
                </a:lnTo>
                <a:lnTo>
                  <a:pt x="5052771" y="457987"/>
                </a:lnTo>
                <a:lnTo>
                  <a:pt x="4989614" y="518058"/>
                </a:lnTo>
                <a:lnTo>
                  <a:pt x="4951425" y="553427"/>
                </a:lnTo>
                <a:lnTo>
                  <a:pt x="4912245" y="587883"/>
                </a:lnTo>
                <a:lnTo>
                  <a:pt x="4903025" y="595376"/>
                </a:lnTo>
                <a:lnTo>
                  <a:pt x="0" y="595376"/>
                </a:lnTo>
                <a:lnTo>
                  <a:pt x="0" y="610603"/>
                </a:lnTo>
                <a:lnTo>
                  <a:pt x="4884305" y="610603"/>
                </a:lnTo>
                <a:lnTo>
                  <a:pt x="4871834" y="620750"/>
                </a:lnTo>
                <a:lnTo>
                  <a:pt x="4829886" y="651357"/>
                </a:lnTo>
                <a:lnTo>
                  <a:pt x="4786134" y="679030"/>
                </a:lnTo>
                <a:lnTo>
                  <a:pt x="4745393" y="701116"/>
                </a:lnTo>
                <a:lnTo>
                  <a:pt x="4702518" y="721106"/>
                </a:lnTo>
                <a:lnTo>
                  <a:pt x="4657356" y="739076"/>
                </a:lnTo>
                <a:lnTo>
                  <a:pt x="4609770" y="755053"/>
                </a:lnTo>
                <a:lnTo>
                  <a:pt x="4569638" y="766305"/>
                </a:lnTo>
                <a:lnTo>
                  <a:pt x="4628858" y="766305"/>
                </a:lnTo>
                <a:lnTo>
                  <a:pt x="4709185" y="736447"/>
                </a:lnTo>
                <a:lnTo>
                  <a:pt x="4752860" y="716064"/>
                </a:lnTo>
                <a:lnTo>
                  <a:pt x="4794389" y="693547"/>
                </a:lnTo>
                <a:lnTo>
                  <a:pt x="4838903" y="665340"/>
                </a:lnTo>
                <a:lnTo>
                  <a:pt x="4881473" y="634288"/>
                </a:lnTo>
                <a:lnTo>
                  <a:pt x="4910620" y="610603"/>
                </a:lnTo>
                <a:lnTo>
                  <a:pt x="5845213" y="610603"/>
                </a:lnTo>
                <a:lnTo>
                  <a:pt x="5845213" y="595376"/>
                </a:lnTo>
                <a:lnTo>
                  <a:pt x="4928844" y="595376"/>
                </a:lnTo>
                <a:lnTo>
                  <a:pt x="4962029" y="566216"/>
                </a:lnTo>
                <a:lnTo>
                  <a:pt x="5000612" y="530517"/>
                </a:lnTo>
                <a:lnTo>
                  <a:pt x="5064112" y="470141"/>
                </a:lnTo>
                <a:lnTo>
                  <a:pt x="5097411" y="438848"/>
                </a:lnTo>
                <a:lnTo>
                  <a:pt x="5131968" y="407035"/>
                </a:lnTo>
                <a:lnTo>
                  <a:pt x="5167757" y="374942"/>
                </a:lnTo>
                <a:lnTo>
                  <a:pt x="5204790" y="342798"/>
                </a:lnTo>
                <a:lnTo>
                  <a:pt x="5243030" y="310832"/>
                </a:lnTo>
                <a:lnTo>
                  <a:pt x="5282501" y="279298"/>
                </a:lnTo>
                <a:lnTo>
                  <a:pt x="5323167" y="248399"/>
                </a:lnTo>
                <a:lnTo>
                  <a:pt x="5365039" y="218376"/>
                </a:lnTo>
                <a:lnTo>
                  <a:pt x="5408092" y="189471"/>
                </a:lnTo>
                <a:lnTo>
                  <a:pt x="5452338" y="161899"/>
                </a:lnTo>
                <a:lnTo>
                  <a:pt x="5497741" y="135915"/>
                </a:lnTo>
                <a:lnTo>
                  <a:pt x="5543639" y="112077"/>
                </a:lnTo>
                <a:lnTo>
                  <a:pt x="5589689" y="90652"/>
                </a:lnTo>
                <a:lnTo>
                  <a:pt x="5635815" y="71628"/>
                </a:lnTo>
                <a:lnTo>
                  <a:pt x="5681967" y="55041"/>
                </a:lnTo>
                <a:lnTo>
                  <a:pt x="5728106" y="40881"/>
                </a:lnTo>
                <a:lnTo>
                  <a:pt x="5774169" y="29171"/>
                </a:lnTo>
                <a:lnTo>
                  <a:pt x="5820105" y="19913"/>
                </a:lnTo>
                <a:lnTo>
                  <a:pt x="5847588" y="17932"/>
                </a:lnTo>
                <a:lnTo>
                  <a:pt x="5847588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8715" y="1148202"/>
            <a:ext cx="722494" cy="861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351" y="1285207"/>
            <a:ext cx="656856" cy="856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3683" y="1400150"/>
            <a:ext cx="153875" cy="836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351" y="1556159"/>
            <a:ext cx="937104" cy="856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3683" y="1400150"/>
            <a:ext cx="153875" cy="8361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8340" y="1087579"/>
            <a:ext cx="2322830" cy="83883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4800"/>
              </a:lnSpc>
              <a:spcBef>
                <a:spcPts val="80"/>
              </a:spcBef>
            </a:pP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Рассмотрим, 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как </a:t>
            </a:r>
            <a:r>
              <a:rPr dirty="0" sz="850" spc="15">
                <a:latin typeface="Verdana"/>
                <a:cs typeface="Verdana"/>
              </a:rPr>
              <a:t>виртуальная </a:t>
            </a:r>
            <a:r>
              <a:rPr dirty="0" sz="850" spc="20">
                <a:latin typeface="Verdana"/>
                <a:cs typeface="Verdana"/>
              </a:rPr>
              <a:t> </a:t>
            </a:r>
            <a:r>
              <a:rPr dirty="0" sz="850" spc="25">
                <a:latin typeface="Verdana"/>
                <a:cs typeface="Verdana"/>
              </a:rPr>
              <a:t>реальность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влияет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на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эмоциональный </a:t>
            </a:r>
            <a:r>
              <a:rPr dirty="0" sz="850" spc="-2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опыт 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пользователя. 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Изучим, 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как </a:t>
            </a:r>
            <a:r>
              <a:rPr dirty="0" sz="850" spc="10">
                <a:latin typeface="Verdana"/>
                <a:cs typeface="Verdana"/>
              </a:rPr>
              <a:t>3D </a:t>
            </a:r>
            <a:r>
              <a:rPr dirty="0" sz="850" spc="15">
                <a:latin typeface="Verdana"/>
                <a:cs typeface="Verdana"/>
              </a:rPr>
              <a:t> </a:t>
            </a:r>
            <a:r>
              <a:rPr dirty="0" sz="850" spc="40">
                <a:latin typeface="Verdana"/>
                <a:cs typeface="Verdana"/>
              </a:rPr>
              <a:t>моделирование</a:t>
            </a:r>
            <a:r>
              <a:rPr dirty="0" sz="850" spc="-65"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создает</a:t>
            </a:r>
            <a:r>
              <a:rPr dirty="0" sz="850" spc="-6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удивительные </a:t>
            </a:r>
            <a:r>
              <a:rPr dirty="0" sz="850" spc="-28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впечатления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 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вовлекает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нас в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виртуальные</a:t>
            </a:r>
            <a:r>
              <a:rPr dirty="0" sz="850" spc="-7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миры.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0212" y="462190"/>
            <a:ext cx="1779905" cy="481330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425"/>
              </a:spcBef>
            </a:pPr>
            <a:r>
              <a:rPr dirty="0" sz="1600" spc="-90"/>
              <a:t>Эмоциональный  </a:t>
            </a:r>
            <a:r>
              <a:rPr dirty="0" sz="1600" spc="-220"/>
              <a:t>эффект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076" y="1262621"/>
            <a:ext cx="1448074" cy="1087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8340" y="1087577"/>
            <a:ext cx="2424430" cy="704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Обсудим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этические 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аспекты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использования</a:t>
            </a:r>
            <a:r>
              <a:rPr dirty="0" sz="850" spc="-3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0">
                <a:latin typeface="Tahoma"/>
                <a:cs typeface="Tahoma"/>
              </a:rPr>
              <a:t>виртуальной</a:t>
            </a:r>
            <a:r>
              <a:rPr dirty="0" sz="850" spc="-30">
                <a:latin typeface="Tahoma"/>
                <a:cs typeface="Tahoma"/>
              </a:rPr>
              <a:t> </a:t>
            </a:r>
            <a:r>
              <a:rPr dirty="0" sz="850" spc="85">
                <a:latin typeface="Tahoma"/>
                <a:cs typeface="Tahoma"/>
              </a:rPr>
              <a:t>реальности </a:t>
            </a:r>
            <a:r>
              <a:rPr dirty="0" sz="850" spc="-250">
                <a:latin typeface="Tahoma"/>
                <a:cs typeface="Tahoma"/>
              </a:rPr>
              <a:t> 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и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900" spc="-85" i="1">
                <a:solidFill>
                  <a:srgbClr val="322C2C"/>
                </a:solidFill>
                <a:latin typeface="Verdana"/>
                <a:cs typeface="Verdana"/>
              </a:rPr>
              <a:t>3</a:t>
            </a:r>
            <a:r>
              <a:rPr dirty="0" sz="900" spc="35" i="1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900" spc="-9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60" i="1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900" spc="-10" i="1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900" spc="20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25" i="1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900" spc="20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900" spc="-35" i="1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900" spc="15" i="1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900" spc="20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-10" i="1">
                <a:solidFill>
                  <a:srgbClr val="322C2C"/>
                </a:solidFill>
                <a:latin typeface="Verdana"/>
                <a:cs typeface="Verdana"/>
              </a:rPr>
              <a:t>я</a:t>
            </a:r>
            <a:r>
              <a:rPr dirty="0" sz="850" spc="-75">
                <a:solidFill>
                  <a:srgbClr val="322C2C"/>
                </a:solidFill>
                <a:latin typeface="Tahoma"/>
                <a:cs typeface="Tahoma"/>
              </a:rPr>
              <a:t>.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40">
                <a:solidFill>
                  <a:srgbClr val="322C2C"/>
                </a:solidFill>
                <a:latin typeface="Tahoma"/>
                <a:cs typeface="Tahoma"/>
              </a:rPr>
              <a:t>Р</a:t>
            </a:r>
            <a:r>
              <a:rPr dirty="0" sz="850" spc="60">
                <a:solidFill>
                  <a:srgbClr val="322C2C"/>
                </a:solidFill>
                <a:latin typeface="Tahoma"/>
                <a:cs typeface="Tahoma"/>
              </a:rPr>
              <a:t>а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с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с</a:t>
            </a:r>
            <a:r>
              <a:rPr dirty="0" sz="850" spc="145">
                <a:solidFill>
                  <a:srgbClr val="322C2C"/>
                </a:solidFill>
                <a:latin typeface="Tahoma"/>
                <a:cs typeface="Tahoma"/>
              </a:rPr>
              <a:t>м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о</a:t>
            </a:r>
            <a:r>
              <a:rPr dirty="0" sz="850" spc="70">
                <a:solidFill>
                  <a:srgbClr val="322C2C"/>
                </a:solidFill>
                <a:latin typeface="Tahoma"/>
                <a:cs typeface="Tahoma"/>
              </a:rPr>
              <a:t>т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р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им 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вопросы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приватности,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зависимости 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и </a:t>
            </a:r>
            <a:r>
              <a:rPr dirty="0" sz="850" spc="13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воздействия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на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психическое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состояние.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0200" y="453053"/>
            <a:ext cx="2419985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20"/>
              <a:t>Этич</a:t>
            </a:r>
            <a:r>
              <a:rPr dirty="0" sz="1900" spc="-125"/>
              <a:t>е</a:t>
            </a:r>
            <a:r>
              <a:rPr dirty="0" sz="1900" spc="-330"/>
              <a:t>с</a:t>
            </a:r>
            <a:r>
              <a:rPr dirty="0" sz="1900" spc="-130"/>
              <a:t>кие</a:t>
            </a:r>
            <a:r>
              <a:rPr dirty="0" sz="1900" spc="-270"/>
              <a:t> </a:t>
            </a:r>
            <a:r>
              <a:rPr dirty="0" sz="1900" spc="-65"/>
              <a:t>в</a:t>
            </a:r>
            <a:r>
              <a:rPr dirty="0" sz="1900" spc="-75"/>
              <a:t>о</a:t>
            </a:r>
            <a:r>
              <a:rPr dirty="0" sz="1900" spc="-80"/>
              <a:t>пр</a:t>
            </a:r>
            <a:r>
              <a:rPr dirty="0" sz="1900" spc="-85"/>
              <a:t>о</a:t>
            </a:r>
            <a:r>
              <a:rPr dirty="0" sz="1900" spc="-330"/>
              <a:t>с</a:t>
            </a:r>
            <a:r>
              <a:rPr dirty="0" sz="1900" spc="-200"/>
              <a:t>ы</a:t>
            </a:r>
            <a:endParaRPr sz="1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1266336"/>
            <a:ext cx="5849620" cy="2025650"/>
            <a:chOff x="1512" y="1266336"/>
            <a:chExt cx="5849620" cy="2025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66336"/>
              <a:ext cx="5845240" cy="20214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51205" y="1987284"/>
              <a:ext cx="1496060" cy="1301115"/>
            </a:xfrm>
            <a:custGeom>
              <a:avLst/>
              <a:gdLst/>
              <a:ahLst/>
              <a:cxnLst/>
              <a:rect l="l" t="t" r="r" b="b"/>
              <a:pathLst>
                <a:path w="1496060" h="1301114">
                  <a:moveTo>
                    <a:pt x="0" y="1300662"/>
                  </a:moveTo>
                  <a:lnTo>
                    <a:pt x="42454" y="1276420"/>
                  </a:lnTo>
                  <a:lnTo>
                    <a:pt x="80495" y="1251945"/>
                  </a:lnTo>
                  <a:lnTo>
                    <a:pt x="117320" y="1225756"/>
                  </a:lnTo>
                  <a:lnTo>
                    <a:pt x="153005" y="1197959"/>
                  </a:lnTo>
                  <a:lnTo>
                    <a:pt x="187627" y="1168661"/>
                  </a:lnTo>
                  <a:lnTo>
                    <a:pt x="221261" y="1137970"/>
                  </a:lnTo>
                  <a:lnTo>
                    <a:pt x="253983" y="1105992"/>
                  </a:lnTo>
                  <a:lnTo>
                    <a:pt x="285869" y="1072836"/>
                  </a:lnTo>
                  <a:lnTo>
                    <a:pt x="316996" y="1038608"/>
                  </a:lnTo>
                  <a:lnTo>
                    <a:pt x="347439" y="1003414"/>
                  </a:lnTo>
                  <a:lnTo>
                    <a:pt x="377275" y="967364"/>
                  </a:lnTo>
                  <a:lnTo>
                    <a:pt x="406578" y="930563"/>
                  </a:lnTo>
                  <a:lnTo>
                    <a:pt x="435427" y="893119"/>
                  </a:lnTo>
                  <a:lnTo>
                    <a:pt x="463895" y="855139"/>
                  </a:lnTo>
                  <a:lnTo>
                    <a:pt x="492059" y="816731"/>
                  </a:lnTo>
                  <a:lnTo>
                    <a:pt x="519996" y="778000"/>
                  </a:lnTo>
                  <a:lnTo>
                    <a:pt x="547781" y="739056"/>
                  </a:lnTo>
                  <a:lnTo>
                    <a:pt x="575491" y="700004"/>
                  </a:lnTo>
                  <a:lnTo>
                    <a:pt x="603200" y="660952"/>
                  </a:lnTo>
                  <a:lnTo>
                    <a:pt x="630985" y="622008"/>
                  </a:lnTo>
                  <a:lnTo>
                    <a:pt x="658923" y="583277"/>
                  </a:lnTo>
                  <a:lnTo>
                    <a:pt x="687088" y="544869"/>
                  </a:lnTo>
                  <a:lnTo>
                    <a:pt x="715557" y="506889"/>
                  </a:lnTo>
                  <a:lnTo>
                    <a:pt x="744407" y="469444"/>
                  </a:lnTo>
                  <a:lnTo>
                    <a:pt x="773711" y="432643"/>
                  </a:lnTo>
                  <a:lnTo>
                    <a:pt x="803548" y="396593"/>
                  </a:lnTo>
                  <a:lnTo>
                    <a:pt x="833993" y="361400"/>
                  </a:lnTo>
                  <a:lnTo>
                    <a:pt x="865121" y="327171"/>
                  </a:lnTo>
                  <a:lnTo>
                    <a:pt x="897009" y="294015"/>
                  </a:lnTo>
                  <a:lnTo>
                    <a:pt x="929733" y="262037"/>
                  </a:lnTo>
                  <a:lnTo>
                    <a:pt x="963369" y="231346"/>
                  </a:lnTo>
                  <a:lnTo>
                    <a:pt x="997992" y="202048"/>
                  </a:lnTo>
                  <a:lnTo>
                    <a:pt x="1033679" y="174251"/>
                  </a:lnTo>
                  <a:lnTo>
                    <a:pt x="1070506" y="148061"/>
                  </a:lnTo>
                  <a:lnTo>
                    <a:pt x="1108548" y="123587"/>
                  </a:lnTo>
                  <a:lnTo>
                    <a:pt x="1147882" y="100935"/>
                  </a:lnTo>
                  <a:lnTo>
                    <a:pt x="1188583" y="80212"/>
                  </a:lnTo>
                  <a:lnTo>
                    <a:pt x="1230728" y="61525"/>
                  </a:lnTo>
                  <a:lnTo>
                    <a:pt x="1274393" y="44983"/>
                  </a:lnTo>
                  <a:lnTo>
                    <a:pt x="1319653" y="30691"/>
                  </a:lnTo>
                  <a:lnTo>
                    <a:pt x="1366584" y="18758"/>
                  </a:lnTo>
                  <a:lnTo>
                    <a:pt x="1415263" y="9290"/>
                  </a:lnTo>
                  <a:lnTo>
                    <a:pt x="1465766" y="2394"/>
                  </a:lnTo>
                  <a:lnTo>
                    <a:pt x="1495525" y="0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11" y="175437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405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3508" y="381786"/>
            <a:ext cx="1655009" cy="1243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0557" y="336199"/>
            <a:ext cx="5288280" cy="46291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54"/>
              </a:spcBef>
            </a:pPr>
            <a:r>
              <a:rPr dirty="0" sz="1000" spc="40">
                <a:solidFill>
                  <a:srgbClr val="322C2C"/>
                </a:solidFill>
                <a:latin typeface="Verdana"/>
                <a:cs typeface="Verdana"/>
              </a:rPr>
              <a:t>Поговорим </a:t>
            </a:r>
            <a:r>
              <a:rPr dirty="0" sz="1000" spc="30">
                <a:solidFill>
                  <a:srgbClr val="322C2C"/>
                </a:solidFill>
                <a:latin typeface="Verdana"/>
                <a:cs typeface="Verdana"/>
              </a:rPr>
              <a:t>о </a:t>
            </a:r>
            <a:r>
              <a:rPr dirty="0" sz="1000" spc="10">
                <a:solidFill>
                  <a:srgbClr val="322C2C"/>
                </a:solidFill>
                <a:latin typeface="Verdana"/>
                <a:cs typeface="Verdana"/>
              </a:rPr>
              <a:t>перспективах </a:t>
            </a:r>
            <a:r>
              <a:rPr dirty="0" sz="1000" spc="15">
                <a:solidFill>
                  <a:srgbClr val="322C2C"/>
                </a:solidFill>
                <a:latin typeface="Verdana"/>
                <a:cs typeface="Verdana"/>
              </a:rPr>
              <a:t>развития </a:t>
            </a:r>
            <a:r>
              <a:rPr dirty="0" sz="1000" spc="10">
                <a:latin typeface="Verdana"/>
                <a:cs typeface="Verdana"/>
              </a:rPr>
              <a:t>виртуальной </a:t>
            </a:r>
            <a:r>
              <a:rPr dirty="0" sz="1000" spc="15">
                <a:latin typeface="Verdana"/>
                <a:cs typeface="Verdana"/>
              </a:rPr>
              <a:t>реальности </a:t>
            </a:r>
            <a:r>
              <a:rPr dirty="0" sz="1000" spc="50">
                <a:solidFill>
                  <a:srgbClr val="322C2C"/>
                </a:solidFill>
                <a:latin typeface="Verdana"/>
                <a:cs typeface="Verdana"/>
              </a:rPr>
              <a:t>и </a:t>
            </a:r>
            <a:r>
              <a:rPr dirty="0" sz="1000" spc="-5" i="1">
                <a:solidFill>
                  <a:srgbClr val="322C2C"/>
                </a:solidFill>
                <a:latin typeface="Verdana"/>
                <a:cs typeface="Verdana"/>
              </a:rPr>
              <a:t>3D </a:t>
            </a:r>
            <a:r>
              <a:rPr dirty="0" sz="100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15" i="1">
                <a:solidFill>
                  <a:srgbClr val="322C2C"/>
                </a:solidFill>
                <a:latin typeface="Verdana"/>
                <a:cs typeface="Verdana"/>
              </a:rPr>
              <a:t>моделирования</a:t>
            </a:r>
            <a:r>
              <a:rPr dirty="0" sz="1000" spc="1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10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40">
                <a:solidFill>
                  <a:srgbClr val="322C2C"/>
                </a:solidFill>
                <a:latin typeface="Verdana"/>
                <a:cs typeface="Verdana"/>
              </a:rPr>
              <a:t>Рассмотрим</a:t>
            </a:r>
            <a:r>
              <a:rPr dirty="0" sz="1000" spc="-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25">
                <a:solidFill>
                  <a:srgbClr val="322C2C"/>
                </a:solidFill>
                <a:latin typeface="Verdana"/>
                <a:cs typeface="Verdana"/>
              </a:rPr>
              <a:t>возможности</a:t>
            </a:r>
            <a:r>
              <a:rPr dirty="0" sz="10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322C2C"/>
                </a:solidFill>
                <a:latin typeface="Verdana"/>
                <a:cs typeface="Verdana"/>
              </a:rPr>
              <a:t>новых</a:t>
            </a:r>
            <a:r>
              <a:rPr dirty="0" sz="1000" spc="-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322C2C"/>
                </a:solidFill>
                <a:latin typeface="Verdana"/>
                <a:cs typeface="Verdana"/>
              </a:rPr>
              <a:t>технологий</a:t>
            </a:r>
            <a:r>
              <a:rPr dirty="0" sz="10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5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1000" spc="-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-10">
                <a:solidFill>
                  <a:srgbClr val="322C2C"/>
                </a:solidFill>
                <a:latin typeface="Verdana"/>
                <a:cs typeface="Verdana"/>
              </a:rPr>
              <a:t>их</a:t>
            </a:r>
            <a:r>
              <a:rPr dirty="0" sz="1000" spc="-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25">
                <a:solidFill>
                  <a:srgbClr val="322C2C"/>
                </a:solidFill>
                <a:latin typeface="Verdana"/>
                <a:cs typeface="Verdana"/>
              </a:rPr>
              <a:t>влияние</a:t>
            </a:r>
            <a:r>
              <a:rPr dirty="0" sz="10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322C2C"/>
                </a:solidFill>
                <a:latin typeface="Verdana"/>
                <a:cs typeface="Verdana"/>
              </a:rPr>
              <a:t>на </a:t>
            </a:r>
            <a:r>
              <a:rPr dirty="0" sz="1000" spc="-3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322C2C"/>
                </a:solidFill>
                <a:latin typeface="Verdana"/>
                <a:cs typeface="Verdana"/>
              </a:rPr>
              <a:t>нашу</a:t>
            </a:r>
            <a:r>
              <a:rPr dirty="0" sz="1000" spc="-9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20">
                <a:solidFill>
                  <a:srgbClr val="322C2C"/>
                </a:solidFill>
                <a:latin typeface="Verdana"/>
                <a:cs typeface="Verdana"/>
              </a:rPr>
              <a:t>повседневную</a:t>
            </a:r>
            <a:r>
              <a:rPr dirty="0" sz="1000" spc="-9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-10">
                <a:solidFill>
                  <a:srgbClr val="322C2C"/>
                </a:solidFill>
                <a:latin typeface="Verdana"/>
                <a:cs typeface="Verdana"/>
              </a:rPr>
              <a:t>жизнь.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4322" y="1262621"/>
            <a:ext cx="737484" cy="1087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351" y="1419154"/>
            <a:ext cx="663214" cy="856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8342" y="1087577"/>
            <a:ext cx="2371090" cy="70485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5200"/>
              </a:lnSpc>
              <a:spcBef>
                <a:spcPts val="75"/>
              </a:spcBef>
            </a:pP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Узнаем 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о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последних инновациях в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области </a:t>
            </a:r>
            <a:r>
              <a:rPr dirty="0" sz="850" spc="50">
                <a:solidFill>
                  <a:srgbClr val="322C2C"/>
                </a:solidFill>
                <a:latin typeface="Verdana"/>
                <a:cs typeface="Verdana"/>
              </a:rPr>
              <a:t>применения </a:t>
            </a:r>
            <a:r>
              <a:rPr dirty="0" sz="850" spc="25">
                <a:latin typeface="Verdana"/>
                <a:cs typeface="Verdana"/>
              </a:rPr>
              <a:t>виртуальной </a:t>
            </a:r>
            <a:r>
              <a:rPr dirty="0" sz="850" spc="30">
                <a:latin typeface="Verdana"/>
                <a:cs typeface="Verdana"/>
              </a:rPr>
              <a:t> </a:t>
            </a:r>
            <a:r>
              <a:rPr dirty="0" sz="850" spc="55">
                <a:latin typeface="Verdana"/>
                <a:cs typeface="Verdana"/>
              </a:rPr>
              <a:t>р</a:t>
            </a:r>
            <a:r>
              <a:rPr dirty="0" sz="850" spc="40">
                <a:latin typeface="Verdana"/>
                <a:cs typeface="Verdana"/>
              </a:rPr>
              <a:t>е</a:t>
            </a:r>
            <a:r>
              <a:rPr dirty="0" sz="850" spc="15">
                <a:latin typeface="Verdana"/>
                <a:cs typeface="Verdana"/>
              </a:rPr>
              <a:t>а</a:t>
            </a:r>
            <a:r>
              <a:rPr dirty="0" sz="850" spc="10">
                <a:latin typeface="Verdana"/>
                <a:cs typeface="Verdana"/>
              </a:rPr>
              <a:t>л</a:t>
            </a:r>
            <a:r>
              <a:rPr dirty="0" sz="850" spc="5">
                <a:latin typeface="Verdana"/>
                <a:cs typeface="Verdana"/>
              </a:rPr>
              <a:t>ь</a:t>
            </a:r>
            <a:r>
              <a:rPr dirty="0" sz="850" spc="45">
                <a:latin typeface="Verdana"/>
                <a:cs typeface="Verdana"/>
              </a:rPr>
              <a:t>н</a:t>
            </a:r>
            <a:r>
              <a:rPr dirty="0" sz="850" spc="35">
                <a:latin typeface="Verdana"/>
                <a:cs typeface="Verdana"/>
              </a:rPr>
              <a:t>о</a:t>
            </a:r>
            <a:r>
              <a:rPr dirty="0" sz="850" spc="30">
                <a:latin typeface="Verdana"/>
                <a:cs typeface="Verdana"/>
              </a:rPr>
              <a:t>с</a:t>
            </a:r>
            <a:r>
              <a:rPr dirty="0" sz="850" spc="25">
                <a:latin typeface="Verdana"/>
                <a:cs typeface="Verdana"/>
              </a:rPr>
              <a:t>ти</a:t>
            </a:r>
            <a:r>
              <a:rPr dirty="0" sz="850" spc="-70">
                <a:latin typeface="Verdana"/>
                <a:cs typeface="Verdana"/>
              </a:rPr>
              <a:t>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ц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-12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тр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м  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п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7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80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ы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3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п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ш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г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п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ь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з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я 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технологий</a:t>
            </a:r>
            <a:r>
              <a:rPr dirty="0" sz="850" spc="-7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для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диагностики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322C2C"/>
                </a:solidFill>
                <a:latin typeface="Verdana"/>
                <a:cs typeface="Verdana"/>
              </a:rPr>
              <a:t>лечения.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0208" y="459147"/>
            <a:ext cx="1474470" cy="508000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440"/>
              </a:spcBef>
            </a:pPr>
            <a:r>
              <a:rPr dirty="0" sz="1700" spc="-75"/>
              <a:t>Инновации</a:t>
            </a:r>
            <a:r>
              <a:rPr dirty="0" sz="1700" spc="-240"/>
              <a:t> </a:t>
            </a:r>
            <a:r>
              <a:rPr dirty="0" sz="1700" spc="-20"/>
              <a:t>в  </a:t>
            </a:r>
            <a:r>
              <a:rPr dirty="0" sz="1700" spc="-95"/>
              <a:t>медицине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1947327"/>
            <a:ext cx="936625" cy="1341120"/>
          </a:xfrm>
          <a:custGeom>
            <a:avLst/>
            <a:gdLst/>
            <a:ahLst/>
            <a:cxnLst/>
            <a:rect l="l" t="t" r="r" b="b"/>
            <a:pathLst>
              <a:path w="936625" h="1341120">
                <a:moveTo>
                  <a:pt x="0" y="0"/>
                </a:moveTo>
                <a:lnTo>
                  <a:pt x="40790" y="35099"/>
                </a:lnTo>
                <a:lnTo>
                  <a:pt x="73506" y="66204"/>
                </a:lnTo>
                <a:lnTo>
                  <a:pt x="105329" y="98894"/>
                </a:lnTo>
                <a:lnTo>
                  <a:pt x="136315" y="133072"/>
                </a:lnTo>
                <a:lnTo>
                  <a:pt x="166520" y="168636"/>
                </a:lnTo>
                <a:lnTo>
                  <a:pt x="195999" y="205489"/>
                </a:lnTo>
                <a:lnTo>
                  <a:pt x="224808" y="243532"/>
                </a:lnTo>
                <a:lnTo>
                  <a:pt x="253003" y="282665"/>
                </a:lnTo>
                <a:lnTo>
                  <a:pt x="280640" y="322788"/>
                </a:lnTo>
                <a:lnTo>
                  <a:pt x="307775" y="363804"/>
                </a:lnTo>
                <a:lnTo>
                  <a:pt x="334463" y="405613"/>
                </a:lnTo>
                <a:lnTo>
                  <a:pt x="360761" y="448115"/>
                </a:lnTo>
                <a:lnTo>
                  <a:pt x="386724" y="491212"/>
                </a:lnTo>
                <a:lnTo>
                  <a:pt x="412407" y="534805"/>
                </a:lnTo>
                <a:lnTo>
                  <a:pt x="437868" y="578794"/>
                </a:lnTo>
                <a:lnTo>
                  <a:pt x="463161" y="623080"/>
                </a:lnTo>
                <a:lnTo>
                  <a:pt x="488342" y="667564"/>
                </a:lnTo>
                <a:lnTo>
                  <a:pt x="513467" y="712148"/>
                </a:lnTo>
                <a:lnTo>
                  <a:pt x="538593" y="756732"/>
                </a:lnTo>
                <a:lnTo>
                  <a:pt x="563774" y="801217"/>
                </a:lnTo>
                <a:lnTo>
                  <a:pt x="589067" y="845504"/>
                </a:lnTo>
                <a:lnTo>
                  <a:pt x="614528" y="889493"/>
                </a:lnTo>
                <a:lnTo>
                  <a:pt x="640212" y="933087"/>
                </a:lnTo>
                <a:lnTo>
                  <a:pt x="666174" y="976184"/>
                </a:lnTo>
                <a:lnTo>
                  <a:pt x="692472" y="1018687"/>
                </a:lnTo>
                <a:lnTo>
                  <a:pt x="719160" y="1060496"/>
                </a:lnTo>
                <a:lnTo>
                  <a:pt x="746295" y="1101513"/>
                </a:lnTo>
                <a:lnTo>
                  <a:pt x="773933" y="1141637"/>
                </a:lnTo>
                <a:lnTo>
                  <a:pt x="802128" y="1180770"/>
                </a:lnTo>
                <a:lnTo>
                  <a:pt x="830937" y="1218813"/>
                </a:lnTo>
                <a:lnTo>
                  <a:pt x="860416" y="1255666"/>
                </a:lnTo>
                <a:lnTo>
                  <a:pt x="890621" y="1291231"/>
                </a:lnTo>
                <a:lnTo>
                  <a:pt x="921607" y="1325409"/>
                </a:lnTo>
                <a:lnTo>
                  <a:pt x="936413" y="1340619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515" y="3178"/>
            <a:ext cx="5845810" cy="3284854"/>
            <a:chOff x="1515" y="3178"/>
            <a:chExt cx="5845810" cy="32848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3214" y="3178"/>
              <a:ext cx="2563523" cy="32847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150" y="1257860"/>
              <a:ext cx="1448074" cy="10876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139" y="1082814"/>
            <a:ext cx="2146300" cy="838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105"/>
              </a:spcBef>
            </a:pP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Подведем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итоги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исследования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80">
                <a:latin typeface="Tahoma"/>
                <a:cs typeface="Tahoma"/>
              </a:rPr>
              <a:t>виртуальной </a:t>
            </a:r>
            <a:r>
              <a:rPr dirty="0" sz="850" spc="85">
                <a:latin typeface="Tahoma"/>
                <a:cs typeface="Tahoma"/>
              </a:rPr>
              <a:t>реальности 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и </a:t>
            </a:r>
            <a:r>
              <a:rPr dirty="0" sz="900" spc="-25" i="1">
                <a:solidFill>
                  <a:srgbClr val="322C2C"/>
                </a:solidFill>
                <a:latin typeface="Verdana"/>
                <a:cs typeface="Verdana"/>
              </a:rPr>
              <a:t>3D </a:t>
            </a:r>
            <a:r>
              <a:rPr dirty="0" sz="900" spc="-2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моделирования</a:t>
            </a:r>
            <a:r>
              <a:rPr dirty="0" sz="850" spc="5">
                <a:solidFill>
                  <a:srgbClr val="322C2C"/>
                </a:solidFill>
                <a:latin typeface="Tahoma"/>
                <a:cs typeface="Tahoma"/>
              </a:rPr>
              <a:t>.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Откроем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новые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измерения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и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возможности,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которые </a:t>
            </a:r>
            <a:r>
              <a:rPr dirty="0" sz="850" spc="-2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технологии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приносят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в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различные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сферы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нашей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жизни.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01003" y="448291"/>
            <a:ext cx="1548130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55"/>
              <a:t>Заключение</a:t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04095" y="2534759"/>
            <a:ext cx="942975" cy="753745"/>
          </a:xfrm>
          <a:custGeom>
            <a:avLst/>
            <a:gdLst/>
            <a:ahLst/>
            <a:cxnLst/>
            <a:rect l="l" t="t" r="r" b="b"/>
            <a:pathLst>
              <a:path w="942975" h="753745">
                <a:moveTo>
                  <a:pt x="942650" y="0"/>
                </a:moveTo>
                <a:lnTo>
                  <a:pt x="864401" y="21530"/>
                </a:lnTo>
                <a:lnTo>
                  <a:pt x="820089" y="38361"/>
                </a:lnTo>
                <a:lnTo>
                  <a:pt x="777896" y="57642"/>
                </a:lnTo>
                <a:lnTo>
                  <a:pt x="737661" y="79183"/>
                </a:lnTo>
                <a:lnTo>
                  <a:pt x="699221" y="102798"/>
                </a:lnTo>
                <a:lnTo>
                  <a:pt x="662411" y="128296"/>
                </a:lnTo>
                <a:lnTo>
                  <a:pt x="627070" y="155491"/>
                </a:lnTo>
                <a:lnTo>
                  <a:pt x="593033" y="184192"/>
                </a:lnTo>
                <a:lnTo>
                  <a:pt x="560137" y="214213"/>
                </a:lnTo>
                <a:lnTo>
                  <a:pt x="528220" y="245365"/>
                </a:lnTo>
                <a:lnTo>
                  <a:pt x="497119" y="277458"/>
                </a:lnTo>
                <a:lnTo>
                  <a:pt x="466669" y="310306"/>
                </a:lnTo>
                <a:lnTo>
                  <a:pt x="436709" y="343719"/>
                </a:lnTo>
                <a:lnTo>
                  <a:pt x="407074" y="377509"/>
                </a:lnTo>
                <a:lnTo>
                  <a:pt x="377602" y="411487"/>
                </a:lnTo>
                <a:lnTo>
                  <a:pt x="348134" y="445464"/>
                </a:lnTo>
                <a:lnTo>
                  <a:pt x="318503" y="479253"/>
                </a:lnTo>
                <a:lnTo>
                  <a:pt x="288545" y="512665"/>
                </a:lnTo>
                <a:lnTo>
                  <a:pt x="258097" y="545512"/>
                </a:lnTo>
                <a:lnTo>
                  <a:pt x="226997" y="577605"/>
                </a:lnTo>
                <a:lnTo>
                  <a:pt x="195080" y="608757"/>
                </a:lnTo>
                <a:lnTo>
                  <a:pt x="162185" y="638778"/>
                </a:lnTo>
                <a:lnTo>
                  <a:pt x="128148" y="667480"/>
                </a:lnTo>
                <a:lnTo>
                  <a:pt x="92805" y="694675"/>
                </a:lnTo>
                <a:lnTo>
                  <a:pt x="55994" y="720174"/>
                </a:lnTo>
                <a:lnTo>
                  <a:pt x="17552" y="743789"/>
                </a:lnTo>
                <a:lnTo>
                  <a:pt x="0" y="753187"/>
                </a:lnTo>
              </a:path>
            </a:pathLst>
          </a:custGeom>
          <a:ln w="7994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-2485" y="0"/>
            <a:ext cx="5849620" cy="747395"/>
            <a:chOff x="-2485" y="0"/>
            <a:chExt cx="5849620" cy="747395"/>
          </a:xfrm>
        </p:grpSpPr>
        <p:sp>
          <p:nvSpPr>
            <p:cNvPr id="4" name="object 4"/>
            <p:cNvSpPr/>
            <p:nvPr/>
          </p:nvSpPr>
          <p:spPr>
            <a:xfrm>
              <a:off x="1512" y="0"/>
              <a:ext cx="876300" cy="739775"/>
            </a:xfrm>
            <a:custGeom>
              <a:avLst/>
              <a:gdLst/>
              <a:ahLst/>
              <a:cxnLst/>
              <a:rect l="l" t="t" r="r" b="b"/>
              <a:pathLst>
                <a:path w="876300" h="739775">
                  <a:moveTo>
                    <a:pt x="875858" y="0"/>
                  </a:moveTo>
                  <a:lnTo>
                    <a:pt x="837161" y="20718"/>
                  </a:lnTo>
                  <a:lnTo>
                    <a:pt x="798720" y="44334"/>
                  </a:lnTo>
                  <a:lnTo>
                    <a:pt x="761910" y="69834"/>
                  </a:lnTo>
                  <a:lnTo>
                    <a:pt x="726568" y="97029"/>
                  </a:lnTo>
                  <a:lnTo>
                    <a:pt x="692531" y="125732"/>
                  </a:lnTo>
                  <a:lnTo>
                    <a:pt x="659636" y="155753"/>
                  </a:lnTo>
                  <a:lnTo>
                    <a:pt x="627719" y="186906"/>
                  </a:lnTo>
                  <a:lnTo>
                    <a:pt x="596618" y="219000"/>
                  </a:lnTo>
                  <a:lnTo>
                    <a:pt x="566169" y="251848"/>
                  </a:lnTo>
                  <a:lnTo>
                    <a:pt x="536209" y="285261"/>
                  </a:lnTo>
                  <a:lnTo>
                    <a:pt x="506576" y="319051"/>
                  </a:lnTo>
                  <a:lnTo>
                    <a:pt x="477105" y="353029"/>
                  </a:lnTo>
                  <a:lnTo>
                    <a:pt x="447636" y="387008"/>
                  </a:lnTo>
                  <a:lnTo>
                    <a:pt x="418004" y="420798"/>
                  </a:lnTo>
                  <a:lnTo>
                    <a:pt x="388046" y="454211"/>
                  </a:lnTo>
                  <a:lnTo>
                    <a:pt x="357598" y="487060"/>
                  </a:lnTo>
                  <a:lnTo>
                    <a:pt x="326497" y="519154"/>
                  </a:lnTo>
                  <a:lnTo>
                    <a:pt x="294581" y="550307"/>
                  </a:lnTo>
                  <a:lnTo>
                    <a:pt x="261686" y="580328"/>
                  </a:lnTo>
                  <a:lnTo>
                    <a:pt x="227649" y="609031"/>
                  </a:lnTo>
                  <a:lnTo>
                    <a:pt x="192307" y="636227"/>
                  </a:lnTo>
                  <a:lnTo>
                    <a:pt x="155497" y="661727"/>
                  </a:lnTo>
                  <a:lnTo>
                    <a:pt x="117055" y="685342"/>
                  </a:lnTo>
                  <a:lnTo>
                    <a:pt x="76819" y="706885"/>
                  </a:lnTo>
                  <a:lnTo>
                    <a:pt x="34626" y="726167"/>
                  </a:lnTo>
                  <a:lnTo>
                    <a:pt x="0" y="739320"/>
                  </a:lnTo>
                </a:path>
              </a:pathLst>
            </a:custGeom>
            <a:ln w="7994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1" y="171424"/>
              <a:ext cx="5845810" cy="15240"/>
            </a:xfrm>
            <a:custGeom>
              <a:avLst/>
              <a:gdLst/>
              <a:ahLst/>
              <a:cxnLst/>
              <a:rect l="l" t="t" r="r" b="b"/>
              <a:pathLst>
                <a:path w="5845810" h="15239">
                  <a:moveTo>
                    <a:pt x="5845213" y="0"/>
                  </a:moveTo>
                  <a:lnTo>
                    <a:pt x="0" y="0"/>
                  </a:lnTo>
                  <a:lnTo>
                    <a:pt x="0" y="15214"/>
                  </a:lnTo>
                  <a:lnTo>
                    <a:pt x="5845213" y="15214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511" y="311774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54745" y="677620"/>
            <a:ext cx="1339850" cy="5048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105">
                <a:latin typeface="SimSun"/>
                <a:cs typeface="SimSun"/>
              </a:rPr>
              <a:t>Thanks!</a:t>
            </a:r>
            <a:endParaRPr sz="31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9064" y="1372288"/>
            <a:ext cx="1588770" cy="70485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ctr" marL="12700" marR="5080">
              <a:lnSpc>
                <a:spcPct val="105800"/>
              </a:lnSpc>
              <a:spcBef>
                <a:spcPts val="70"/>
              </a:spcBef>
            </a:pP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45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ou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50">
                <a:solidFill>
                  <a:srgbClr val="322C2C"/>
                </a:solidFill>
                <a:latin typeface="Verdana"/>
                <a:cs typeface="Verdana"/>
              </a:rPr>
              <a:t>h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850" spc="-45">
                <a:solidFill>
                  <a:srgbClr val="322C2C"/>
                </a:solidFill>
                <a:latin typeface="Verdana"/>
                <a:cs typeface="Verdana"/>
              </a:rPr>
              <a:t>v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a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850" spc="-30">
                <a:solidFill>
                  <a:srgbClr val="322C2C"/>
                </a:solidFill>
                <a:latin typeface="Verdana"/>
                <a:cs typeface="Verdana"/>
              </a:rPr>
              <a:t>y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q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u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e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t</a:t>
            </a:r>
            <a:r>
              <a:rPr dirty="0" sz="850" spc="10">
                <a:solidFill>
                  <a:srgbClr val="322C2C"/>
                </a:solidFill>
                <a:latin typeface="Verdana"/>
                <a:cs typeface="Verdana"/>
              </a:rPr>
              <a:t>i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o</a:t>
            </a:r>
            <a:r>
              <a:rPr dirty="0" sz="850" spc="50">
                <a:solidFill>
                  <a:srgbClr val="322C2C"/>
                </a:solidFill>
                <a:latin typeface="Verdana"/>
                <a:cs typeface="Verdana"/>
              </a:rPr>
              <a:t>n</a:t>
            </a:r>
            <a:r>
              <a:rPr dirty="0" sz="850" spc="-35">
                <a:solidFill>
                  <a:srgbClr val="322C2C"/>
                </a:solidFill>
                <a:latin typeface="Verdana"/>
                <a:cs typeface="Verdana"/>
              </a:rPr>
              <a:t>s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? 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  <a:hlinkClick r:id="rId2"/>
              </a:rPr>
              <a:t>youremail@email.com</a:t>
            </a:r>
            <a:endParaRPr sz="85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850" spc="-195">
                <a:solidFill>
                  <a:srgbClr val="322C2C"/>
                </a:solidFill>
                <a:latin typeface="Verdana"/>
                <a:cs typeface="Verdana"/>
              </a:rPr>
              <a:t>+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9</a:t>
            </a:r>
            <a:r>
              <a:rPr dirty="0" sz="850" spc="-225">
                <a:solidFill>
                  <a:srgbClr val="322C2C"/>
                </a:solidFill>
                <a:latin typeface="Verdana"/>
                <a:cs typeface="Verdana"/>
              </a:rPr>
              <a:t>1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6</a:t>
            </a:r>
            <a:r>
              <a:rPr dirty="0" sz="850" spc="-50">
                <a:solidFill>
                  <a:srgbClr val="322C2C"/>
                </a:solidFill>
                <a:latin typeface="Verdana"/>
                <a:cs typeface="Verdana"/>
              </a:rPr>
              <a:t>2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0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4</a:t>
            </a:r>
            <a:r>
              <a:rPr dirty="0" sz="850" spc="-50">
                <a:solidFill>
                  <a:srgbClr val="322C2C"/>
                </a:solidFill>
                <a:latin typeface="Verdana"/>
                <a:cs typeface="Verdana"/>
              </a:rPr>
              <a:t>2</a:t>
            </a:r>
            <a:r>
              <a:rPr dirty="0" sz="850" spc="-225">
                <a:solidFill>
                  <a:srgbClr val="322C2C"/>
                </a:solidFill>
                <a:latin typeface="Verdana"/>
                <a:cs typeface="Verdana"/>
              </a:rPr>
              <a:t>1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8</a:t>
            </a:r>
            <a:r>
              <a:rPr dirty="0" sz="850" spc="-15">
                <a:solidFill>
                  <a:srgbClr val="322C2C"/>
                </a:solidFill>
                <a:latin typeface="Verdana"/>
                <a:cs typeface="Verdana"/>
              </a:rPr>
              <a:t>38</a:t>
            </a:r>
            <a:endParaRPr sz="850">
              <a:latin typeface="Verdana"/>
              <a:cs typeface="Verdana"/>
            </a:endParaRPr>
          </a:p>
          <a:p>
            <a:pPr algn="ctr" marL="159385" marR="151765">
              <a:lnSpc>
                <a:spcPct val="105800"/>
              </a:lnSpc>
            </a:pPr>
            <a:r>
              <a:rPr dirty="0" sz="850" spc="7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ww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850" spc="-15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850" spc="-4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y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u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r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w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b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s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i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t</a:t>
            </a:r>
            <a:r>
              <a:rPr dirty="0" sz="850" spc="-6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e</a:t>
            </a:r>
            <a:r>
              <a:rPr dirty="0" sz="850" spc="-55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.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c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o</a:t>
            </a:r>
            <a:r>
              <a:rPr dirty="0" sz="850" spc="70">
                <a:solidFill>
                  <a:srgbClr val="322C2C"/>
                </a:solidFill>
                <a:latin typeface="Verdana"/>
                <a:cs typeface="Verdana"/>
                <a:hlinkClick r:id="rId3"/>
              </a:rPr>
              <a:t>m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@yourusername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65578" y="2300147"/>
            <a:ext cx="350520" cy="350520"/>
          </a:xfrm>
          <a:custGeom>
            <a:avLst/>
            <a:gdLst/>
            <a:ahLst/>
            <a:cxnLst/>
            <a:rect l="l" t="t" r="r" b="b"/>
            <a:pathLst>
              <a:path w="350519" h="350519">
                <a:moveTo>
                  <a:pt x="265633" y="81407"/>
                </a:moveTo>
                <a:lnTo>
                  <a:pt x="229781" y="81407"/>
                </a:lnTo>
                <a:lnTo>
                  <a:pt x="213817" y="84645"/>
                </a:lnTo>
                <a:lnTo>
                  <a:pt x="200761" y="93459"/>
                </a:lnTo>
                <a:lnTo>
                  <a:pt x="191947" y="106514"/>
                </a:lnTo>
                <a:lnTo>
                  <a:pt x="188709" y="122478"/>
                </a:lnTo>
                <a:lnTo>
                  <a:pt x="188709" y="170040"/>
                </a:lnTo>
                <a:lnTo>
                  <a:pt x="184073" y="174650"/>
                </a:lnTo>
                <a:lnTo>
                  <a:pt x="141211" y="174650"/>
                </a:lnTo>
                <a:lnTo>
                  <a:pt x="141211" y="204089"/>
                </a:lnTo>
                <a:lnTo>
                  <a:pt x="184086" y="204089"/>
                </a:lnTo>
                <a:lnTo>
                  <a:pt x="188709" y="208724"/>
                </a:lnTo>
                <a:lnTo>
                  <a:pt x="188709" y="350100"/>
                </a:lnTo>
                <a:lnTo>
                  <a:pt x="218147" y="350100"/>
                </a:lnTo>
                <a:lnTo>
                  <a:pt x="218147" y="208724"/>
                </a:lnTo>
                <a:lnTo>
                  <a:pt x="222770" y="204089"/>
                </a:lnTo>
                <a:lnTo>
                  <a:pt x="265633" y="204089"/>
                </a:lnTo>
                <a:lnTo>
                  <a:pt x="265633" y="174650"/>
                </a:lnTo>
                <a:lnTo>
                  <a:pt x="228473" y="174650"/>
                </a:lnTo>
                <a:lnTo>
                  <a:pt x="222770" y="174650"/>
                </a:lnTo>
                <a:lnTo>
                  <a:pt x="218147" y="170040"/>
                </a:lnTo>
                <a:lnTo>
                  <a:pt x="218147" y="116065"/>
                </a:lnTo>
                <a:lnTo>
                  <a:pt x="223354" y="110832"/>
                </a:lnTo>
                <a:lnTo>
                  <a:pt x="265633" y="110832"/>
                </a:lnTo>
                <a:lnTo>
                  <a:pt x="265633" y="81407"/>
                </a:lnTo>
                <a:close/>
              </a:path>
              <a:path w="350519" h="350519">
                <a:moveTo>
                  <a:pt x="350100" y="42633"/>
                </a:moveTo>
                <a:lnTo>
                  <a:pt x="346748" y="26060"/>
                </a:lnTo>
                <a:lnTo>
                  <a:pt x="337604" y="12509"/>
                </a:lnTo>
                <a:lnTo>
                  <a:pt x="324040" y="3365"/>
                </a:lnTo>
                <a:lnTo>
                  <a:pt x="307467" y="0"/>
                </a:lnTo>
                <a:lnTo>
                  <a:pt x="42646" y="0"/>
                </a:lnTo>
                <a:lnTo>
                  <a:pt x="26060" y="3365"/>
                </a:lnTo>
                <a:lnTo>
                  <a:pt x="12496" y="12509"/>
                </a:lnTo>
                <a:lnTo>
                  <a:pt x="3352" y="26060"/>
                </a:lnTo>
                <a:lnTo>
                  <a:pt x="0" y="42633"/>
                </a:lnTo>
                <a:lnTo>
                  <a:pt x="0" y="307467"/>
                </a:lnTo>
                <a:lnTo>
                  <a:pt x="3352" y="324053"/>
                </a:lnTo>
                <a:lnTo>
                  <a:pt x="12496" y="337604"/>
                </a:lnTo>
                <a:lnTo>
                  <a:pt x="26060" y="346748"/>
                </a:lnTo>
                <a:lnTo>
                  <a:pt x="42646" y="350100"/>
                </a:lnTo>
                <a:lnTo>
                  <a:pt x="168046" y="350100"/>
                </a:lnTo>
                <a:lnTo>
                  <a:pt x="168046" y="224751"/>
                </a:lnTo>
                <a:lnTo>
                  <a:pt x="125171" y="224751"/>
                </a:lnTo>
                <a:lnTo>
                  <a:pt x="120548" y="220141"/>
                </a:lnTo>
                <a:lnTo>
                  <a:pt x="120548" y="158623"/>
                </a:lnTo>
                <a:lnTo>
                  <a:pt x="125171" y="153987"/>
                </a:lnTo>
                <a:lnTo>
                  <a:pt x="168046" y="153987"/>
                </a:lnTo>
                <a:lnTo>
                  <a:pt x="168046" y="122478"/>
                </a:lnTo>
                <a:lnTo>
                  <a:pt x="172897" y="98463"/>
                </a:lnTo>
                <a:lnTo>
                  <a:pt x="186143" y="78841"/>
                </a:lnTo>
                <a:lnTo>
                  <a:pt x="205778" y="65595"/>
                </a:lnTo>
                <a:lnTo>
                  <a:pt x="229781" y="60731"/>
                </a:lnTo>
                <a:lnTo>
                  <a:pt x="281686" y="60731"/>
                </a:lnTo>
                <a:lnTo>
                  <a:pt x="286308" y="65366"/>
                </a:lnTo>
                <a:lnTo>
                  <a:pt x="286308" y="126885"/>
                </a:lnTo>
                <a:lnTo>
                  <a:pt x="281686" y="131508"/>
                </a:lnTo>
                <a:lnTo>
                  <a:pt x="238810" y="131508"/>
                </a:lnTo>
                <a:lnTo>
                  <a:pt x="238810" y="153987"/>
                </a:lnTo>
                <a:lnTo>
                  <a:pt x="281686" y="153987"/>
                </a:lnTo>
                <a:lnTo>
                  <a:pt x="286308" y="158623"/>
                </a:lnTo>
                <a:lnTo>
                  <a:pt x="286308" y="220141"/>
                </a:lnTo>
                <a:lnTo>
                  <a:pt x="281686" y="224751"/>
                </a:lnTo>
                <a:lnTo>
                  <a:pt x="238810" y="224751"/>
                </a:lnTo>
                <a:lnTo>
                  <a:pt x="238810" y="350100"/>
                </a:lnTo>
                <a:lnTo>
                  <a:pt x="307467" y="350100"/>
                </a:lnTo>
                <a:lnTo>
                  <a:pt x="324040" y="346748"/>
                </a:lnTo>
                <a:lnTo>
                  <a:pt x="337604" y="337604"/>
                </a:lnTo>
                <a:lnTo>
                  <a:pt x="346748" y="324053"/>
                </a:lnTo>
                <a:lnTo>
                  <a:pt x="350100" y="307467"/>
                </a:lnTo>
                <a:lnTo>
                  <a:pt x="350100" y="42633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2748546" y="2301276"/>
            <a:ext cx="350520" cy="350520"/>
            <a:chOff x="2748546" y="2301276"/>
            <a:chExt cx="350520" cy="3505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768" y="2363510"/>
              <a:ext cx="225658" cy="22564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48546" y="2301276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19" h="350519">
                  <a:moveTo>
                    <a:pt x="298130" y="0"/>
                  </a:moveTo>
                  <a:lnTo>
                    <a:pt x="51971" y="0"/>
                  </a:lnTo>
                  <a:lnTo>
                    <a:pt x="31920" y="4143"/>
                  </a:lnTo>
                  <a:lnTo>
                    <a:pt x="15380" y="15380"/>
                  </a:lnTo>
                  <a:lnTo>
                    <a:pt x="4143" y="31919"/>
                  </a:lnTo>
                  <a:lnTo>
                    <a:pt x="0" y="51968"/>
                  </a:lnTo>
                  <a:lnTo>
                    <a:pt x="0" y="298143"/>
                  </a:lnTo>
                  <a:lnTo>
                    <a:pt x="4143" y="318190"/>
                  </a:lnTo>
                  <a:lnTo>
                    <a:pt x="15380" y="334726"/>
                  </a:lnTo>
                  <a:lnTo>
                    <a:pt x="31920" y="345960"/>
                  </a:lnTo>
                  <a:lnTo>
                    <a:pt x="51971" y="350102"/>
                  </a:lnTo>
                  <a:lnTo>
                    <a:pt x="298130" y="350102"/>
                  </a:lnTo>
                  <a:lnTo>
                    <a:pt x="318178" y="345960"/>
                  </a:lnTo>
                  <a:lnTo>
                    <a:pt x="334721" y="334726"/>
                  </a:lnTo>
                  <a:lnTo>
                    <a:pt x="345964" y="318190"/>
                  </a:lnTo>
                  <a:lnTo>
                    <a:pt x="347991" y="308393"/>
                  </a:lnTo>
                  <a:lnTo>
                    <a:pt x="93000" y="308393"/>
                  </a:lnTo>
                  <a:lnTo>
                    <a:pt x="73055" y="304357"/>
                  </a:lnTo>
                  <a:lnTo>
                    <a:pt x="56749" y="293358"/>
                  </a:lnTo>
                  <a:lnTo>
                    <a:pt x="45746" y="277056"/>
                  </a:lnTo>
                  <a:lnTo>
                    <a:pt x="41708" y="257114"/>
                  </a:lnTo>
                  <a:lnTo>
                    <a:pt x="41708" y="92997"/>
                  </a:lnTo>
                  <a:lnTo>
                    <a:pt x="45746" y="73056"/>
                  </a:lnTo>
                  <a:lnTo>
                    <a:pt x="56749" y="56754"/>
                  </a:lnTo>
                  <a:lnTo>
                    <a:pt x="73055" y="45754"/>
                  </a:lnTo>
                  <a:lnTo>
                    <a:pt x="93000" y="41717"/>
                  </a:lnTo>
                  <a:lnTo>
                    <a:pt x="347991" y="41717"/>
                  </a:lnTo>
                  <a:lnTo>
                    <a:pt x="345964" y="31919"/>
                  </a:lnTo>
                  <a:lnTo>
                    <a:pt x="334721" y="15380"/>
                  </a:lnTo>
                  <a:lnTo>
                    <a:pt x="318178" y="4143"/>
                  </a:lnTo>
                  <a:lnTo>
                    <a:pt x="298130" y="0"/>
                  </a:lnTo>
                  <a:close/>
                </a:path>
                <a:path w="350519" h="350519">
                  <a:moveTo>
                    <a:pt x="347991" y="41717"/>
                  </a:moveTo>
                  <a:lnTo>
                    <a:pt x="257114" y="41717"/>
                  </a:lnTo>
                  <a:lnTo>
                    <a:pt x="277050" y="45754"/>
                  </a:lnTo>
                  <a:lnTo>
                    <a:pt x="293349" y="56754"/>
                  </a:lnTo>
                  <a:lnTo>
                    <a:pt x="304348" y="73056"/>
                  </a:lnTo>
                  <a:lnTo>
                    <a:pt x="308384" y="92997"/>
                  </a:lnTo>
                  <a:lnTo>
                    <a:pt x="308384" y="257114"/>
                  </a:lnTo>
                  <a:lnTo>
                    <a:pt x="304348" y="277056"/>
                  </a:lnTo>
                  <a:lnTo>
                    <a:pt x="293349" y="293358"/>
                  </a:lnTo>
                  <a:lnTo>
                    <a:pt x="277050" y="304357"/>
                  </a:lnTo>
                  <a:lnTo>
                    <a:pt x="257114" y="308393"/>
                  </a:lnTo>
                  <a:lnTo>
                    <a:pt x="347991" y="308393"/>
                  </a:lnTo>
                  <a:lnTo>
                    <a:pt x="350111" y="298143"/>
                  </a:lnTo>
                  <a:lnTo>
                    <a:pt x="350111" y="51968"/>
                  </a:lnTo>
                  <a:lnTo>
                    <a:pt x="347991" y="41717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231428" y="2301371"/>
            <a:ext cx="350520" cy="350520"/>
            <a:chOff x="3231428" y="2301371"/>
            <a:chExt cx="350520" cy="350520"/>
          </a:xfrm>
        </p:grpSpPr>
        <p:sp>
          <p:nvSpPr>
            <p:cNvPr id="14" name="object 14"/>
            <p:cNvSpPr/>
            <p:nvPr/>
          </p:nvSpPr>
          <p:spPr>
            <a:xfrm>
              <a:off x="3231426" y="2301379"/>
              <a:ext cx="350520" cy="350520"/>
            </a:xfrm>
            <a:custGeom>
              <a:avLst/>
              <a:gdLst/>
              <a:ahLst/>
              <a:cxnLst/>
              <a:rect l="l" t="t" r="r" b="b"/>
              <a:pathLst>
                <a:path w="350520" h="350519">
                  <a:moveTo>
                    <a:pt x="92989" y="66814"/>
                  </a:moveTo>
                  <a:lnTo>
                    <a:pt x="88392" y="62217"/>
                  </a:lnTo>
                  <a:lnTo>
                    <a:pt x="82753" y="62217"/>
                  </a:lnTo>
                  <a:lnTo>
                    <a:pt x="77076" y="62217"/>
                  </a:lnTo>
                  <a:lnTo>
                    <a:pt x="72478" y="66814"/>
                  </a:lnTo>
                  <a:lnTo>
                    <a:pt x="72478" y="78143"/>
                  </a:lnTo>
                  <a:lnTo>
                    <a:pt x="77076" y="82727"/>
                  </a:lnTo>
                  <a:lnTo>
                    <a:pt x="88392" y="82727"/>
                  </a:lnTo>
                  <a:lnTo>
                    <a:pt x="92989" y="78143"/>
                  </a:lnTo>
                  <a:lnTo>
                    <a:pt x="92989" y="66814"/>
                  </a:lnTo>
                  <a:close/>
                </a:path>
                <a:path w="350520" h="350519">
                  <a:moveTo>
                    <a:pt x="350088" y="51968"/>
                  </a:moveTo>
                  <a:lnTo>
                    <a:pt x="347967" y="41706"/>
                  </a:lnTo>
                  <a:lnTo>
                    <a:pt x="345948" y="31915"/>
                  </a:lnTo>
                  <a:lnTo>
                    <a:pt x="334721" y="15379"/>
                  </a:lnTo>
                  <a:lnTo>
                    <a:pt x="318185" y="4140"/>
                  </a:lnTo>
                  <a:lnTo>
                    <a:pt x="298157" y="0"/>
                  </a:lnTo>
                  <a:lnTo>
                    <a:pt x="298157" y="187718"/>
                  </a:lnTo>
                  <a:lnTo>
                    <a:pt x="298157" y="303796"/>
                  </a:lnTo>
                  <a:lnTo>
                    <a:pt x="293547" y="308381"/>
                  </a:lnTo>
                  <a:lnTo>
                    <a:pt x="241185" y="308381"/>
                  </a:lnTo>
                  <a:lnTo>
                    <a:pt x="236588" y="303796"/>
                  </a:lnTo>
                  <a:lnTo>
                    <a:pt x="236588" y="205816"/>
                  </a:lnTo>
                  <a:lnTo>
                    <a:pt x="234975" y="197840"/>
                  </a:lnTo>
                  <a:lnTo>
                    <a:pt x="230581" y="191325"/>
                  </a:lnTo>
                  <a:lnTo>
                    <a:pt x="224053" y="186918"/>
                  </a:lnTo>
                  <a:lnTo>
                    <a:pt x="216065" y="185305"/>
                  </a:lnTo>
                  <a:lnTo>
                    <a:pt x="208089" y="186918"/>
                  </a:lnTo>
                  <a:lnTo>
                    <a:pt x="201574" y="191325"/>
                  </a:lnTo>
                  <a:lnTo>
                    <a:pt x="197167" y="197840"/>
                  </a:lnTo>
                  <a:lnTo>
                    <a:pt x="195554" y="205816"/>
                  </a:lnTo>
                  <a:lnTo>
                    <a:pt x="195554" y="303796"/>
                  </a:lnTo>
                  <a:lnTo>
                    <a:pt x="190982" y="308381"/>
                  </a:lnTo>
                  <a:lnTo>
                    <a:pt x="138620" y="308381"/>
                  </a:lnTo>
                  <a:lnTo>
                    <a:pt x="134023" y="303796"/>
                  </a:lnTo>
                  <a:lnTo>
                    <a:pt x="134023" y="128346"/>
                  </a:lnTo>
                  <a:lnTo>
                    <a:pt x="138620" y="123761"/>
                  </a:lnTo>
                  <a:lnTo>
                    <a:pt x="190563" y="123761"/>
                  </a:lnTo>
                  <a:lnTo>
                    <a:pt x="194919" y="127723"/>
                  </a:lnTo>
                  <a:lnTo>
                    <a:pt x="195491" y="132829"/>
                  </a:lnTo>
                  <a:lnTo>
                    <a:pt x="206413" y="127762"/>
                  </a:lnTo>
                  <a:lnTo>
                    <a:pt x="218236" y="124599"/>
                  </a:lnTo>
                  <a:lnTo>
                    <a:pt x="227177" y="123761"/>
                  </a:lnTo>
                  <a:lnTo>
                    <a:pt x="230606" y="123444"/>
                  </a:lnTo>
                  <a:lnTo>
                    <a:pt x="243166" y="124396"/>
                  </a:lnTo>
                  <a:lnTo>
                    <a:pt x="265836" y="132270"/>
                  </a:lnTo>
                  <a:lnTo>
                    <a:pt x="283171" y="146621"/>
                  </a:lnTo>
                  <a:lnTo>
                    <a:pt x="294259" y="165684"/>
                  </a:lnTo>
                  <a:lnTo>
                    <a:pt x="298157" y="187718"/>
                  </a:lnTo>
                  <a:lnTo>
                    <a:pt x="298157" y="0"/>
                  </a:lnTo>
                  <a:lnTo>
                    <a:pt x="113499" y="0"/>
                  </a:lnTo>
                  <a:lnTo>
                    <a:pt x="113499" y="72466"/>
                  </a:lnTo>
                  <a:lnTo>
                    <a:pt x="113499" y="128346"/>
                  </a:lnTo>
                  <a:lnTo>
                    <a:pt x="113499" y="303796"/>
                  </a:lnTo>
                  <a:lnTo>
                    <a:pt x="108927" y="308381"/>
                  </a:lnTo>
                  <a:lnTo>
                    <a:pt x="56565" y="308381"/>
                  </a:lnTo>
                  <a:lnTo>
                    <a:pt x="51968" y="303796"/>
                  </a:lnTo>
                  <a:lnTo>
                    <a:pt x="51968" y="128346"/>
                  </a:lnTo>
                  <a:lnTo>
                    <a:pt x="56565" y="123761"/>
                  </a:lnTo>
                  <a:lnTo>
                    <a:pt x="108927" y="123761"/>
                  </a:lnTo>
                  <a:lnTo>
                    <a:pt x="113499" y="128346"/>
                  </a:lnTo>
                  <a:lnTo>
                    <a:pt x="113499" y="72466"/>
                  </a:lnTo>
                  <a:lnTo>
                    <a:pt x="111086" y="84442"/>
                  </a:lnTo>
                  <a:lnTo>
                    <a:pt x="104482" y="94221"/>
                  </a:lnTo>
                  <a:lnTo>
                    <a:pt x="94703" y="100825"/>
                  </a:lnTo>
                  <a:lnTo>
                    <a:pt x="82753" y="103251"/>
                  </a:lnTo>
                  <a:lnTo>
                    <a:pt x="70777" y="100825"/>
                  </a:lnTo>
                  <a:lnTo>
                    <a:pt x="60985" y="94221"/>
                  </a:lnTo>
                  <a:lnTo>
                    <a:pt x="54381" y="84442"/>
                  </a:lnTo>
                  <a:lnTo>
                    <a:pt x="51968" y="72466"/>
                  </a:lnTo>
                  <a:lnTo>
                    <a:pt x="54381" y="60502"/>
                  </a:lnTo>
                  <a:lnTo>
                    <a:pt x="60985" y="50723"/>
                  </a:lnTo>
                  <a:lnTo>
                    <a:pt x="70777" y="44132"/>
                  </a:lnTo>
                  <a:lnTo>
                    <a:pt x="82753" y="41706"/>
                  </a:lnTo>
                  <a:lnTo>
                    <a:pt x="94703" y="44132"/>
                  </a:lnTo>
                  <a:lnTo>
                    <a:pt x="104482" y="50723"/>
                  </a:lnTo>
                  <a:lnTo>
                    <a:pt x="111086" y="60502"/>
                  </a:lnTo>
                  <a:lnTo>
                    <a:pt x="113499" y="72466"/>
                  </a:lnTo>
                  <a:lnTo>
                    <a:pt x="113499" y="0"/>
                  </a:lnTo>
                  <a:lnTo>
                    <a:pt x="51968" y="0"/>
                  </a:lnTo>
                  <a:lnTo>
                    <a:pt x="31915" y="4140"/>
                  </a:lnTo>
                  <a:lnTo>
                    <a:pt x="15379" y="15379"/>
                  </a:lnTo>
                  <a:lnTo>
                    <a:pt x="4140" y="31915"/>
                  </a:lnTo>
                  <a:lnTo>
                    <a:pt x="0" y="51968"/>
                  </a:lnTo>
                  <a:lnTo>
                    <a:pt x="0" y="298132"/>
                  </a:lnTo>
                  <a:lnTo>
                    <a:pt x="4140" y="318185"/>
                  </a:lnTo>
                  <a:lnTo>
                    <a:pt x="15379" y="334721"/>
                  </a:lnTo>
                  <a:lnTo>
                    <a:pt x="31915" y="345960"/>
                  </a:lnTo>
                  <a:lnTo>
                    <a:pt x="51968" y="350100"/>
                  </a:lnTo>
                  <a:lnTo>
                    <a:pt x="298157" y="350100"/>
                  </a:lnTo>
                  <a:lnTo>
                    <a:pt x="318185" y="345960"/>
                  </a:lnTo>
                  <a:lnTo>
                    <a:pt x="334721" y="334721"/>
                  </a:lnTo>
                  <a:lnTo>
                    <a:pt x="345948" y="318185"/>
                  </a:lnTo>
                  <a:lnTo>
                    <a:pt x="347967" y="308381"/>
                  </a:lnTo>
                  <a:lnTo>
                    <a:pt x="350088" y="298132"/>
                  </a:lnTo>
                  <a:lnTo>
                    <a:pt x="350088" y="123444"/>
                  </a:lnTo>
                  <a:lnTo>
                    <a:pt x="350088" y="103251"/>
                  </a:lnTo>
                  <a:lnTo>
                    <a:pt x="350088" y="51968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5962" y="2445428"/>
              <a:ext cx="123108" cy="14382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03909" y="2445650"/>
              <a:ext cx="20955" cy="144145"/>
            </a:xfrm>
            <a:custGeom>
              <a:avLst/>
              <a:gdLst/>
              <a:ahLst/>
              <a:cxnLst/>
              <a:rect l="l" t="t" r="r" b="b"/>
              <a:pathLst>
                <a:path w="20954" h="144144">
                  <a:moveTo>
                    <a:pt x="20514" y="0"/>
                  </a:moveTo>
                  <a:lnTo>
                    <a:pt x="0" y="0"/>
                  </a:lnTo>
                  <a:lnTo>
                    <a:pt x="0" y="143601"/>
                  </a:lnTo>
                  <a:lnTo>
                    <a:pt x="20514" y="143601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483" y="1258"/>
            <a:ext cx="5849620" cy="3291204"/>
            <a:chOff x="-2483" y="1258"/>
            <a:chExt cx="5849620" cy="3291204"/>
          </a:xfrm>
        </p:grpSpPr>
        <p:sp>
          <p:nvSpPr>
            <p:cNvPr id="3" name="object 3"/>
            <p:cNvSpPr/>
            <p:nvPr/>
          </p:nvSpPr>
          <p:spPr>
            <a:xfrm>
              <a:off x="1512" y="1547230"/>
              <a:ext cx="1655445" cy="1741170"/>
            </a:xfrm>
            <a:custGeom>
              <a:avLst/>
              <a:gdLst/>
              <a:ahLst/>
              <a:cxnLst/>
              <a:rect l="l" t="t" r="r" b="b"/>
              <a:pathLst>
                <a:path w="1655445" h="1741170">
                  <a:moveTo>
                    <a:pt x="0" y="0"/>
                  </a:moveTo>
                  <a:lnTo>
                    <a:pt x="54148" y="11248"/>
                  </a:lnTo>
                  <a:lnTo>
                    <a:pt x="97413" y="23620"/>
                  </a:lnTo>
                  <a:lnTo>
                    <a:pt x="139282" y="38470"/>
                  </a:lnTo>
                  <a:lnTo>
                    <a:pt x="179812" y="55699"/>
                  </a:lnTo>
                  <a:lnTo>
                    <a:pt x="219059" y="75207"/>
                  </a:lnTo>
                  <a:lnTo>
                    <a:pt x="257077" y="96896"/>
                  </a:lnTo>
                  <a:lnTo>
                    <a:pt x="293924" y="120666"/>
                  </a:lnTo>
                  <a:lnTo>
                    <a:pt x="329654" y="146418"/>
                  </a:lnTo>
                  <a:lnTo>
                    <a:pt x="364324" y="174053"/>
                  </a:lnTo>
                  <a:lnTo>
                    <a:pt x="397989" y="203473"/>
                  </a:lnTo>
                  <a:lnTo>
                    <a:pt x="430705" y="234577"/>
                  </a:lnTo>
                  <a:lnTo>
                    <a:pt x="462528" y="267267"/>
                  </a:lnTo>
                  <a:lnTo>
                    <a:pt x="493514" y="301444"/>
                  </a:lnTo>
                  <a:lnTo>
                    <a:pt x="523719" y="337009"/>
                  </a:lnTo>
                  <a:lnTo>
                    <a:pt x="553198" y="373861"/>
                  </a:lnTo>
                  <a:lnTo>
                    <a:pt x="582007" y="411904"/>
                  </a:lnTo>
                  <a:lnTo>
                    <a:pt x="610202" y="451036"/>
                  </a:lnTo>
                  <a:lnTo>
                    <a:pt x="637840" y="491160"/>
                  </a:lnTo>
                  <a:lnTo>
                    <a:pt x="664974" y="532176"/>
                  </a:lnTo>
                  <a:lnTo>
                    <a:pt x="691663" y="573984"/>
                  </a:lnTo>
                  <a:lnTo>
                    <a:pt x="717961" y="616487"/>
                  </a:lnTo>
                  <a:lnTo>
                    <a:pt x="743923" y="659584"/>
                  </a:lnTo>
                  <a:lnTo>
                    <a:pt x="769607" y="703177"/>
                  </a:lnTo>
                  <a:lnTo>
                    <a:pt x="795068" y="747166"/>
                  </a:lnTo>
                  <a:lnTo>
                    <a:pt x="820361" y="791453"/>
                  </a:lnTo>
                  <a:lnTo>
                    <a:pt x="845542" y="835938"/>
                  </a:lnTo>
                  <a:lnTo>
                    <a:pt x="870668" y="880522"/>
                  </a:lnTo>
                  <a:lnTo>
                    <a:pt x="895793" y="925107"/>
                  </a:lnTo>
                  <a:lnTo>
                    <a:pt x="920975" y="969592"/>
                  </a:lnTo>
                  <a:lnTo>
                    <a:pt x="946268" y="1013879"/>
                  </a:lnTo>
                  <a:lnTo>
                    <a:pt x="971728" y="1057868"/>
                  </a:lnTo>
                  <a:lnTo>
                    <a:pt x="997412" y="1101461"/>
                  </a:lnTo>
                  <a:lnTo>
                    <a:pt x="1023374" y="1144558"/>
                  </a:lnTo>
                  <a:lnTo>
                    <a:pt x="1049672" y="1187061"/>
                  </a:lnTo>
                  <a:lnTo>
                    <a:pt x="1076360" y="1228870"/>
                  </a:lnTo>
                  <a:lnTo>
                    <a:pt x="1103495" y="1269885"/>
                  </a:lnTo>
                  <a:lnTo>
                    <a:pt x="1131132" y="1310009"/>
                  </a:lnTo>
                  <a:lnTo>
                    <a:pt x="1159327" y="1349142"/>
                  </a:lnTo>
                  <a:lnTo>
                    <a:pt x="1188137" y="1387184"/>
                  </a:lnTo>
                  <a:lnTo>
                    <a:pt x="1217616" y="1424037"/>
                  </a:lnTo>
                  <a:lnTo>
                    <a:pt x="1247820" y="1459602"/>
                  </a:lnTo>
                  <a:lnTo>
                    <a:pt x="1278806" y="1493779"/>
                  </a:lnTo>
                  <a:lnTo>
                    <a:pt x="1310629" y="1526469"/>
                  </a:lnTo>
                  <a:lnTo>
                    <a:pt x="1343345" y="1557573"/>
                  </a:lnTo>
                  <a:lnTo>
                    <a:pt x="1377010" y="1586993"/>
                  </a:lnTo>
                  <a:lnTo>
                    <a:pt x="1411680" y="1614628"/>
                  </a:lnTo>
                  <a:lnTo>
                    <a:pt x="1447410" y="1640381"/>
                  </a:lnTo>
                  <a:lnTo>
                    <a:pt x="1484257" y="1664151"/>
                  </a:lnTo>
                  <a:lnTo>
                    <a:pt x="1522275" y="1685840"/>
                  </a:lnTo>
                  <a:lnTo>
                    <a:pt x="1561522" y="1705348"/>
                  </a:lnTo>
                  <a:lnTo>
                    <a:pt x="1602052" y="1722577"/>
                  </a:lnTo>
                  <a:lnTo>
                    <a:pt x="1643921" y="1737427"/>
                  </a:lnTo>
                  <a:lnTo>
                    <a:pt x="1655420" y="1740715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58"/>
              <a:ext cx="2554792" cy="328489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11" y="175425"/>
              <a:ext cx="5845810" cy="2957195"/>
            </a:xfrm>
            <a:custGeom>
              <a:avLst/>
              <a:gdLst/>
              <a:ahLst/>
              <a:cxnLst/>
              <a:rect l="l" t="t" r="r" b="b"/>
              <a:pathLst>
                <a:path w="5845810" h="2957195">
                  <a:moveTo>
                    <a:pt x="5845213" y="2941739"/>
                  </a:moveTo>
                  <a:lnTo>
                    <a:pt x="0" y="2941739"/>
                  </a:lnTo>
                  <a:lnTo>
                    <a:pt x="0" y="2956966"/>
                  </a:lnTo>
                  <a:lnTo>
                    <a:pt x="5845213" y="2956966"/>
                  </a:lnTo>
                  <a:lnTo>
                    <a:pt x="5845213" y="2941739"/>
                  </a:lnTo>
                  <a:close/>
                </a:path>
                <a:path w="5845810" h="2957195">
                  <a:moveTo>
                    <a:pt x="5845213" y="0"/>
                  </a:moveTo>
                  <a:lnTo>
                    <a:pt x="0" y="0"/>
                  </a:lnTo>
                  <a:lnTo>
                    <a:pt x="0" y="15227"/>
                  </a:lnTo>
                  <a:lnTo>
                    <a:pt x="5845213" y="15227"/>
                  </a:lnTo>
                  <a:lnTo>
                    <a:pt x="5845213" y="0"/>
                  </a:lnTo>
                  <a:close/>
                </a:path>
              </a:pathLst>
            </a:custGeom>
            <a:solidFill>
              <a:srgbClr val="32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65163" y="475901"/>
            <a:ext cx="1214120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135"/>
              <a:t>Введение</a:t>
            </a:r>
            <a:endParaRPr sz="19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9465" y="1122544"/>
            <a:ext cx="737494" cy="1087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0763" y="1282126"/>
            <a:ext cx="663244" cy="856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09302" y="1824027"/>
            <a:ext cx="722497" cy="861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0763" y="1961019"/>
            <a:ext cx="656874" cy="8564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66766" y="1084491"/>
            <a:ext cx="2280285" cy="11131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105"/>
              </a:spcBef>
            </a:pP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Добро</a:t>
            </a:r>
            <a:r>
              <a:rPr dirty="0" sz="850" spc="-5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пожаловать</a:t>
            </a:r>
            <a:r>
              <a:rPr dirty="0" sz="850" spc="-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в</a:t>
            </a:r>
            <a:r>
              <a:rPr dirty="0" sz="850" spc="-5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35">
                <a:solidFill>
                  <a:srgbClr val="322C2C"/>
                </a:solidFill>
                <a:latin typeface="Tahoma"/>
                <a:cs typeface="Tahoma"/>
              </a:rPr>
              <a:t>мир</a:t>
            </a:r>
            <a:r>
              <a:rPr dirty="0" sz="850" spc="-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latin typeface="Tahoma"/>
                <a:cs typeface="Tahoma"/>
              </a:rPr>
              <a:t>виртуальной </a:t>
            </a:r>
            <a:r>
              <a:rPr dirty="0" sz="850" spc="-254">
                <a:latin typeface="Tahoma"/>
                <a:cs typeface="Tahoma"/>
              </a:rPr>
              <a:t> </a:t>
            </a:r>
            <a:r>
              <a:rPr dirty="0" sz="850" spc="70">
                <a:latin typeface="Tahoma"/>
                <a:cs typeface="Tahoma"/>
              </a:rPr>
              <a:t>реальности</a:t>
            </a:r>
            <a:r>
              <a:rPr dirty="0" sz="850" spc="70">
                <a:solidFill>
                  <a:srgbClr val="322C2C"/>
                </a:solidFill>
                <a:latin typeface="Tahoma"/>
                <a:cs typeface="Tahoma"/>
              </a:rPr>
              <a:t>!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Откройте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новые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возможности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с </a:t>
            </a:r>
            <a:r>
              <a:rPr dirty="0" sz="850" spc="110">
                <a:solidFill>
                  <a:srgbClr val="322C2C"/>
                </a:solidFill>
                <a:latin typeface="Tahoma"/>
                <a:cs typeface="Tahoma"/>
              </a:rPr>
              <a:t>помощью </a:t>
            </a:r>
            <a:r>
              <a:rPr dirty="0" sz="900" spc="-25" i="1">
                <a:solidFill>
                  <a:srgbClr val="322C2C"/>
                </a:solidFill>
                <a:latin typeface="Verdana"/>
                <a:cs typeface="Verdana"/>
              </a:rPr>
              <a:t>3D </a:t>
            </a:r>
            <a:r>
              <a:rPr dirty="0" sz="900" spc="-2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60" i="1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900" spc="-10" i="1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900" spc="35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30" i="1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900" spc="-35" i="1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900" spc="15" i="1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900" spc="20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-10" i="1">
                <a:solidFill>
                  <a:srgbClr val="322C2C"/>
                </a:solidFill>
                <a:latin typeface="Verdana"/>
                <a:cs typeface="Verdana"/>
              </a:rPr>
              <a:t>я</a:t>
            </a:r>
            <a:r>
              <a:rPr dirty="0" sz="900" spc="-9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и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п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о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г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р</a:t>
            </a:r>
            <a:r>
              <a:rPr dirty="0" sz="850" spc="50">
                <a:solidFill>
                  <a:srgbClr val="322C2C"/>
                </a:solidFill>
                <a:latin typeface="Tahoma"/>
                <a:cs typeface="Tahoma"/>
              </a:rPr>
              <a:t>у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з</a:t>
            </a:r>
            <a:r>
              <a:rPr dirty="0" sz="850" spc="120">
                <a:solidFill>
                  <a:srgbClr val="322C2C"/>
                </a:solidFill>
                <a:latin typeface="Tahoma"/>
                <a:cs typeface="Tahoma"/>
              </a:rPr>
              <a:t>и</a:t>
            </a:r>
            <a:r>
              <a:rPr dirty="0" sz="850" spc="-10">
                <a:solidFill>
                  <a:srgbClr val="322C2C"/>
                </a:solidFill>
                <a:latin typeface="Tahoma"/>
                <a:cs typeface="Tahoma"/>
              </a:rPr>
              <a:t>т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е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сь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в 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удивительные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виртуальные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миры.</a:t>
            </a:r>
            <a:endParaRPr sz="850">
              <a:latin typeface="Tahoma"/>
              <a:cs typeface="Tahoma"/>
            </a:endParaRPr>
          </a:p>
          <a:p>
            <a:pPr algn="just" marL="12700" marR="71755">
              <a:lnSpc>
                <a:spcPts val="1080"/>
              </a:lnSpc>
              <a:spcBef>
                <a:spcPts val="25"/>
              </a:spcBef>
            </a:pP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Давайте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исследуем,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как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latin typeface="Tahoma"/>
                <a:cs typeface="Tahoma"/>
              </a:rPr>
              <a:t>виртуальная </a:t>
            </a:r>
            <a:r>
              <a:rPr dirty="0" sz="850" spc="-254">
                <a:latin typeface="Tahoma"/>
                <a:cs typeface="Tahoma"/>
              </a:rPr>
              <a:t> </a:t>
            </a:r>
            <a:r>
              <a:rPr dirty="0" sz="850" spc="80">
                <a:latin typeface="Tahoma"/>
                <a:cs typeface="Tahoma"/>
              </a:rPr>
              <a:t>реальность</a:t>
            </a:r>
            <a:r>
              <a:rPr dirty="0" sz="850" spc="-50"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меняет</a:t>
            </a:r>
            <a:r>
              <a:rPr dirty="0" sz="850" spc="-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наше</a:t>
            </a:r>
            <a:r>
              <a:rPr dirty="0" sz="850" spc="-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восприятие </a:t>
            </a:r>
            <a:r>
              <a:rPr dirty="0" sz="850" spc="-254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окружающего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мира.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5251" y="1148202"/>
            <a:ext cx="1426607" cy="861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8342" y="1087577"/>
            <a:ext cx="2298700" cy="838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Изучим, 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как </a:t>
            </a:r>
            <a:r>
              <a:rPr dirty="0" sz="850" spc="75">
                <a:latin typeface="Tahoma"/>
                <a:cs typeface="Tahoma"/>
              </a:rPr>
              <a:t>виртуальная </a:t>
            </a:r>
            <a:r>
              <a:rPr dirty="0" sz="850" spc="80">
                <a:latin typeface="Tahoma"/>
                <a:cs typeface="Tahoma"/>
              </a:rPr>
              <a:t>реальность </a:t>
            </a:r>
            <a:r>
              <a:rPr dirty="0" sz="850" spc="85"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прошла</a:t>
            </a:r>
            <a:r>
              <a:rPr dirty="0" sz="850" spc="-4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путь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322C2C"/>
                </a:solidFill>
                <a:latin typeface="Tahoma"/>
                <a:cs typeface="Tahoma"/>
              </a:rPr>
              <a:t>от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простых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симуляций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до </a:t>
            </a:r>
            <a:r>
              <a:rPr dirty="0" sz="850" spc="-2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п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е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р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е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д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о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в</a:t>
            </a:r>
            <a:r>
              <a:rPr dirty="0" sz="850" spc="70">
                <a:solidFill>
                  <a:srgbClr val="322C2C"/>
                </a:solidFill>
                <a:latin typeface="Tahoma"/>
                <a:cs typeface="Tahoma"/>
              </a:rPr>
              <a:t>ых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с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и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с</a:t>
            </a:r>
            <a:r>
              <a:rPr dirty="0" sz="850" spc="-10">
                <a:solidFill>
                  <a:srgbClr val="322C2C"/>
                </a:solidFill>
                <a:latin typeface="Tahoma"/>
                <a:cs typeface="Tahoma"/>
              </a:rPr>
              <a:t>т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е</a:t>
            </a:r>
            <a:r>
              <a:rPr dirty="0" sz="850" spc="150">
                <a:solidFill>
                  <a:srgbClr val="322C2C"/>
                </a:solidFill>
                <a:latin typeface="Tahoma"/>
                <a:cs typeface="Tahoma"/>
              </a:rPr>
              <a:t>м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900" spc="-20" i="1">
                <a:solidFill>
                  <a:srgbClr val="322C2C"/>
                </a:solidFill>
                <a:latin typeface="Verdana"/>
                <a:cs typeface="Verdana"/>
              </a:rPr>
              <a:t>3D</a:t>
            </a:r>
            <a:r>
              <a:rPr dirty="0" sz="900" spc="-9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60" i="1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900" spc="10" i="1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35" i="1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900" spc="-35" i="1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900" spc="15" i="1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900" spc="10" i="1">
                <a:solidFill>
                  <a:srgbClr val="322C2C"/>
                </a:solidFill>
                <a:latin typeface="Verdana"/>
                <a:cs typeface="Verdana"/>
              </a:rPr>
              <a:t>ия</a:t>
            </a:r>
            <a:r>
              <a:rPr dirty="0" sz="850" spc="-75">
                <a:solidFill>
                  <a:srgbClr val="322C2C"/>
                </a:solidFill>
                <a:latin typeface="Tahoma"/>
                <a:cs typeface="Tahoma"/>
              </a:rPr>
              <a:t>.  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Узнаем,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какие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технологии 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лежат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в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основе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создания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удивительных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виртуальных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миров.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0210" y="456100"/>
            <a:ext cx="1377315" cy="534670"/>
          </a:xfrm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marL="12700" marR="5080">
              <a:lnSpc>
                <a:spcPts val="1820"/>
              </a:lnSpc>
              <a:spcBef>
                <a:spcPts val="465"/>
              </a:spcBef>
            </a:pPr>
            <a:r>
              <a:rPr dirty="0" sz="1800" spc="-125"/>
              <a:t>Эволюция </a:t>
            </a:r>
            <a:r>
              <a:rPr dirty="0" sz="1800" spc="-120"/>
              <a:t> </a:t>
            </a:r>
            <a:r>
              <a:rPr dirty="0" sz="1800" spc="-25"/>
              <a:t>т</a:t>
            </a:r>
            <a:r>
              <a:rPr dirty="0" sz="1800" spc="-165"/>
              <a:t>е</a:t>
            </a:r>
            <a:r>
              <a:rPr dirty="0" sz="1800" spc="-114"/>
              <a:t>хнологий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6672" y="1148202"/>
            <a:ext cx="722482" cy="861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351" y="1285207"/>
            <a:ext cx="656856" cy="856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351" y="1804522"/>
            <a:ext cx="1448074" cy="10876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8330" y="1087571"/>
            <a:ext cx="2416810" cy="97599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899"/>
              </a:lnSpc>
              <a:spcBef>
                <a:spcPts val="90"/>
              </a:spcBef>
            </a:pP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Узнаем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о </a:t>
            </a:r>
            <a:r>
              <a:rPr dirty="0" sz="850" spc="40">
                <a:solidFill>
                  <a:srgbClr val="322C2C"/>
                </a:solidFill>
                <a:latin typeface="Tahoma"/>
                <a:cs typeface="Tahoma"/>
              </a:rPr>
              <a:t>том,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как </a:t>
            </a:r>
            <a:r>
              <a:rPr dirty="0" sz="850" spc="75">
                <a:latin typeface="Tahoma"/>
                <a:cs typeface="Tahoma"/>
              </a:rPr>
              <a:t>виртуальная </a:t>
            </a:r>
            <a:r>
              <a:rPr dirty="0" sz="850" spc="80">
                <a:latin typeface="Tahoma"/>
                <a:cs typeface="Tahoma"/>
              </a:rPr>
              <a:t> реальность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используется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в </a:t>
            </a:r>
            <a:r>
              <a:rPr dirty="0" sz="850" spc="110">
                <a:solidFill>
                  <a:srgbClr val="322C2C"/>
                </a:solidFill>
                <a:latin typeface="Tahoma"/>
                <a:cs typeface="Tahoma"/>
              </a:rPr>
              <a:t>медицине </a:t>
            </a:r>
            <a:r>
              <a:rPr dirty="0" sz="850" spc="114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д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л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я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900" spc="40" i="1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900" spc="30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900" spc="10" i="1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35" i="1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900" spc="-35" i="1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900" spc="15" i="1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900" spc="10" i="1">
                <a:solidFill>
                  <a:srgbClr val="322C2C"/>
                </a:solidFill>
                <a:latin typeface="Verdana"/>
                <a:cs typeface="Verdana"/>
              </a:rPr>
              <a:t>ия</a:t>
            </a:r>
            <a:r>
              <a:rPr dirty="0" sz="900" spc="-9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о</a:t>
            </a:r>
            <a:r>
              <a:rPr dirty="0" sz="850" spc="125">
                <a:solidFill>
                  <a:srgbClr val="322C2C"/>
                </a:solidFill>
                <a:latin typeface="Tahoma"/>
                <a:cs typeface="Tahoma"/>
              </a:rPr>
              <a:t>р</a:t>
            </a:r>
            <a:r>
              <a:rPr dirty="0" sz="850" spc="55">
                <a:solidFill>
                  <a:srgbClr val="322C2C"/>
                </a:solidFill>
                <a:latin typeface="Tahoma"/>
                <a:cs typeface="Tahoma"/>
              </a:rPr>
              <a:t>г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а</a:t>
            </a:r>
            <a:r>
              <a:rPr dirty="0" sz="850" spc="110">
                <a:solidFill>
                  <a:srgbClr val="322C2C"/>
                </a:solidFill>
                <a:latin typeface="Tahoma"/>
                <a:cs typeface="Tahoma"/>
              </a:rPr>
              <a:t>н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о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в</a:t>
            </a:r>
            <a:r>
              <a:rPr dirty="0" sz="850" spc="-4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и 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процедурных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тренировок.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Исследуем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преимущества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использования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5">
                <a:latin typeface="Tahoma"/>
                <a:cs typeface="Tahoma"/>
              </a:rPr>
              <a:t>виртуальной</a:t>
            </a:r>
            <a:r>
              <a:rPr dirty="0" sz="850" spc="-60">
                <a:latin typeface="Tahoma"/>
                <a:cs typeface="Tahoma"/>
              </a:rPr>
              <a:t> </a:t>
            </a:r>
            <a:r>
              <a:rPr dirty="0" sz="850" spc="85">
                <a:latin typeface="Tahoma"/>
                <a:cs typeface="Tahoma"/>
              </a:rPr>
              <a:t>реальности</a:t>
            </a:r>
            <a:r>
              <a:rPr dirty="0" sz="850" spc="-55">
                <a:latin typeface="Tahoma"/>
                <a:cs typeface="Tahoma"/>
              </a:rPr>
              <a:t>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в</a:t>
            </a:r>
            <a:r>
              <a:rPr dirty="0" sz="850" spc="-5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медицинских </a:t>
            </a:r>
            <a:r>
              <a:rPr dirty="0" sz="850" spc="-2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322C2C"/>
                </a:solidFill>
                <a:latin typeface="Tahoma"/>
                <a:cs typeface="Tahoma"/>
              </a:rPr>
              <a:t>целях.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0199" y="462178"/>
            <a:ext cx="1526540" cy="481330"/>
          </a:xfrm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425"/>
              </a:spcBef>
            </a:pPr>
            <a:r>
              <a:rPr dirty="0" sz="1600" spc="-100"/>
              <a:t>Применение</a:t>
            </a:r>
            <a:r>
              <a:rPr dirty="0" sz="1600" spc="-225"/>
              <a:t> </a:t>
            </a:r>
            <a:r>
              <a:rPr dirty="0" sz="1600" spc="-15"/>
              <a:t>в  </a:t>
            </a:r>
            <a:r>
              <a:rPr dirty="0" sz="1600" spc="-85"/>
              <a:t>медицине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334" y="1129201"/>
            <a:ext cx="153863" cy="8361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351" y="1285207"/>
            <a:ext cx="937104" cy="856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1797" y="1693151"/>
            <a:ext cx="722494" cy="8617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2351" y="1827108"/>
            <a:ext cx="656856" cy="856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3334" y="1129201"/>
            <a:ext cx="153863" cy="8361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25">
                <a:latin typeface="Verdana"/>
                <a:cs typeface="Verdana"/>
              </a:rPr>
              <a:t>3</a:t>
            </a:r>
            <a:r>
              <a:rPr dirty="0" spc="-145">
                <a:latin typeface="Verdana"/>
                <a:cs typeface="Verdana"/>
              </a:rPr>
              <a:t>D</a:t>
            </a:r>
            <a:r>
              <a:rPr dirty="0" spc="-185">
                <a:latin typeface="Verdana"/>
                <a:cs typeface="Verdana"/>
              </a:rPr>
              <a:t> </a:t>
            </a:r>
            <a:r>
              <a:rPr dirty="0" spc="-65"/>
              <a:t>м</a:t>
            </a:r>
            <a:r>
              <a:rPr dirty="0" spc="-70"/>
              <a:t>одели</a:t>
            </a:r>
            <a:r>
              <a:rPr dirty="0" spc="-55"/>
              <a:t>рование</a:t>
            </a:r>
            <a:r>
              <a:rPr dirty="0" spc="-160"/>
              <a:t> </a:t>
            </a:r>
            <a:r>
              <a:rPr dirty="0" spc="-15"/>
              <a:t>в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0202" y="623527"/>
            <a:ext cx="2233930" cy="14401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-65">
                <a:solidFill>
                  <a:srgbClr val="322C2C"/>
                </a:solidFill>
                <a:latin typeface="Arial Black"/>
                <a:cs typeface="Arial Black"/>
              </a:rPr>
              <a:t>образовании</a:t>
            </a:r>
            <a:endParaRPr sz="1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Arial Black"/>
              <a:cs typeface="Arial Black"/>
            </a:endParaRPr>
          </a:p>
          <a:p>
            <a:pPr marL="20320" marR="5080">
              <a:lnSpc>
                <a:spcPct val="105000"/>
              </a:lnSpc>
            </a:pPr>
            <a:r>
              <a:rPr dirty="0" sz="850" spc="80">
                <a:solidFill>
                  <a:srgbClr val="322C2C"/>
                </a:solidFill>
                <a:latin typeface="Verdana"/>
                <a:cs typeface="Verdana"/>
              </a:rPr>
              <a:t>П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г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80">
                <a:solidFill>
                  <a:srgbClr val="322C2C"/>
                </a:solidFill>
                <a:latin typeface="Verdana"/>
                <a:cs typeface="Verdana"/>
              </a:rPr>
              <a:t>им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35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-125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50">
                <a:latin typeface="Verdana"/>
                <a:cs typeface="Verdana"/>
              </a:rPr>
              <a:t>3</a:t>
            </a:r>
            <a:r>
              <a:rPr dirty="0" sz="850" spc="45">
                <a:latin typeface="Verdana"/>
                <a:cs typeface="Verdana"/>
              </a:rPr>
              <a:t>D  </a:t>
            </a:r>
            <a:r>
              <a:rPr dirty="0" sz="850" spc="40">
                <a:latin typeface="Verdana"/>
                <a:cs typeface="Verdana"/>
              </a:rPr>
              <a:t>моделирование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применяется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в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 образовании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для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создания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-15">
                <a:solidFill>
                  <a:srgbClr val="322C2C"/>
                </a:solidFill>
                <a:latin typeface="Verdana"/>
                <a:cs typeface="Verdana"/>
              </a:rPr>
              <a:t>ых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5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-1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б</a:t>
            </a:r>
            <a:r>
              <a:rPr dirty="0" sz="850" spc="-2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ч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ю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щ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-30">
                <a:solidFill>
                  <a:srgbClr val="322C2C"/>
                </a:solidFill>
                <a:latin typeface="Verdana"/>
                <a:cs typeface="Verdana"/>
              </a:rPr>
              <a:t>х  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-3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-12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з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-125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5">
                <a:latin typeface="Verdana"/>
                <a:cs typeface="Verdana"/>
              </a:rPr>
              <a:t>в</a:t>
            </a:r>
            <a:r>
              <a:rPr dirty="0" sz="850" spc="55">
                <a:latin typeface="Verdana"/>
                <a:cs typeface="Verdana"/>
              </a:rPr>
              <a:t>и</a:t>
            </a:r>
            <a:r>
              <a:rPr dirty="0" sz="850" spc="50">
                <a:latin typeface="Verdana"/>
                <a:cs typeface="Verdana"/>
              </a:rPr>
              <a:t>р</a:t>
            </a:r>
            <a:r>
              <a:rPr dirty="0" sz="850" spc="-10">
                <a:latin typeface="Verdana"/>
                <a:cs typeface="Verdana"/>
              </a:rPr>
              <a:t>т</a:t>
            </a:r>
            <a:r>
              <a:rPr dirty="0" sz="850" spc="-30">
                <a:latin typeface="Verdana"/>
                <a:cs typeface="Verdana"/>
              </a:rPr>
              <a:t>у</a:t>
            </a:r>
            <a:r>
              <a:rPr dirty="0" sz="850" spc="-5">
                <a:latin typeface="Verdana"/>
                <a:cs typeface="Verdana"/>
              </a:rPr>
              <a:t>а</a:t>
            </a:r>
            <a:r>
              <a:rPr dirty="0" sz="850" spc="20">
                <a:latin typeface="Verdana"/>
                <a:cs typeface="Verdana"/>
              </a:rPr>
              <a:t>л</a:t>
            </a:r>
            <a:r>
              <a:rPr dirty="0" sz="850" spc="30">
                <a:latin typeface="Verdana"/>
                <a:cs typeface="Verdana"/>
              </a:rPr>
              <a:t>ь</a:t>
            </a:r>
            <a:r>
              <a:rPr dirty="0" sz="850" spc="25">
                <a:latin typeface="Verdana"/>
                <a:cs typeface="Verdana"/>
              </a:rPr>
              <a:t>н</a:t>
            </a:r>
            <a:r>
              <a:rPr dirty="0" sz="850" spc="-5">
                <a:latin typeface="Verdana"/>
                <a:cs typeface="Verdana"/>
              </a:rPr>
              <a:t>а</a:t>
            </a:r>
            <a:r>
              <a:rPr dirty="0" sz="850" spc="15">
                <a:latin typeface="Verdana"/>
                <a:cs typeface="Verdana"/>
              </a:rPr>
              <a:t>я  </a:t>
            </a:r>
            <a:r>
              <a:rPr dirty="0" sz="850" spc="55">
                <a:latin typeface="Verdana"/>
                <a:cs typeface="Verdana"/>
              </a:rPr>
              <a:t>р</a:t>
            </a:r>
            <a:r>
              <a:rPr dirty="0" sz="850" spc="40">
                <a:latin typeface="Verdana"/>
                <a:cs typeface="Verdana"/>
              </a:rPr>
              <a:t>е</a:t>
            </a:r>
            <a:r>
              <a:rPr dirty="0" sz="850" spc="15">
                <a:latin typeface="Verdana"/>
                <a:cs typeface="Verdana"/>
              </a:rPr>
              <a:t>а</a:t>
            </a:r>
            <a:r>
              <a:rPr dirty="0" sz="850" spc="10">
                <a:latin typeface="Verdana"/>
                <a:cs typeface="Verdana"/>
              </a:rPr>
              <a:t>л</a:t>
            </a:r>
            <a:r>
              <a:rPr dirty="0" sz="850" spc="5">
                <a:latin typeface="Verdana"/>
                <a:cs typeface="Verdana"/>
              </a:rPr>
              <a:t>ь</a:t>
            </a:r>
            <a:r>
              <a:rPr dirty="0" sz="850" spc="45">
                <a:latin typeface="Verdana"/>
                <a:cs typeface="Verdana"/>
              </a:rPr>
              <a:t>н</a:t>
            </a:r>
            <a:r>
              <a:rPr dirty="0" sz="850" spc="35">
                <a:latin typeface="Verdana"/>
                <a:cs typeface="Verdana"/>
              </a:rPr>
              <a:t>о</a:t>
            </a:r>
            <a:r>
              <a:rPr dirty="0" sz="850" spc="30">
                <a:latin typeface="Verdana"/>
                <a:cs typeface="Verdana"/>
              </a:rPr>
              <a:t>с</a:t>
            </a:r>
            <a:r>
              <a:rPr dirty="0" sz="850">
                <a:latin typeface="Verdana"/>
                <a:cs typeface="Verdana"/>
              </a:rPr>
              <a:t>ть</a:t>
            </a:r>
            <a:r>
              <a:rPr dirty="0" sz="850" spc="-70">
                <a:latin typeface="Verdana"/>
                <a:cs typeface="Verdana"/>
              </a:rPr>
              <a:t> 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я</a:t>
            </a:r>
            <a:r>
              <a:rPr dirty="0" sz="850" spc="1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50">
                <a:solidFill>
                  <a:srgbClr val="322C2C"/>
                </a:solidFill>
                <a:latin typeface="Verdana"/>
                <a:cs typeface="Verdana"/>
              </a:rPr>
              <a:t>б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з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-35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ь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ый 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процесс.</a:t>
            </a:r>
            <a:endParaRPr sz="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3326" y="1148202"/>
            <a:ext cx="1426604" cy="861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8340" y="1087576"/>
            <a:ext cx="2403475" cy="7048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90"/>
              </a:spcBef>
            </a:pP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Исследуем, 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как </a:t>
            </a:r>
            <a:r>
              <a:rPr dirty="0" sz="850" spc="15">
                <a:latin typeface="Verdana"/>
                <a:cs typeface="Verdana"/>
              </a:rPr>
              <a:t>виртуальная </a:t>
            </a:r>
            <a:r>
              <a:rPr dirty="0" sz="850" spc="20">
                <a:latin typeface="Verdana"/>
                <a:cs typeface="Verdana"/>
              </a:rPr>
              <a:t>реальность </a:t>
            </a:r>
            <a:r>
              <a:rPr dirty="0" sz="850" spc="-285"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-85" i="1">
                <a:solidFill>
                  <a:srgbClr val="322C2C"/>
                </a:solidFill>
                <a:latin typeface="Verdana"/>
                <a:cs typeface="Verdana"/>
              </a:rPr>
              <a:t>3</a:t>
            </a:r>
            <a:r>
              <a:rPr dirty="0" sz="900" spc="35" i="1">
                <a:solidFill>
                  <a:srgbClr val="322C2C"/>
                </a:solidFill>
                <a:latin typeface="Verdana"/>
                <a:cs typeface="Verdana"/>
              </a:rPr>
              <a:t>D</a:t>
            </a:r>
            <a:r>
              <a:rPr dirty="0" sz="900" spc="-9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60" i="1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900" spc="-10" i="1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900" spc="20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25" i="1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900" spc="20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900" spc="-35" i="1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900" spc="15" i="1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900" spc="20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900" spc="-9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я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ю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а  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гр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-2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ю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850" spc="-3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ю</a:t>
            </a:r>
            <a:r>
              <a:rPr dirty="0" sz="850" spc="-125">
                <a:solidFill>
                  <a:srgbClr val="322C2C"/>
                </a:solidFill>
                <a:latin typeface="Verdana"/>
                <a:cs typeface="Verdana"/>
              </a:rPr>
              <a:t>.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5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100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ля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б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я  </a:t>
            </a:r>
            <a:r>
              <a:rPr dirty="0" sz="850" spc="10">
                <a:solidFill>
                  <a:srgbClr val="322C2C"/>
                </a:solidFill>
                <a:latin typeface="Verdana"/>
                <a:cs typeface="Verdana"/>
              </a:rPr>
              <a:t>увлекательные</a:t>
            </a:r>
            <a:r>
              <a:rPr dirty="0" sz="850" spc="-6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миры</a:t>
            </a:r>
            <a:r>
              <a:rPr dirty="0" sz="850" spc="-6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322C2C"/>
                </a:solidFill>
                <a:latin typeface="Verdana"/>
                <a:cs typeface="Verdana"/>
              </a:rPr>
              <a:t>виртуальных</a:t>
            </a:r>
            <a:r>
              <a:rPr dirty="0" sz="850" spc="-6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игр</a:t>
            </a:r>
            <a:r>
              <a:rPr dirty="0" sz="850" spc="-6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 </a:t>
            </a:r>
            <a:r>
              <a:rPr dirty="0" sz="850" spc="-2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возможности</a:t>
            </a:r>
            <a:r>
              <a:rPr dirty="0" sz="850" spc="-6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интерактивного</a:t>
            </a:r>
            <a:r>
              <a:rPr dirty="0" sz="850" spc="-6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геймплея.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0219" y="453053"/>
            <a:ext cx="2381250" cy="3181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900" spc="-95"/>
              <a:t>Иг</a:t>
            </a:r>
            <a:r>
              <a:rPr dirty="0" sz="1900" spc="-85"/>
              <a:t>р</a:t>
            </a:r>
            <a:r>
              <a:rPr dirty="0" sz="1900" spc="-70"/>
              <a:t>о</a:t>
            </a:r>
            <a:r>
              <a:rPr dirty="0" sz="1900" spc="-70"/>
              <a:t>в</a:t>
            </a:r>
            <a:r>
              <a:rPr dirty="0" sz="1900" spc="-135"/>
              <a:t>ая</a:t>
            </a:r>
            <a:r>
              <a:rPr dirty="0" sz="1900" spc="-270"/>
              <a:t> </a:t>
            </a:r>
            <a:r>
              <a:rPr dirty="0" sz="1900" spc="-100"/>
              <a:t>ин</a:t>
            </a:r>
            <a:r>
              <a:rPr dirty="0" sz="1900" spc="-95"/>
              <a:t>д</a:t>
            </a:r>
            <a:r>
              <a:rPr dirty="0" sz="1900" spc="-150"/>
              <a:t>у</a:t>
            </a:r>
            <a:r>
              <a:rPr dirty="0" sz="1900" spc="-114"/>
              <a:t>стрия</a:t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1266336"/>
            <a:ext cx="5849620" cy="2025650"/>
            <a:chOff x="1512" y="1266336"/>
            <a:chExt cx="5849620" cy="2025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2" y="1266336"/>
              <a:ext cx="5845240" cy="20214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51205" y="1987284"/>
              <a:ext cx="1496060" cy="1301115"/>
            </a:xfrm>
            <a:custGeom>
              <a:avLst/>
              <a:gdLst/>
              <a:ahLst/>
              <a:cxnLst/>
              <a:rect l="l" t="t" r="r" b="b"/>
              <a:pathLst>
                <a:path w="1496060" h="1301114">
                  <a:moveTo>
                    <a:pt x="0" y="1300662"/>
                  </a:moveTo>
                  <a:lnTo>
                    <a:pt x="42454" y="1276420"/>
                  </a:lnTo>
                  <a:lnTo>
                    <a:pt x="80495" y="1251945"/>
                  </a:lnTo>
                  <a:lnTo>
                    <a:pt x="117320" y="1225756"/>
                  </a:lnTo>
                  <a:lnTo>
                    <a:pt x="153005" y="1197959"/>
                  </a:lnTo>
                  <a:lnTo>
                    <a:pt x="187627" y="1168661"/>
                  </a:lnTo>
                  <a:lnTo>
                    <a:pt x="221261" y="1137970"/>
                  </a:lnTo>
                  <a:lnTo>
                    <a:pt x="253983" y="1105992"/>
                  </a:lnTo>
                  <a:lnTo>
                    <a:pt x="285869" y="1072836"/>
                  </a:lnTo>
                  <a:lnTo>
                    <a:pt x="316996" y="1038608"/>
                  </a:lnTo>
                  <a:lnTo>
                    <a:pt x="347439" y="1003414"/>
                  </a:lnTo>
                  <a:lnTo>
                    <a:pt x="377275" y="967364"/>
                  </a:lnTo>
                  <a:lnTo>
                    <a:pt x="406578" y="930563"/>
                  </a:lnTo>
                  <a:lnTo>
                    <a:pt x="435427" y="893119"/>
                  </a:lnTo>
                  <a:lnTo>
                    <a:pt x="463895" y="855139"/>
                  </a:lnTo>
                  <a:lnTo>
                    <a:pt x="492059" y="816731"/>
                  </a:lnTo>
                  <a:lnTo>
                    <a:pt x="519996" y="778000"/>
                  </a:lnTo>
                  <a:lnTo>
                    <a:pt x="547781" y="739056"/>
                  </a:lnTo>
                  <a:lnTo>
                    <a:pt x="575491" y="700004"/>
                  </a:lnTo>
                  <a:lnTo>
                    <a:pt x="603200" y="660952"/>
                  </a:lnTo>
                  <a:lnTo>
                    <a:pt x="630985" y="622008"/>
                  </a:lnTo>
                  <a:lnTo>
                    <a:pt x="658923" y="583277"/>
                  </a:lnTo>
                  <a:lnTo>
                    <a:pt x="687088" y="544869"/>
                  </a:lnTo>
                  <a:lnTo>
                    <a:pt x="715557" y="506889"/>
                  </a:lnTo>
                  <a:lnTo>
                    <a:pt x="744407" y="469444"/>
                  </a:lnTo>
                  <a:lnTo>
                    <a:pt x="773711" y="432643"/>
                  </a:lnTo>
                  <a:lnTo>
                    <a:pt x="803548" y="396593"/>
                  </a:lnTo>
                  <a:lnTo>
                    <a:pt x="833993" y="361400"/>
                  </a:lnTo>
                  <a:lnTo>
                    <a:pt x="865121" y="327171"/>
                  </a:lnTo>
                  <a:lnTo>
                    <a:pt x="897009" y="294015"/>
                  </a:lnTo>
                  <a:lnTo>
                    <a:pt x="929733" y="262037"/>
                  </a:lnTo>
                  <a:lnTo>
                    <a:pt x="963369" y="231346"/>
                  </a:lnTo>
                  <a:lnTo>
                    <a:pt x="997992" y="202048"/>
                  </a:lnTo>
                  <a:lnTo>
                    <a:pt x="1033679" y="174251"/>
                  </a:lnTo>
                  <a:lnTo>
                    <a:pt x="1070506" y="148061"/>
                  </a:lnTo>
                  <a:lnTo>
                    <a:pt x="1108548" y="123587"/>
                  </a:lnTo>
                  <a:lnTo>
                    <a:pt x="1147882" y="100935"/>
                  </a:lnTo>
                  <a:lnTo>
                    <a:pt x="1188583" y="80212"/>
                  </a:lnTo>
                  <a:lnTo>
                    <a:pt x="1230728" y="61525"/>
                  </a:lnTo>
                  <a:lnTo>
                    <a:pt x="1274393" y="44983"/>
                  </a:lnTo>
                  <a:lnTo>
                    <a:pt x="1319653" y="30691"/>
                  </a:lnTo>
                  <a:lnTo>
                    <a:pt x="1366584" y="18758"/>
                  </a:lnTo>
                  <a:lnTo>
                    <a:pt x="1415263" y="9290"/>
                  </a:lnTo>
                  <a:lnTo>
                    <a:pt x="1465766" y="2394"/>
                  </a:lnTo>
                  <a:lnTo>
                    <a:pt x="1495525" y="0"/>
                  </a:lnTo>
                </a:path>
              </a:pathLst>
            </a:custGeom>
            <a:ln w="7990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511" y="175437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405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397" y="385882"/>
            <a:ext cx="1294650" cy="1195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3736" y="407599"/>
            <a:ext cx="1630497" cy="98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0561" y="340134"/>
            <a:ext cx="4612640" cy="5994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25"/>
              </a:spcBef>
            </a:pPr>
            <a:r>
              <a:rPr dirty="0" sz="1000">
                <a:solidFill>
                  <a:srgbClr val="322C2C"/>
                </a:solidFill>
                <a:latin typeface="Verdana"/>
                <a:cs typeface="Verdana"/>
              </a:rPr>
              <a:t>Узнаем,</a:t>
            </a:r>
            <a:r>
              <a:rPr dirty="0" sz="1000" spc="-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-20">
                <a:solidFill>
                  <a:srgbClr val="322C2C"/>
                </a:solidFill>
                <a:latin typeface="Verdana"/>
                <a:cs typeface="Verdana"/>
              </a:rPr>
              <a:t>как</a:t>
            </a:r>
            <a:r>
              <a:rPr dirty="0" sz="1000" spc="-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-10">
                <a:latin typeface="Verdana"/>
                <a:cs typeface="Verdana"/>
              </a:rPr>
              <a:t>3D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30">
                <a:latin typeface="Verdana"/>
                <a:cs typeface="Verdana"/>
              </a:rPr>
              <a:t>моделирование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5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1000" spc="-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>
                <a:latin typeface="Verdana"/>
                <a:cs typeface="Verdana"/>
              </a:rPr>
              <a:t>виртуальная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10">
                <a:latin typeface="Verdana"/>
                <a:cs typeface="Verdana"/>
              </a:rPr>
              <a:t>реальность</a:t>
            </a:r>
            <a:r>
              <a:rPr dirty="0" sz="1000" spc="-85">
                <a:latin typeface="Verdana"/>
                <a:cs typeface="Verdana"/>
              </a:rPr>
              <a:t> </a:t>
            </a:r>
            <a:r>
              <a:rPr dirty="0" sz="1000" spc="20">
                <a:solidFill>
                  <a:srgbClr val="322C2C"/>
                </a:solidFill>
                <a:latin typeface="Verdana"/>
                <a:cs typeface="Verdana"/>
              </a:rPr>
              <a:t>помогают </a:t>
            </a:r>
            <a:r>
              <a:rPr dirty="0" sz="1000" spc="-34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5">
                <a:solidFill>
                  <a:srgbClr val="322C2C"/>
                </a:solidFill>
                <a:latin typeface="Verdana"/>
                <a:cs typeface="Verdana"/>
              </a:rPr>
              <a:t>архитекторам </a:t>
            </a:r>
            <a:r>
              <a:rPr dirty="0" sz="1000" spc="15">
                <a:solidFill>
                  <a:srgbClr val="322C2C"/>
                </a:solidFill>
                <a:latin typeface="Verdana"/>
                <a:cs typeface="Verdana"/>
              </a:rPr>
              <a:t>в </a:t>
            </a:r>
            <a:r>
              <a:rPr dirty="0" sz="1000" spc="10">
                <a:solidFill>
                  <a:srgbClr val="322C2C"/>
                </a:solidFill>
                <a:latin typeface="Verdana"/>
                <a:cs typeface="Verdana"/>
              </a:rPr>
              <a:t>визуализации </a:t>
            </a:r>
            <a:r>
              <a:rPr dirty="0" sz="1000" spc="15">
                <a:solidFill>
                  <a:srgbClr val="322C2C"/>
                </a:solidFill>
                <a:latin typeface="Verdana"/>
                <a:cs typeface="Verdana"/>
              </a:rPr>
              <a:t>проектов </a:t>
            </a:r>
            <a:r>
              <a:rPr dirty="0" sz="1000" spc="50">
                <a:solidFill>
                  <a:srgbClr val="322C2C"/>
                </a:solidFill>
                <a:latin typeface="Verdana"/>
                <a:cs typeface="Verdana"/>
              </a:rPr>
              <a:t>и </a:t>
            </a:r>
            <a:r>
              <a:rPr dirty="0" sz="1000" spc="25">
                <a:solidFill>
                  <a:srgbClr val="322C2C"/>
                </a:solidFill>
                <a:latin typeface="Verdana"/>
                <a:cs typeface="Verdana"/>
              </a:rPr>
              <a:t>создании </a:t>
            </a:r>
            <a:r>
              <a:rPr dirty="0" sz="1000" spc="5">
                <a:solidFill>
                  <a:srgbClr val="322C2C"/>
                </a:solidFill>
                <a:latin typeface="Verdana"/>
                <a:cs typeface="Verdana"/>
              </a:rPr>
              <a:t>интерактивных </a:t>
            </a:r>
            <a:r>
              <a:rPr dirty="0" sz="1000" spc="-34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10">
                <a:solidFill>
                  <a:srgbClr val="322C2C"/>
                </a:solidFill>
                <a:latin typeface="Verdana"/>
                <a:cs typeface="Verdana"/>
              </a:rPr>
              <a:t>презентаций. </a:t>
            </a:r>
            <a:r>
              <a:rPr dirty="0" sz="1000" spc="20">
                <a:solidFill>
                  <a:srgbClr val="322C2C"/>
                </a:solidFill>
                <a:latin typeface="Verdana"/>
                <a:cs typeface="Verdana"/>
              </a:rPr>
              <a:t>Рассмотрим, </a:t>
            </a:r>
            <a:r>
              <a:rPr dirty="0" sz="1000" spc="5">
                <a:solidFill>
                  <a:srgbClr val="322C2C"/>
                </a:solidFill>
                <a:latin typeface="Verdana"/>
                <a:cs typeface="Verdana"/>
              </a:rPr>
              <a:t>какие </a:t>
            </a:r>
            <a:r>
              <a:rPr dirty="0" sz="1000" spc="20">
                <a:solidFill>
                  <a:srgbClr val="322C2C"/>
                </a:solidFill>
                <a:latin typeface="Verdana"/>
                <a:cs typeface="Verdana"/>
              </a:rPr>
              <a:t>преимущества </a:t>
            </a:r>
            <a:r>
              <a:rPr dirty="0" sz="1000" spc="-5">
                <a:solidFill>
                  <a:srgbClr val="322C2C"/>
                </a:solidFill>
                <a:latin typeface="Verdana"/>
                <a:cs typeface="Verdana"/>
              </a:rPr>
              <a:t>это </a:t>
            </a:r>
            <a:r>
              <a:rPr dirty="0" sz="1000" spc="30">
                <a:solidFill>
                  <a:srgbClr val="322C2C"/>
                </a:solidFill>
                <a:latin typeface="Verdana"/>
                <a:cs typeface="Verdana"/>
              </a:rPr>
              <a:t>приносит </a:t>
            </a:r>
            <a:r>
              <a:rPr dirty="0" sz="1000" spc="15">
                <a:solidFill>
                  <a:srgbClr val="322C2C"/>
                </a:solidFill>
                <a:latin typeface="Verdana"/>
                <a:cs typeface="Verdana"/>
              </a:rPr>
              <a:t>в </a:t>
            </a:r>
            <a:r>
              <a:rPr dirty="0" sz="1000" spc="2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1000" spc="15">
                <a:solidFill>
                  <a:srgbClr val="322C2C"/>
                </a:solidFill>
                <a:latin typeface="Verdana"/>
                <a:cs typeface="Verdana"/>
              </a:rPr>
              <a:t>проектировании.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48146" y="1000768"/>
            <a:ext cx="2303145" cy="2291715"/>
            <a:chOff x="3548146" y="1000768"/>
            <a:chExt cx="2303145" cy="2291715"/>
          </a:xfrm>
        </p:grpSpPr>
        <p:sp>
          <p:nvSpPr>
            <p:cNvPr id="3" name="object 3"/>
            <p:cNvSpPr/>
            <p:nvPr/>
          </p:nvSpPr>
          <p:spPr>
            <a:xfrm>
              <a:off x="4169604" y="1793252"/>
              <a:ext cx="1677670" cy="1494790"/>
            </a:xfrm>
            <a:custGeom>
              <a:avLst/>
              <a:gdLst/>
              <a:ahLst/>
              <a:cxnLst/>
              <a:rect l="l" t="t" r="r" b="b"/>
              <a:pathLst>
                <a:path w="1677670" h="1494789">
                  <a:moveTo>
                    <a:pt x="1677123" y="0"/>
                  </a:moveTo>
                  <a:lnTo>
                    <a:pt x="1619084" y="7252"/>
                  </a:lnTo>
                  <a:lnTo>
                    <a:pt x="1569586" y="16499"/>
                  </a:lnTo>
                  <a:lnTo>
                    <a:pt x="1521749" y="28170"/>
                  </a:lnTo>
                  <a:lnTo>
                    <a:pt x="1475504" y="42169"/>
                  </a:lnTo>
                  <a:lnTo>
                    <a:pt x="1430787" y="58398"/>
                  </a:lnTo>
                  <a:lnTo>
                    <a:pt x="1387530" y="76762"/>
                  </a:lnTo>
                  <a:lnTo>
                    <a:pt x="1345667" y="97162"/>
                  </a:lnTo>
                  <a:lnTo>
                    <a:pt x="1305132" y="119502"/>
                  </a:lnTo>
                  <a:lnTo>
                    <a:pt x="1265858" y="143685"/>
                  </a:lnTo>
                  <a:lnTo>
                    <a:pt x="1227779" y="169614"/>
                  </a:lnTo>
                  <a:lnTo>
                    <a:pt x="1190829" y="197191"/>
                  </a:lnTo>
                  <a:lnTo>
                    <a:pt x="1154941" y="226320"/>
                  </a:lnTo>
                  <a:lnTo>
                    <a:pt x="1120049" y="256904"/>
                  </a:lnTo>
                  <a:lnTo>
                    <a:pt x="1086087" y="288846"/>
                  </a:lnTo>
                  <a:lnTo>
                    <a:pt x="1052987" y="322049"/>
                  </a:lnTo>
                  <a:lnTo>
                    <a:pt x="1020685" y="356416"/>
                  </a:lnTo>
                  <a:lnTo>
                    <a:pt x="989112" y="391849"/>
                  </a:lnTo>
                  <a:lnTo>
                    <a:pt x="958204" y="428252"/>
                  </a:lnTo>
                  <a:lnTo>
                    <a:pt x="927893" y="465529"/>
                  </a:lnTo>
                  <a:lnTo>
                    <a:pt x="898114" y="503581"/>
                  </a:lnTo>
                  <a:lnTo>
                    <a:pt x="868799" y="542311"/>
                  </a:lnTo>
                  <a:lnTo>
                    <a:pt x="839883" y="581624"/>
                  </a:lnTo>
                  <a:lnTo>
                    <a:pt x="811299" y="621422"/>
                  </a:lnTo>
                  <a:lnTo>
                    <a:pt x="782980" y="661607"/>
                  </a:lnTo>
                  <a:lnTo>
                    <a:pt x="754861" y="702084"/>
                  </a:lnTo>
                  <a:lnTo>
                    <a:pt x="726875" y="742754"/>
                  </a:lnTo>
                  <a:lnTo>
                    <a:pt x="698956" y="783521"/>
                  </a:lnTo>
                  <a:lnTo>
                    <a:pt x="671034" y="824290"/>
                  </a:lnTo>
                  <a:lnTo>
                    <a:pt x="643045" y="864961"/>
                  </a:lnTo>
                  <a:lnTo>
                    <a:pt x="614923" y="905439"/>
                  </a:lnTo>
                  <a:lnTo>
                    <a:pt x="586602" y="945625"/>
                  </a:lnTo>
                  <a:lnTo>
                    <a:pt x="558016" y="985424"/>
                  </a:lnTo>
                  <a:lnTo>
                    <a:pt x="529098" y="1024737"/>
                  </a:lnTo>
                  <a:lnTo>
                    <a:pt x="499782" y="1063469"/>
                  </a:lnTo>
                  <a:lnTo>
                    <a:pt x="470001" y="1101522"/>
                  </a:lnTo>
                  <a:lnTo>
                    <a:pt x="439689" y="1138798"/>
                  </a:lnTo>
                  <a:lnTo>
                    <a:pt x="408779" y="1175202"/>
                  </a:lnTo>
                  <a:lnTo>
                    <a:pt x="377206" y="1210636"/>
                  </a:lnTo>
                  <a:lnTo>
                    <a:pt x="344903" y="1245003"/>
                  </a:lnTo>
                  <a:lnTo>
                    <a:pt x="311803" y="1278207"/>
                  </a:lnTo>
                  <a:lnTo>
                    <a:pt x="277840" y="1310149"/>
                  </a:lnTo>
                  <a:lnTo>
                    <a:pt x="242948" y="1340733"/>
                  </a:lnTo>
                  <a:lnTo>
                    <a:pt x="207060" y="1369863"/>
                  </a:lnTo>
                  <a:lnTo>
                    <a:pt x="170111" y="1397441"/>
                  </a:lnTo>
                  <a:lnTo>
                    <a:pt x="132033" y="1423370"/>
                  </a:lnTo>
                  <a:lnTo>
                    <a:pt x="92760" y="1447553"/>
                  </a:lnTo>
                  <a:lnTo>
                    <a:pt x="52226" y="1469893"/>
                  </a:lnTo>
                  <a:lnTo>
                    <a:pt x="10364" y="1490293"/>
                  </a:lnTo>
                  <a:lnTo>
                    <a:pt x="0" y="1494694"/>
                  </a:lnTo>
                </a:path>
              </a:pathLst>
            </a:custGeom>
            <a:ln w="7989">
              <a:solidFill>
                <a:srgbClr val="32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8146" y="1000768"/>
              <a:ext cx="1671364" cy="167136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4227" y="1148202"/>
            <a:ext cx="722482" cy="8618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351" y="1285207"/>
            <a:ext cx="656856" cy="8563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08342" y="1087577"/>
            <a:ext cx="2138045" cy="8388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600"/>
              </a:lnSpc>
              <a:spcBef>
                <a:spcPts val="90"/>
              </a:spcBef>
            </a:pPr>
            <a:r>
              <a:rPr dirty="0" sz="850" spc="80">
                <a:solidFill>
                  <a:srgbClr val="322C2C"/>
                </a:solidFill>
                <a:latin typeface="Verdana"/>
                <a:cs typeface="Verdana"/>
              </a:rPr>
              <a:t>П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г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80">
                <a:solidFill>
                  <a:srgbClr val="322C2C"/>
                </a:solidFill>
                <a:latin typeface="Verdana"/>
                <a:cs typeface="Verdana"/>
              </a:rPr>
              <a:t>им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35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-125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5">
                <a:latin typeface="Verdana"/>
                <a:cs typeface="Verdana"/>
              </a:rPr>
              <a:t>в</a:t>
            </a:r>
            <a:r>
              <a:rPr dirty="0" sz="850" spc="65">
                <a:latin typeface="Verdana"/>
                <a:cs typeface="Verdana"/>
              </a:rPr>
              <a:t>и</a:t>
            </a:r>
            <a:r>
              <a:rPr dirty="0" sz="850" spc="45">
                <a:latin typeface="Verdana"/>
                <a:cs typeface="Verdana"/>
              </a:rPr>
              <a:t>р</a:t>
            </a:r>
            <a:r>
              <a:rPr dirty="0" sz="850" spc="-10">
                <a:latin typeface="Verdana"/>
                <a:cs typeface="Verdana"/>
              </a:rPr>
              <a:t>т</a:t>
            </a:r>
            <a:r>
              <a:rPr dirty="0" sz="850" spc="-30">
                <a:latin typeface="Verdana"/>
                <a:cs typeface="Verdana"/>
              </a:rPr>
              <a:t>у</a:t>
            </a:r>
            <a:r>
              <a:rPr dirty="0" sz="850" spc="-5">
                <a:latin typeface="Verdana"/>
                <a:cs typeface="Verdana"/>
              </a:rPr>
              <a:t>а</a:t>
            </a:r>
            <a:r>
              <a:rPr dirty="0" sz="850" spc="20">
                <a:latin typeface="Verdana"/>
                <a:cs typeface="Verdana"/>
              </a:rPr>
              <a:t>л</a:t>
            </a:r>
            <a:r>
              <a:rPr dirty="0" sz="850" spc="5">
                <a:latin typeface="Verdana"/>
                <a:cs typeface="Verdana"/>
              </a:rPr>
              <a:t>ь</a:t>
            </a:r>
            <a:r>
              <a:rPr dirty="0" sz="850" spc="45">
                <a:latin typeface="Verdana"/>
                <a:cs typeface="Verdana"/>
              </a:rPr>
              <a:t>н</a:t>
            </a:r>
            <a:r>
              <a:rPr dirty="0" sz="850" spc="10">
                <a:latin typeface="Verdana"/>
                <a:cs typeface="Verdana"/>
              </a:rPr>
              <a:t>ая  </a:t>
            </a:r>
            <a:r>
              <a:rPr dirty="0" sz="850" spc="55">
                <a:latin typeface="Verdana"/>
                <a:cs typeface="Verdana"/>
              </a:rPr>
              <a:t>р</a:t>
            </a:r>
            <a:r>
              <a:rPr dirty="0" sz="850" spc="40">
                <a:latin typeface="Verdana"/>
                <a:cs typeface="Verdana"/>
              </a:rPr>
              <a:t>е</a:t>
            </a:r>
            <a:r>
              <a:rPr dirty="0" sz="850" spc="15">
                <a:latin typeface="Verdana"/>
                <a:cs typeface="Verdana"/>
              </a:rPr>
              <a:t>а</a:t>
            </a:r>
            <a:r>
              <a:rPr dirty="0" sz="850" spc="10">
                <a:latin typeface="Verdana"/>
                <a:cs typeface="Verdana"/>
              </a:rPr>
              <a:t>л</a:t>
            </a:r>
            <a:r>
              <a:rPr dirty="0" sz="850" spc="5">
                <a:latin typeface="Verdana"/>
                <a:cs typeface="Verdana"/>
              </a:rPr>
              <a:t>ь</a:t>
            </a:r>
            <a:r>
              <a:rPr dirty="0" sz="850" spc="45">
                <a:latin typeface="Verdana"/>
                <a:cs typeface="Verdana"/>
              </a:rPr>
              <a:t>н</a:t>
            </a:r>
            <a:r>
              <a:rPr dirty="0" sz="850" spc="35">
                <a:latin typeface="Verdana"/>
                <a:cs typeface="Verdana"/>
              </a:rPr>
              <a:t>о</a:t>
            </a:r>
            <a:r>
              <a:rPr dirty="0" sz="850" spc="30">
                <a:latin typeface="Verdana"/>
                <a:cs typeface="Verdana"/>
              </a:rPr>
              <a:t>с</a:t>
            </a:r>
            <a:r>
              <a:rPr dirty="0" sz="850">
                <a:latin typeface="Verdana"/>
                <a:cs typeface="Verdana"/>
              </a:rPr>
              <a:t>ть</a:t>
            </a:r>
            <a:r>
              <a:rPr dirty="0" sz="850" spc="-70"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-20" i="1">
                <a:solidFill>
                  <a:srgbClr val="322C2C"/>
                </a:solidFill>
                <a:latin typeface="Verdana"/>
                <a:cs typeface="Verdana"/>
              </a:rPr>
              <a:t>3D</a:t>
            </a:r>
            <a:r>
              <a:rPr dirty="0" sz="900" spc="-9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40" i="1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900" spc="30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900" spc="10" i="1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900" spc="35" i="1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900" spc="-5" i="1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900" spc="-35" i="1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900" spc="15" i="1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900" spc="10" i="1">
                <a:solidFill>
                  <a:srgbClr val="322C2C"/>
                </a:solidFill>
                <a:latin typeface="Verdana"/>
                <a:cs typeface="Verdana"/>
              </a:rPr>
              <a:t>ие  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я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ю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850" spc="-3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т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ию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-10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з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ч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й</a:t>
            </a:r>
            <a:r>
              <a:rPr dirty="0" sz="850" spc="-120">
                <a:solidFill>
                  <a:srgbClr val="322C2C"/>
                </a:solidFill>
                <a:latin typeface="Verdana"/>
                <a:cs typeface="Verdana"/>
              </a:rPr>
              <a:t>.  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о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тр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100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п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7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80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ы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п</a:t>
            </a:r>
            <a:r>
              <a:rPr dirty="0" sz="850" spc="65">
                <a:solidFill>
                  <a:srgbClr val="322C2C"/>
                </a:solidFill>
                <a:latin typeface="Verdana"/>
                <a:cs typeface="Verdana"/>
              </a:rPr>
              <a:t>р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7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4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35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55">
                <a:solidFill>
                  <a:srgbClr val="322C2C"/>
                </a:solidFill>
                <a:latin typeface="Verdana"/>
                <a:cs typeface="Verdana"/>
              </a:rPr>
              <a:t>н</a:t>
            </a:r>
            <a:r>
              <a:rPr dirty="0" sz="850" spc="5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15">
                <a:solidFill>
                  <a:srgbClr val="322C2C"/>
                </a:solidFill>
                <a:latin typeface="Verdana"/>
                <a:cs typeface="Verdana"/>
              </a:rPr>
              <a:t>я 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технологий</a:t>
            </a:r>
            <a:r>
              <a:rPr dirty="0" sz="850" spc="-7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в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322C2C"/>
                </a:solidFill>
                <a:latin typeface="Verdana"/>
                <a:cs typeface="Verdana"/>
              </a:rPr>
              <a:t>парках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развлечений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60">
                <a:solidFill>
                  <a:srgbClr val="322C2C"/>
                </a:solidFill>
                <a:latin typeface="Verdana"/>
                <a:cs typeface="Verdana"/>
              </a:rPr>
              <a:t>и </a:t>
            </a:r>
            <a:r>
              <a:rPr dirty="0" sz="850" spc="-28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тематических</a:t>
            </a:r>
            <a:r>
              <a:rPr dirty="0" sz="850" spc="-75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аттракционах.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0210" y="462183"/>
            <a:ext cx="1420495" cy="487680"/>
          </a:xfrm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434"/>
              </a:spcBef>
            </a:pPr>
            <a:r>
              <a:rPr dirty="0" sz="1650" spc="-110"/>
              <a:t>Индустрия </a:t>
            </a:r>
            <a:r>
              <a:rPr dirty="0" sz="1650" spc="-105"/>
              <a:t> </a:t>
            </a:r>
            <a:r>
              <a:rPr dirty="0" sz="1650" spc="-140"/>
              <a:t>развлече</a:t>
            </a:r>
            <a:r>
              <a:rPr dirty="0" sz="1650" spc="-80"/>
              <a:t>ний</a:t>
            </a:r>
            <a:endParaRPr sz="1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02" y="994824"/>
            <a:ext cx="1671364" cy="167136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169604" y="1793252"/>
            <a:ext cx="1677670" cy="1494790"/>
          </a:xfrm>
          <a:custGeom>
            <a:avLst/>
            <a:gdLst/>
            <a:ahLst/>
            <a:cxnLst/>
            <a:rect l="l" t="t" r="r" b="b"/>
            <a:pathLst>
              <a:path w="1677670" h="1494789">
                <a:moveTo>
                  <a:pt x="1677123" y="0"/>
                </a:moveTo>
                <a:lnTo>
                  <a:pt x="1619084" y="7252"/>
                </a:lnTo>
                <a:lnTo>
                  <a:pt x="1569586" y="16499"/>
                </a:lnTo>
                <a:lnTo>
                  <a:pt x="1521749" y="28170"/>
                </a:lnTo>
                <a:lnTo>
                  <a:pt x="1475504" y="42169"/>
                </a:lnTo>
                <a:lnTo>
                  <a:pt x="1430787" y="58398"/>
                </a:lnTo>
                <a:lnTo>
                  <a:pt x="1387530" y="76762"/>
                </a:lnTo>
                <a:lnTo>
                  <a:pt x="1345667" y="97162"/>
                </a:lnTo>
                <a:lnTo>
                  <a:pt x="1305132" y="119502"/>
                </a:lnTo>
                <a:lnTo>
                  <a:pt x="1265858" y="143685"/>
                </a:lnTo>
                <a:lnTo>
                  <a:pt x="1227779" y="169614"/>
                </a:lnTo>
                <a:lnTo>
                  <a:pt x="1190829" y="197191"/>
                </a:lnTo>
                <a:lnTo>
                  <a:pt x="1154941" y="226320"/>
                </a:lnTo>
                <a:lnTo>
                  <a:pt x="1120049" y="256904"/>
                </a:lnTo>
                <a:lnTo>
                  <a:pt x="1086087" y="288846"/>
                </a:lnTo>
                <a:lnTo>
                  <a:pt x="1052987" y="322049"/>
                </a:lnTo>
                <a:lnTo>
                  <a:pt x="1020685" y="356416"/>
                </a:lnTo>
                <a:lnTo>
                  <a:pt x="989112" y="391849"/>
                </a:lnTo>
                <a:lnTo>
                  <a:pt x="958204" y="428252"/>
                </a:lnTo>
                <a:lnTo>
                  <a:pt x="927893" y="465529"/>
                </a:lnTo>
                <a:lnTo>
                  <a:pt x="898114" y="503581"/>
                </a:lnTo>
                <a:lnTo>
                  <a:pt x="868799" y="542311"/>
                </a:lnTo>
                <a:lnTo>
                  <a:pt x="839883" y="581624"/>
                </a:lnTo>
                <a:lnTo>
                  <a:pt x="811299" y="621422"/>
                </a:lnTo>
                <a:lnTo>
                  <a:pt x="782980" y="661607"/>
                </a:lnTo>
                <a:lnTo>
                  <a:pt x="754861" y="702084"/>
                </a:lnTo>
                <a:lnTo>
                  <a:pt x="726875" y="742754"/>
                </a:lnTo>
                <a:lnTo>
                  <a:pt x="698956" y="783521"/>
                </a:lnTo>
                <a:lnTo>
                  <a:pt x="671034" y="824290"/>
                </a:lnTo>
                <a:lnTo>
                  <a:pt x="643045" y="864961"/>
                </a:lnTo>
                <a:lnTo>
                  <a:pt x="614923" y="905439"/>
                </a:lnTo>
                <a:lnTo>
                  <a:pt x="586602" y="945625"/>
                </a:lnTo>
                <a:lnTo>
                  <a:pt x="558016" y="985424"/>
                </a:lnTo>
                <a:lnTo>
                  <a:pt x="529098" y="1024737"/>
                </a:lnTo>
                <a:lnTo>
                  <a:pt x="499782" y="1063469"/>
                </a:lnTo>
                <a:lnTo>
                  <a:pt x="470001" y="1101522"/>
                </a:lnTo>
                <a:lnTo>
                  <a:pt x="439689" y="1138798"/>
                </a:lnTo>
                <a:lnTo>
                  <a:pt x="408779" y="1175202"/>
                </a:lnTo>
                <a:lnTo>
                  <a:pt x="377206" y="1210636"/>
                </a:lnTo>
                <a:lnTo>
                  <a:pt x="344903" y="1245003"/>
                </a:lnTo>
                <a:lnTo>
                  <a:pt x="311803" y="1278207"/>
                </a:lnTo>
                <a:lnTo>
                  <a:pt x="277840" y="1310149"/>
                </a:lnTo>
                <a:lnTo>
                  <a:pt x="242948" y="1340733"/>
                </a:lnTo>
                <a:lnTo>
                  <a:pt x="207060" y="1369863"/>
                </a:lnTo>
                <a:lnTo>
                  <a:pt x="170111" y="1397441"/>
                </a:lnTo>
                <a:lnTo>
                  <a:pt x="132033" y="1423370"/>
                </a:lnTo>
                <a:lnTo>
                  <a:pt x="92760" y="1447553"/>
                </a:lnTo>
                <a:lnTo>
                  <a:pt x="52226" y="1469893"/>
                </a:lnTo>
                <a:lnTo>
                  <a:pt x="10364" y="1490293"/>
                </a:lnTo>
                <a:lnTo>
                  <a:pt x="0" y="1494694"/>
                </a:lnTo>
              </a:path>
            </a:pathLst>
          </a:custGeom>
          <a:ln w="7989">
            <a:solidFill>
              <a:srgbClr val="32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511" y="175221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27"/>
                </a:lnTo>
                <a:lnTo>
                  <a:pt x="5845213" y="15227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1" y="3117888"/>
            <a:ext cx="5845810" cy="15240"/>
          </a:xfrm>
          <a:custGeom>
            <a:avLst/>
            <a:gdLst/>
            <a:ahLst/>
            <a:cxnLst/>
            <a:rect l="l" t="t" r="r" b="b"/>
            <a:pathLst>
              <a:path w="5845810" h="15239">
                <a:moveTo>
                  <a:pt x="5845213" y="0"/>
                </a:moveTo>
                <a:lnTo>
                  <a:pt x="0" y="0"/>
                </a:lnTo>
                <a:lnTo>
                  <a:pt x="0" y="15214"/>
                </a:lnTo>
                <a:lnTo>
                  <a:pt x="5845213" y="15214"/>
                </a:lnTo>
                <a:lnTo>
                  <a:pt x="5845213" y="0"/>
                </a:lnTo>
                <a:close/>
              </a:path>
            </a:pathLst>
          </a:custGeom>
          <a:solidFill>
            <a:srgbClr val="322C2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24346" y="1143417"/>
            <a:ext cx="1426616" cy="861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79371" y="1082795"/>
            <a:ext cx="2403475" cy="8394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100"/>
              </a:spcBef>
            </a:pPr>
            <a:r>
              <a:rPr dirty="0" sz="850" spc="80">
                <a:solidFill>
                  <a:srgbClr val="322C2C"/>
                </a:solidFill>
                <a:latin typeface="Verdana"/>
                <a:cs typeface="Verdana"/>
              </a:rPr>
              <a:t>И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с</a:t>
            </a:r>
            <a:r>
              <a:rPr dirty="0" sz="850" spc="20">
                <a:solidFill>
                  <a:srgbClr val="322C2C"/>
                </a:solidFill>
                <a:latin typeface="Verdana"/>
                <a:cs typeface="Verdana"/>
              </a:rPr>
              <a:t>л</a:t>
            </a:r>
            <a:r>
              <a:rPr dirty="0" sz="850" spc="25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40">
                <a:solidFill>
                  <a:srgbClr val="322C2C"/>
                </a:solidFill>
                <a:latin typeface="Verdana"/>
                <a:cs typeface="Verdana"/>
              </a:rPr>
              <a:t>д</a:t>
            </a:r>
            <a:r>
              <a:rPr dirty="0" sz="850" spc="-30">
                <a:solidFill>
                  <a:srgbClr val="322C2C"/>
                </a:solidFill>
                <a:latin typeface="Verdana"/>
                <a:cs typeface="Verdana"/>
              </a:rPr>
              <a:t>у</a:t>
            </a:r>
            <a:r>
              <a:rPr dirty="0" sz="850" spc="30">
                <a:solidFill>
                  <a:srgbClr val="322C2C"/>
                </a:solidFill>
                <a:latin typeface="Verdana"/>
                <a:cs typeface="Verdana"/>
              </a:rPr>
              <a:t>е</a:t>
            </a:r>
            <a:r>
              <a:rPr dirty="0" sz="850" spc="95">
                <a:solidFill>
                  <a:srgbClr val="322C2C"/>
                </a:solidFill>
                <a:latin typeface="Verdana"/>
                <a:cs typeface="Verdana"/>
              </a:rPr>
              <a:t>м</a:t>
            </a:r>
            <a:r>
              <a:rPr dirty="0" sz="850" spc="-125">
                <a:solidFill>
                  <a:srgbClr val="322C2C"/>
                </a:solidFill>
                <a:latin typeface="Verdana"/>
                <a:cs typeface="Verdana"/>
              </a:rPr>
              <a:t>,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5">
                <a:solidFill>
                  <a:srgbClr val="322C2C"/>
                </a:solidFill>
                <a:latin typeface="Verdana"/>
                <a:cs typeface="Verdana"/>
              </a:rPr>
              <a:t>а</a:t>
            </a:r>
            <a:r>
              <a:rPr dirty="0" sz="850" spc="5">
                <a:solidFill>
                  <a:srgbClr val="322C2C"/>
                </a:solidFill>
                <a:latin typeface="Verdana"/>
                <a:cs typeface="Verdana"/>
              </a:rPr>
              <a:t>к</a:t>
            </a:r>
            <a:r>
              <a:rPr dirty="0" sz="850" spc="-70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850" spc="80">
                <a:latin typeface="Tahoma"/>
                <a:cs typeface="Tahoma"/>
              </a:rPr>
              <a:t>в</a:t>
            </a:r>
            <a:r>
              <a:rPr dirty="0" sz="850" spc="120">
                <a:latin typeface="Tahoma"/>
                <a:cs typeface="Tahoma"/>
              </a:rPr>
              <a:t>и</a:t>
            </a:r>
            <a:r>
              <a:rPr dirty="0" sz="850" spc="110">
                <a:latin typeface="Tahoma"/>
                <a:cs typeface="Tahoma"/>
              </a:rPr>
              <a:t>р</a:t>
            </a:r>
            <a:r>
              <a:rPr dirty="0" sz="850" spc="15">
                <a:latin typeface="Tahoma"/>
                <a:cs typeface="Tahoma"/>
              </a:rPr>
              <a:t>т</a:t>
            </a:r>
            <a:r>
              <a:rPr dirty="0" sz="850" spc="50">
                <a:latin typeface="Tahoma"/>
                <a:cs typeface="Tahoma"/>
              </a:rPr>
              <a:t>у</a:t>
            </a:r>
            <a:r>
              <a:rPr dirty="0" sz="850" spc="60">
                <a:latin typeface="Tahoma"/>
                <a:cs typeface="Tahoma"/>
              </a:rPr>
              <a:t>а</a:t>
            </a:r>
            <a:r>
              <a:rPr dirty="0" sz="850" spc="80">
                <a:latin typeface="Tahoma"/>
                <a:cs typeface="Tahoma"/>
              </a:rPr>
              <a:t>л</a:t>
            </a:r>
            <a:r>
              <a:rPr dirty="0" sz="850" spc="65">
                <a:latin typeface="Tahoma"/>
                <a:cs typeface="Tahoma"/>
              </a:rPr>
              <a:t>ь</a:t>
            </a:r>
            <a:r>
              <a:rPr dirty="0" sz="850" spc="110">
                <a:latin typeface="Tahoma"/>
                <a:cs typeface="Tahoma"/>
              </a:rPr>
              <a:t>н</a:t>
            </a:r>
            <a:r>
              <a:rPr dirty="0" sz="850" spc="60">
                <a:latin typeface="Tahoma"/>
                <a:cs typeface="Tahoma"/>
              </a:rPr>
              <a:t>а</a:t>
            </a:r>
            <a:r>
              <a:rPr dirty="0" sz="850" spc="85">
                <a:latin typeface="Tahoma"/>
                <a:cs typeface="Tahoma"/>
              </a:rPr>
              <a:t>я</a:t>
            </a:r>
            <a:r>
              <a:rPr dirty="0" sz="850" spc="-35">
                <a:latin typeface="Tahoma"/>
                <a:cs typeface="Tahoma"/>
              </a:rPr>
              <a:t> </a:t>
            </a:r>
            <a:r>
              <a:rPr dirty="0" sz="850" spc="125">
                <a:latin typeface="Tahoma"/>
                <a:cs typeface="Tahoma"/>
              </a:rPr>
              <a:t>р</a:t>
            </a:r>
            <a:r>
              <a:rPr dirty="0" sz="850" spc="80">
                <a:latin typeface="Tahoma"/>
                <a:cs typeface="Tahoma"/>
              </a:rPr>
              <a:t>е</a:t>
            </a:r>
            <a:r>
              <a:rPr dirty="0" sz="850" spc="60">
                <a:latin typeface="Tahoma"/>
                <a:cs typeface="Tahoma"/>
              </a:rPr>
              <a:t>а</a:t>
            </a:r>
            <a:r>
              <a:rPr dirty="0" sz="850" spc="80">
                <a:latin typeface="Tahoma"/>
                <a:cs typeface="Tahoma"/>
              </a:rPr>
              <a:t>л</a:t>
            </a:r>
            <a:r>
              <a:rPr dirty="0" sz="850" spc="65">
                <a:latin typeface="Tahoma"/>
                <a:cs typeface="Tahoma"/>
              </a:rPr>
              <a:t>ь</a:t>
            </a:r>
            <a:r>
              <a:rPr dirty="0" sz="850" spc="110">
                <a:latin typeface="Tahoma"/>
                <a:cs typeface="Tahoma"/>
              </a:rPr>
              <a:t>н</a:t>
            </a:r>
            <a:r>
              <a:rPr dirty="0" sz="850" spc="90">
                <a:latin typeface="Tahoma"/>
                <a:cs typeface="Tahoma"/>
              </a:rPr>
              <a:t>о</a:t>
            </a:r>
            <a:r>
              <a:rPr dirty="0" sz="850" spc="90">
                <a:latin typeface="Tahoma"/>
                <a:cs typeface="Tahoma"/>
              </a:rPr>
              <a:t>с</a:t>
            </a:r>
            <a:r>
              <a:rPr dirty="0" sz="850" spc="35">
                <a:latin typeface="Tahoma"/>
                <a:cs typeface="Tahoma"/>
              </a:rPr>
              <a:t>ть  </a:t>
            </a:r>
            <a:r>
              <a:rPr dirty="0" sz="850" spc="70">
                <a:solidFill>
                  <a:srgbClr val="322C2C"/>
                </a:solidFill>
                <a:latin typeface="Tahoma"/>
                <a:cs typeface="Tahoma"/>
              </a:rPr>
              <a:t>открывает </a:t>
            </a:r>
            <a:r>
              <a:rPr dirty="0" sz="850" spc="95">
                <a:solidFill>
                  <a:srgbClr val="322C2C"/>
                </a:solidFill>
                <a:latin typeface="Tahoma"/>
                <a:cs typeface="Tahoma"/>
              </a:rPr>
              <a:t>новые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возможности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для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75">
                <a:solidFill>
                  <a:srgbClr val="322C2C"/>
                </a:solidFill>
                <a:latin typeface="Tahoma"/>
                <a:cs typeface="Tahoma"/>
              </a:rPr>
              <a:t>виртуального 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туризма. Узнаем, </a:t>
            </a:r>
            <a:r>
              <a:rPr dirty="0" sz="850" spc="85">
                <a:solidFill>
                  <a:srgbClr val="322C2C"/>
                </a:solidFill>
                <a:latin typeface="Tahoma"/>
                <a:cs typeface="Tahoma"/>
              </a:rPr>
              <a:t>какие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удивительные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места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5">
                <a:solidFill>
                  <a:srgbClr val="322C2C"/>
                </a:solidFill>
                <a:latin typeface="Tahoma"/>
                <a:cs typeface="Tahoma"/>
              </a:rPr>
              <a:t>можно</a:t>
            </a:r>
            <a:r>
              <a:rPr dirty="0" sz="850" spc="-3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55">
                <a:solidFill>
                  <a:srgbClr val="322C2C"/>
                </a:solidFill>
                <a:latin typeface="Tahoma"/>
                <a:cs typeface="Tahoma"/>
              </a:rPr>
              <a:t>посетить,</a:t>
            </a:r>
            <a:r>
              <a:rPr dirty="0" sz="850" spc="-35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100">
                <a:solidFill>
                  <a:srgbClr val="322C2C"/>
                </a:solidFill>
                <a:latin typeface="Tahoma"/>
                <a:cs typeface="Tahoma"/>
              </a:rPr>
              <a:t>не </a:t>
            </a:r>
            <a:r>
              <a:rPr dirty="0" sz="850" spc="-250">
                <a:solidFill>
                  <a:srgbClr val="322C2C"/>
                </a:solidFill>
                <a:latin typeface="Tahoma"/>
                <a:cs typeface="Tahoma"/>
              </a:rPr>
              <a:t> </a:t>
            </a:r>
            <a:r>
              <a:rPr dirty="0" sz="850" spc="90">
                <a:solidFill>
                  <a:srgbClr val="322C2C"/>
                </a:solidFill>
                <a:latin typeface="Tahoma"/>
                <a:cs typeface="Tahoma"/>
              </a:rPr>
              <a:t>покидая </a:t>
            </a:r>
            <a:r>
              <a:rPr dirty="0" sz="850" spc="65">
                <a:solidFill>
                  <a:srgbClr val="322C2C"/>
                </a:solidFill>
                <a:latin typeface="Tahoma"/>
                <a:cs typeface="Tahoma"/>
              </a:rPr>
              <a:t>дома, </a:t>
            </a:r>
            <a:r>
              <a:rPr dirty="0" sz="850" spc="80">
                <a:solidFill>
                  <a:srgbClr val="322C2C"/>
                </a:solidFill>
                <a:latin typeface="Tahoma"/>
                <a:cs typeface="Tahoma"/>
              </a:rPr>
              <a:t>благодаря </a:t>
            </a:r>
            <a:r>
              <a:rPr dirty="0" sz="900" spc="-25" i="1">
                <a:solidFill>
                  <a:srgbClr val="322C2C"/>
                </a:solidFill>
                <a:latin typeface="Verdana"/>
                <a:cs typeface="Verdana"/>
              </a:rPr>
              <a:t>3D </a:t>
            </a:r>
            <a:r>
              <a:rPr dirty="0" sz="900" spc="-20" i="1">
                <a:solidFill>
                  <a:srgbClr val="322C2C"/>
                </a:solidFill>
                <a:latin typeface="Verdana"/>
                <a:cs typeface="Verdana"/>
              </a:rPr>
              <a:t> </a:t>
            </a:r>
            <a:r>
              <a:rPr dirty="0" sz="900" spc="5" i="1">
                <a:solidFill>
                  <a:srgbClr val="322C2C"/>
                </a:solidFill>
                <a:latin typeface="Verdana"/>
                <a:cs typeface="Verdana"/>
              </a:rPr>
              <a:t>моделированию</a:t>
            </a:r>
            <a:r>
              <a:rPr dirty="0" sz="850" spc="5">
                <a:solidFill>
                  <a:srgbClr val="322C2C"/>
                </a:solidFill>
                <a:latin typeface="Tahoma"/>
                <a:cs typeface="Tahoma"/>
              </a:rPr>
              <a:t>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71231" y="448253"/>
            <a:ext cx="1691639" cy="561340"/>
          </a:xfrm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480"/>
              </a:spcBef>
            </a:pPr>
            <a:r>
              <a:rPr dirty="0" sz="1900" spc="-125"/>
              <a:t>Ви</a:t>
            </a:r>
            <a:r>
              <a:rPr dirty="0" sz="1900" spc="-135"/>
              <a:t>р</a:t>
            </a:r>
            <a:r>
              <a:rPr dirty="0" sz="1900" spc="-80"/>
              <a:t>ту</a:t>
            </a:r>
            <a:r>
              <a:rPr dirty="0" sz="1900" spc="-175"/>
              <a:t>а</a:t>
            </a:r>
            <a:r>
              <a:rPr dirty="0" sz="1900" spc="-105"/>
              <a:t>льный  </a:t>
            </a:r>
            <a:r>
              <a:rPr dirty="0" sz="1900" spc="-125"/>
              <a:t>туризм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22C2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2024-02-02T07:22:22Z</dcterms:created>
  <dcterms:modified xsi:type="dcterms:W3CDTF">2024-02-02T07:22:22Z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2024-02-02T00:00:00Z</vt:filetime>
  </property>
  <property fmtid="{D5CDD505-2E9C-101B-9397-08002B2CF9AE}" pid="3" name="LastSaved">
    <vt:filetime>2024-02-02T00:00:00Z</vt:filetime>
  </property>
</Properties>
</file>