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3.xml" ContentType="application/vnd.openxmlformats-officedocument.theme+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308" r:id="rId5"/>
    <p:sldMasterId id="2147484335" r:id="rId6"/>
    <p:sldMasterId id="2147484362" r:id="rId7"/>
  </p:sldMasterIdLst>
  <p:notesMasterIdLst>
    <p:notesMasterId r:id="rId22"/>
  </p:notesMasterIdLst>
  <p:handoutMasterIdLst>
    <p:handoutMasterId r:id="rId23"/>
  </p:handoutMasterIdLst>
  <p:sldIdLst>
    <p:sldId id="257" r:id="rId8"/>
    <p:sldId id="259" r:id="rId9"/>
    <p:sldId id="260" r:id="rId10"/>
    <p:sldId id="261" r:id="rId11"/>
    <p:sldId id="262" r:id="rId12"/>
    <p:sldId id="263" r:id="rId13"/>
    <p:sldId id="303" r:id="rId14"/>
    <p:sldId id="304" r:id="rId15"/>
    <p:sldId id="305" r:id="rId16"/>
    <p:sldId id="306" r:id="rId17"/>
    <p:sldId id="302" r:id="rId18"/>
    <p:sldId id="293" r:id="rId19"/>
    <p:sldId id="298" r:id="rId20"/>
    <p:sldId id="301" r:id="rId2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1EC"/>
    <a:srgbClr val="FFFFFF"/>
    <a:srgbClr val="505050"/>
    <a:srgbClr val="FF8C00"/>
    <a:srgbClr val="00BCF2"/>
    <a:srgbClr val="00188F"/>
    <a:srgbClr val="000000"/>
    <a:srgbClr val="D63F27"/>
    <a:srgbClr val="F78C1F"/>
    <a:srgbClr val="0B4B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0354" autoAdjust="0"/>
  </p:normalViewPr>
  <p:slideViewPr>
    <p:cSldViewPr>
      <p:cViewPr varScale="1">
        <p:scale>
          <a:sx n="99" d="100"/>
          <a:sy n="99" d="100"/>
        </p:scale>
        <p:origin x="72" y="84"/>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notesViewPr>
    <p:cSldViewPr showGuides="1">
      <p:cViewPr>
        <p:scale>
          <a:sx n="100" d="100"/>
          <a:sy n="100" d="100"/>
        </p:scale>
        <p:origin x="2694" y="35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TechReady 23</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8/15/2016 3:12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TechReady 23</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8/15/2016 3:12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TechReady 23</a:t>
            </a: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8/15/2016 3:12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41105662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Date Placeholder 4"/>
          <p:cNvSpPr>
            <a:spLocks noGrp="1"/>
          </p:cNvSpPr>
          <p:nvPr>
            <p:ph type="dt"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F22B3E36-5CE0-4CB7-82DE-38A88C71BFA8}"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8/15/2016</a:t>
            </a:fld>
            <a:endParaRPr kumimoji="0" lang="en-US" sz="1800" b="0" i="0" u="none" strike="noStrike" kern="0" cap="none" spc="0" normalizeH="0" baseline="0" noProof="0" dirty="0">
              <a:ln>
                <a:noFill/>
              </a:ln>
              <a:solidFill>
                <a:sysClr val="windowText" lastClr="000000"/>
              </a:solidFill>
              <a:effectLst/>
              <a:uLnTx/>
              <a:uFillTx/>
            </a:endParaRPr>
          </a:p>
        </p:txBody>
      </p:sp>
      <p:sp>
        <p:nvSpPr>
          <p:cNvPr id="6" name="Footer Placeholder 5"/>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Windows Vista and other product names are or may be registered trademarks and/or trademarks in the U.S. and/or other countries.</a:t>
            </a:r>
          </a:p>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b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B263312-38AA-4E1E-B2B5-0F8F122B24FE}"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dirty="0">
              <a:ln>
                <a:noFill/>
              </a:ln>
              <a:solidFill>
                <a:sysClr val="windowText" lastClr="000000"/>
              </a:solidFill>
              <a:effectLst/>
              <a:uLnTx/>
              <a:uFillTx/>
            </a:endParaRPr>
          </a:p>
        </p:txBody>
      </p:sp>
      <p:sp>
        <p:nvSpPr>
          <p:cNvPr id="8" name="Header Placeholder 7"/>
          <p:cNvSpPr>
            <a:spLocks noGrp="1"/>
          </p:cNvSpPr>
          <p:nvPr>
            <p:ph type="hdr"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Tech Ready 15</a:t>
            </a:r>
          </a:p>
        </p:txBody>
      </p:sp>
    </p:spTree>
    <p:extLst>
      <p:ext uri="{BB962C8B-B14F-4D97-AF65-F5344CB8AC3E}">
        <p14:creationId xmlns:p14="http://schemas.microsoft.com/office/powerpoint/2010/main" val="32705488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74353ED-ACB2-44BF-A903-985B0AF962B7}"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8/15/2016</a:t>
            </a:fld>
            <a:endParaRPr kumimoji="0" lang="en-US" sz="1800" b="0" i="0" u="none" strike="noStrike" kern="0" cap="none" spc="0" normalizeH="0" baseline="0" noProof="0" dirty="0">
              <a:ln>
                <a:noFill/>
              </a:ln>
              <a:solidFill>
                <a:sysClr val="windowText" lastClr="000000"/>
              </a:solidFill>
              <a:effectLst/>
              <a:uLnTx/>
              <a:uFillTx/>
            </a:endParaRPr>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41398000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endParaRPr lang="en-US" dirty="0"/>
          </a:p>
        </p:txBody>
      </p:sp>
      <p:sp>
        <p:nvSpPr>
          <p:cNvPr id="5" name="Date Placeholder 4"/>
          <p:cNvSpPr>
            <a:spLocks noGrp="1"/>
          </p:cNvSpPr>
          <p:nvPr>
            <p:ph type="dt"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F22B3E36-5CE0-4CB7-82DE-38A88C71BFA8}"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8/15/2016</a:t>
            </a:fld>
            <a:endParaRPr kumimoji="0" lang="en-US" sz="1800" b="0" i="0" u="none" strike="noStrike" kern="0" cap="none" spc="0" normalizeH="0" baseline="0" noProof="0" dirty="0">
              <a:ln>
                <a:noFill/>
              </a:ln>
              <a:solidFill>
                <a:sysClr val="windowText" lastClr="000000"/>
              </a:solidFill>
              <a:effectLst/>
              <a:uLnTx/>
              <a:uFillTx/>
            </a:endParaRPr>
          </a:p>
        </p:txBody>
      </p:sp>
      <p:sp>
        <p:nvSpPr>
          <p:cNvPr id="6" name="Footer Placeholder 5"/>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Windows Vista and other product names are or may be registered trademarks and/or trademarks in the U.S. and/or other countries.</a:t>
            </a:r>
          </a:p>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b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B263312-38AA-4E1E-B2B5-0F8F122B24FE}"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a:t>
            </a:fld>
            <a:endParaRPr kumimoji="0" lang="en-US" sz="1800" b="0" i="0" u="none" strike="noStrike" kern="0" cap="none" spc="0" normalizeH="0" baseline="0" noProof="0" dirty="0">
              <a:ln>
                <a:noFill/>
              </a:ln>
              <a:solidFill>
                <a:sysClr val="windowText" lastClr="000000"/>
              </a:solidFill>
              <a:effectLst/>
              <a:uLnTx/>
              <a:uFillTx/>
            </a:endParaRPr>
          </a:p>
        </p:txBody>
      </p:sp>
      <p:sp>
        <p:nvSpPr>
          <p:cNvPr id="8" name="Header Placeholder 7"/>
          <p:cNvSpPr>
            <a:spLocks noGrp="1"/>
          </p:cNvSpPr>
          <p:nvPr>
            <p:ph type="hdr"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Tech Ready 15</a:t>
            </a:r>
          </a:p>
        </p:txBody>
      </p:sp>
    </p:spTree>
    <p:extLst>
      <p:ext uri="{BB962C8B-B14F-4D97-AF65-F5344CB8AC3E}">
        <p14:creationId xmlns:p14="http://schemas.microsoft.com/office/powerpoint/2010/main" val="28698415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TechReady 23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8/15/2016 3:12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40854571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74353ED-ACB2-44BF-A903-985B0AF962B7}"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8/15/2016</a:t>
            </a:fld>
            <a:endParaRPr kumimoji="0" lang="en-US" sz="1800" b="0" i="0" u="none" strike="noStrike" kern="0" cap="none" spc="0" normalizeH="0" baseline="0" noProof="0" dirty="0">
              <a:ln>
                <a:noFill/>
              </a:ln>
              <a:solidFill>
                <a:sysClr val="windowText" lastClr="000000"/>
              </a:solidFill>
              <a:effectLst/>
              <a:uLnTx/>
              <a:uFillTx/>
            </a:endParaRPr>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13</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4100584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emf"/><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8.emf"/><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4.xml"/><Relationship Id="rId4" Type="http://schemas.openxmlformats.org/officeDocument/2006/relationships/image" Target="../media/image3.png"/></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pic>
        <p:nvPicPr>
          <p:cNvPr id="7" name="Picture 6"/>
          <p:cNvPicPr>
            <a:picLocks noChangeAspect="1"/>
          </p:cNvPicPr>
          <p:nvPr userDrawn="1"/>
        </p:nvPicPr>
        <p:blipFill>
          <a:blip r:embed="rId4"/>
          <a:stretch>
            <a:fillRect/>
          </a:stretch>
        </p:blipFill>
        <p:spPr>
          <a:xfrm>
            <a:off x="4828910" y="493939"/>
            <a:ext cx="7135291" cy="1325880"/>
          </a:xfrm>
          <a:prstGeom prst="rect">
            <a:avLst/>
          </a:prstGeom>
        </p:spPr>
      </p:pic>
    </p:spTree>
    <p:extLst>
      <p:ext uri="{BB962C8B-B14F-4D97-AF65-F5344CB8AC3E}">
        <p14:creationId xmlns:p14="http://schemas.microsoft.com/office/powerpoint/2010/main" val="1257123134"/>
      </p:ext>
    </p:extLst>
  </p:cSld>
  <p:clrMapOvr>
    <a:masterClrMapping/>
  </p:clrMapOvr>
  <p:transition>
    <p:fade/>
  </p:transition>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4795992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7"/>
            <a:ext cx="11887199" cy="403187"/>
          </a:xfrm>
          <a:prstGeom prst="rect">
            <a:avLst/>
          </a:prstGeom>
          <a:noFill/>
          <a:ln w="12700">
            <a:noFill/>
            <a:miter lim="800000"/>
            <a:headEnd type="none" w="sm" len="sm"/>
            <a:tailEnd type="none" w="sm" len="sm"/>
          </a:ln>
          <a:effectLst/>
        </p:spPr>
        <p:txBody>
          <a:bodyPr vert="horz" wrap="square" lIns="182854" tIns="146283" rIns="182854" bIns="146283" numCol="1" anchor="t" anchorCtr="0" compatLnSpc="1">
            <a:prstTxWarp prst="textNoShape">
              <a:avLst/>
            </a:prstTxWarp>
            <a:spAutoFit/>
          </a:bodyPr>
          <a:lstStyle/>
          <a:p>
            <a:pPr defTabSz="932111"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197476173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9" y="1212851"/>
            <a:ext cx="11887200" cy="2443746"/>
          </a:xfrm>
          <a:prstGeom prst="rect">
            <a:avLst/>
          </a:prstGeom>
        </p:spPr>
        <p:txBody>
          <a:bodyPr/>
          <a:lstStyle>
            <a:lvl1pPr marL="290457" indent="-290457">
              <a:buClr>
                <a:schemeClr val="tx1"/>
              </a:buClr>
              <a:buSzPct val="90000"/>
              <a:buFont typeface="Arial" pitchFamily="34" charset="0"/>
              <a:buChar char="•"/>
              <a:defRPr sz="359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390" indent="-280935">
              <a:buClr>
                <a:schemeClr val="tx1"/>
              </a:buClr>
              <a:buSzPct val="90000"/>
              <a:buFont typeface="Arial" pitchFamily="34" charset="0"/>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847" indent="-290457">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404" indent="-228557">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960" indent="-228557">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99"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98324514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16056847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417994670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18933552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73151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9" y="4868863"/>
            <a:ext cx="7315198" cy="738664"/>
          </a:xfrm>
          <a:noFill/>
        </p:spPr>
        <p:txBody>
          <a:bodyPr wrap="square"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pic>
        <p:nvPicPr>
          <p:cNvPr id="7" name="Picture 6"/>
          <p:cNvPicPr>
            <a:picLocks noChangeAspect="1"/>
          </p:cNvPicPr>
          <p:nvPr userDrawn="1"/>
        </p:nvPicPr>
        <p:blipFill>
          <a:blip r:embed="rId2"/>
          <a:stretch>
            <a:fillRect/>
          </a:stretch>
        </p:blipFill>
        <p:spPr>
          <a:xfrm>
            <a:off x="7757448" y="304193"/>
            <a:ext cx="4409440" cy="6400800"/>
          </a:xfrm>
          <a:prstGeom prst="rect">
            <a:avLst/>
          </a:prstGeom>
        </p:spPr>
      </p:pic>
      <p:sp>
        <p:nvSpPr>
          <p:cNvPr id="8"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914363" rtl="0" eaLnBrk="1" latinLnBrk="0" hangingPunct="1"/>
            <a:r>
              <a:rPr lang="en-US" sz="1050" b="0" kern="1200" spc="150"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4571278"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pic>
        <p:nvPicPr>
          <p:cNvPr id="4" name="Picture 3"/>
          <p:cNvPicPr>
            <a:picLocks noChangeAspect="1"/>
          </p:cNvPicPr>
          <p:nvPr userDrawn="1"/>
        </p:nvPicPr>
        <p:blipFill>
          <a:blip r:embed="rId2"/>
          <a:stretch>
            <a:fillRect/>
          </a:stretch>
        </p:blipFill>
        <p:spPr>
          <a:xfrm>
            <a:off x="635" y="3410196"/>
            <a:ext cx="12435840" cy="3104213"/>
          </a:xfrm>
          <a:prstGeom prst="rect">
            <a:avLst/>
          </a:prstGeom>
        </p:spPr>
      </p:pic>
      <p:sp>
        <p:nvSpPr>
          <p:cNvPr id="5"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914363" rtl="0" eaLnBrk="1" latinLnBrk="0" hangingPunct="1"/>
            <a:r>
              <a:rPr lang="en-US" sz="1050" b="0" kern="1200" spc="150"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Tree>
    <p:extLst>
      <p:ext uri="{BB962C8B-B14F-4D97-AF65-F5344CB8AC3E}">
        <p14:creationId xmlns:p14="http://schemas.microsoft.com/office/powerpoint/2010/main" val="1784147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act Layout_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a:t>Click to edit Master title style</a:t>
            </a:r>
            <a:endParaRPr lang="en-US" dirty="0"/>
          </a:p>
        </p:txBody>
      </p:sp>
      <p:sp>
        <p:nvSpPr>
          <p:cNvPr id="3"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914363" rtl="0" eaLnBrk="1" latinLnBrk="0" hangingPunct="1"/>
            <a:r>
              <a:rPr lang="en-US" sz="1050" b="0" kern="1200" spc="150"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Tree>
    <p:extLst>
      <p:ext uri="{BB962C8B-B14F-4D97-AF65-F5344CB8AC3E}">
        <p14:creationId xmlns:p14="http://schemas.microsoft.com/office/powerpoint/2010/main" val="88285642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Ref idx="1001">
        <a:schemeClr val="bg2"/>
      </p:bgRef>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2125663"/>
            <a:ext cx="10058399" cy="917575"/>
          </a:xfrm>
        </p:spPr>
        <p:txBody>
          <a:bodyPr/>
          <a:lstStyle>
            <a:lvl1pPr marL="282575" indent="-282575">
              <a:tabLst>
                <a:tab pos="282575" algn="l"/>
              </a:tabLst>
              <a:defRPr sz="6000" baseline="0"/>
            </a:lvl1pPr>
          </a:lstStyle>
          <a:p>
            <a:r>
              <a:rPr lang="en-US" dirty="0"/>
              <a:t>“	Add a quote here. Design is easier than it looks, and more important than it seems.”</a:t>
            </a:r>
          </a:p>
        </p:txBody>
      </p:sp>
      <p:sp>
        <p:nvSpPr>
          <p:cNvPr id="4" name="Text Placeholder 3"/>
          <p:cNvSpPr>
            <a:spLocks noGrp="1"/>
          </p:cNvSpPr>
          <p:nvPr>
            <p:ph type="body" sz="quarter" idx="10" hasCustomPrompt="1"/>
          </p:nvPr>
        </p:nvSpPr>
        <p:spPr>
          <a:xfrm>
            <a:off x="5761038" y="4868847"/>
            <a:ext cx="5486400" cy="1071062"/>
          </a:xfrm>
        </p:spPr>
        <p:txBody>
          <a:bodyPr/>
          <a:lstStyle>
            <a:lvl1pPr marL="0" indent="0" algn="r">
              <a:spcBef>
                <a:spcPts val="0"/>
              </a:spcBef>
              <a:buNone/>
              <a:defRPr sz="3200" baseline="0">
                <a:latin typeface="+mj-lt"/>
              </a:defRPr>
            </a:lvl1pPr>
          </a:lstStyle>
          <a:p>
            <a:pPr lvl="0"/>
            <a:r>
              <a:rPr lang="en-US" dirty="0"/>
              <a:t>Author’s Name</a:t>
            </a:r>
          </a:p>
          <a:p>
            <a:pPr lvl="0"/>
            <a:r>
              <a:rPr lang="en-US" dirty="0"/>
              <a:t>Title</a:t>
            </a:r>
          </a:p>
        </p:txBody>
      </p:sp>
      <p:sp>
        <p:nvSpPr>
          <p:cNvPr id="5"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85915712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ANIMATED">
    <p:bg bwMode="auto">
      <p:bgRef idx="1001">
        <a:schemeClr val="bg2"/>
      </p:bgRef>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75" y="4395788"/>
            <a:ext cx="12433300" cy="2601913"/>
          </a:xfrm>
          <a:prstGeom prst="rect">
            <a:avLst/>
          </a:prstGeom>
          <a:solidFill>
            <a:srgbClr val="4DA0E2"/>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Rectangle 7"/>
          <p:cNvSpPr>
            <a:spLocks noChangeArrowheads="1"/>
          </p:cNvSpPr>
          <p:nvPr userDrawn="1"/>
        </p:nvSpPr>
        <p:spPr bwMode="auto">
          <a:xfrm>
            <a:off x="0" y="5843588"/>
            <a:ext cx="12433301" cy="1154113"/>
          </a:xfrm>
          <a:prstGeom prst="rect">
            <a:avLst/>
          </a:prstGeom>
          <a:solidFill>
            <a:srgbClr val="00188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1" name="Rectangle 8"/>
          <p:cNvSpPr>
            <a:spLocks noChangeArrowheads="1"/>
          </p:cNvSpPr>
          <p:nvPr userDrawn="1"/>
        </p:nvSpPr>
        <p:spPr bwMode="auto">
          <a:xfrm>
            <a:off x="3175" y="3409950"/>
            <a:ext cx="12430127" cy="282575"/>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12"/>
          <p:cNvSpPr/>
          <p:nvPr userDrawn="1"/>
        </p:nvSpPr>
        <p:spPr bwMode="white">
          <a:xfrm>
            <a:off x="0" y="-318"/>
            <a:ext cx="12435840" cy="69951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3551231"/>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1713939"/>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sp>
        <p:nvSpPr>
          <p:cNvPr id="8" name="Rectangle 6"/>
          <p:cNvSpPr>
            <a:spLocks noChangeArrowheads="1"/>
          </p:cNvSpPr>
          <p:nvPr userDrawn="1"/>
        </p:nvSpPr>
        <p:spPr bwMode="auto">
          <a:xfrm>
            <a:off x="3175" y="4395788"/>
            <a:ext cx="124333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mn-lt"/>
              </a:rPr>
              <a:t>MICROSOFT CONFIDENTIAL – INTERNAL ONLY</a:t>
            </a:r>
          </a:p>
        </p:txBody>
      </p:sp>
      <p:sp>
        <p:nvSpPr>
          <p:cNvPr id="17" name="Text Placeholder 16"/>
          <p:cNvSpPr>
            <a:spLocks noGrp="1"/>
          </p:cNvSpPr>
          <p:nvPr>
            <p:ph type="body" sz="quarter" idx="13" hasCustomPrompt="1"/>
          </p:nvPr>
        </p:nvSpPr>
        <p:spPr>
          <a:xfrm>
            <a:off x="8481738" y="294304"/>
            <a:ext cx="3657600" cy="461665"/>
          </a:xfrm>
        </p:spPr>
        <p:txBody>
          <a:bodyPr/>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a:t>
            </a:r>
          </a:p>
        </p:txBody>
      </p:sp>
      <p:sp>
        <p:nvSpPr>
          <p:cNvPr id="15" name="Text Placeholder 16"/>
          <p:cNvSpPr>
            <a:spLocks noGrp="1"/>
          </p:cNvSpPr>
          <p:nvPr>
            <p:ph type="body" sz="quarter" idx="14" hasCustomPrompt="1"/>
          </p:nvPr>
        </p:nvSpPr>
        <p:spPr>
          <a:xfrm>
            <a:off x="274703" y="6026443"/>
            <a:ext cx="3657600" cy="461665"/>
          </a:xfrm>
        </p:spPr>
        <p:txBody>
          <a:bodyPr/>
          <a:lstStyle>
            <a:lvl1pPr marL="0" indent="0" algn="l">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Yammer hashtag</a:t>
            </a:r>
          </a:p>
        </p:txBody>
      </p:sp>
      <p:pic>
        <p:nvPicPr>
          <p:cNvPr id="16" name="Picture 15"/>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3070151239"/>
      </p:ext>
    </p:extLst>
  </p:cSld>
  <p:clrMapOvr>
    <a:overrideClrMapping bg1="dk1" tx1="lt1" bg2="dk2" tx2="lt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4.96142E-6 L -4.34261E-6 4.9614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2.42851E-6 L -3.02783E-6 2.42851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950"/>
                                        <p:tgtEl>
                                          <p:spTgt spid="1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1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16"/>
                                        </p:tgtEl>
                                      </p:cBhvr>
                                      <p:by x="95000" y="95000"/>
                                    </p:animScale>
                                  </p:childTnLst>
                                </p:cTn>
                              </p:par>
                              <p:par>
                                <p:cTn id="34" presetID="10" presetClass="entr" presetSubtype="0" fill="hold" grpId="0" nodeType="withEffect">
                                  <p:stCondLst>
                                    <p:cond delay="100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950"/>
                                        <p:tgtEl>
                                          <p:spTgt spid="14"/>
                                        </p:tgtEl>
                                      </p:cBhvr>
                                    </p:animEffect>
                                  </p:childTnLst>
                                </p:cTn>
                              </p:par>
                              <p:par>
                                <p:cTn id="37" presetID="63" presetClass="path" presetSubtype="0" decel="100000" fill="hold" grpId="1" nodeType="withEffect">
                                  <p:stCondLst>
                                    <p:cond delay="1000"/>
                                  </p:stCondLst>
                                  <p:childTnLst>
                                    <p:animMotion origin="layout" path="M -0.01455 -1.34362E-6 L -3.90605E-7 -1.34362E-6 " pathEditMode="relative" rAng="0" ptsTypes="AA">
                                      <p:cBhvr>
                                        <p:cTn id="38" dur="950" fill="hold"/>
                                        <p:tgtEl>
                                          <p:spTgt spid="14"/>
                                        </p:tgtEl>
                                        <p:attrNameLst>
                                          <p:attrName>ppt_x</p:attrName>
                                          <p:attrName>ppt_y</p:attrName>
                                        </p:attrNameLst>
                                      </p:cBhvr>
                                      <p:rCtr x="728" y="0"/>
                                    </p:animMotion>
                                  </p:childTnLst>
                                </p:cTn>
                              </p:par>
                              <p:par>
                                <p:cTn id="39" presetID="6" presetClass="emph" presetSubtype="0" accel="100000" autoRev="1" fill="hold" grpId="2" nodeType="withEffect">
                                  <p:stCondLst>
                                    <p:cond delay="300"/>
                                  </p:stCondLst>
                                  <p:childTnLst>
                                    <p:animScale>
                                      <p:cBhvr>
                                        <p:cTn id="40" dur="500" fill="hold"/>
                                        <p:tgtEl>
                                          <p:spTgt spid="14"/>
                                        </p:tgtEl>
                                      </p:cBhvr>
                                      <p:by x="95000" y="95000"/>
                                    </p:animScale>
                                  </p:childTnLst>
                                </p:cTn>
                              </p:par>
                              <p:par>
                                <p:cTn id="41" presetID="10" presetClass="entr" presetSubtype="0" fill="hold" grpId="0" nodeType="withEffect">
                                  <p:stCondLst>
                                    <p:cond delay="70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950"/>
                                        <p:tgtEl>
                                          <p:spTgt spid="17"/>
                                        </p:tgtEl>
                                      </p:cBhvr>
                                    </p:animEffect>
                                  </p:childTnLst>
                                </p:cTn>
                              </p:par>
                              <p:par>
                                <p:cTn id="44" presetID="63" presetClass="path" presetSubtype="0" decel="100000" fill="hold" grpId="1" nodeType="withEffect">
                                  <p:stCondLst>
                                    <p:cond delay="700"/>
                                  </p:stCondLst>
                                  <p:childTnLst>
                                    <p:animMotion origin="layout" path="M -0.01455 2.13345E-6 L 1.62369E-6 2.13345E-6 " pathEditMode="relative" rAng="0" ptsTypes="AA">
                                      <p:cBhvr>
                                        <p:cTn id="45" dur="950" fill="hold"/>
                                        <p:tgtEl>
                                          <p:spTgt spid="17"/>
                                        </p:tgtEl>
                                        <p:attrNameLst>
                                          <p:attrName>ppt_x</p:attrName>
                                          <p:attrName>ppt_y</p:attrName>
                                        </p:attrNameLst>
                                      </p:cBhvr>
                                      <p:rCtr x="728" y="0"/>
                                    </p:animMotion>
                                  </p:childTnLst>
                                </p:cTn>
                              </p:par>
                              <p:par>
                                <p:cTn id="46" presetID="6" presetClass="emph" presetSubtype="0" accel="100000" autoRev="1" fill="hold" grpId="2" nodeType="withEffect">
                                  <p:stCondLst>
                                    <p:cond delay="0"/>
                                  </p:stCondLst>
                                  <p:childTnLst>
                                    <p:animScale>
                                      <p:cBhvr>
                                        <p:cTn id="47" dur="500" fill="hold"/>
                                        <p:tgtEl>
                                          <p:spTgt spid="17"/>
                                        </p:tgtEl>
                                      </p:cBhvr>
                                      <p:by x="95000" y="95000"/>
                                    </p:animScale>
                                  </p:childTnLst>
                                </p:cTn>
                              </p:par>
                              <p:par>
                                <p:cTn id="48" presetID="10" presetClass="entr" presetSubtype="0" fill="hold" grpId="0" nodeType="withEffect">
                                  <p:stCondLst>
                                    <p:cond delay="70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950"/>
                                        <p:tgtEl>
                                          <p:spTgt spid="15"/>
                                        </p:tgtEl>
                                      </p:cBhvr>
                                    </p:animEffect>
                                  </p:childTnLst>
                                </p:cTn>
                              </p:par>
                              <p:par>
                                <p:cTn id="51" presetID="63" presetClass="path" presetSubtype="0" decel="100000" fill="hold" grpId="1" nodeType="withEffect">
                                  <p:stCondLst>
                                    <p:cond delay="700"/>
                                  </p:stCondLst>
                                  <p:childTnLst>
                                    <p:animMotion origin="layout" path="M -0.01455 -2.09714E-6 L -4.54174E-6 -2.09714E-6 " pathEditMode="relative" rAng="0" ptsTypes="AA">
                                      <p:cBhvr>
                                        <p:cTn id="52" dur="950" fill="hold"/>
                                        <p:tgtEl>
                                          <p:spTgt spid="15"/>
                                        </p:tgtEl>
                                        <p:attrNameLst>
                                          <p:attrName>ppt_x</p:attrName>
                                          <p:attrName>ppt_y</p:attrName>
                                        </p:attrNameLst>
                                      </p:cBhvr>
                                      <p:rCtr x="728" y="0"/>
                                    </p:animMotion>
                                  </p:childTnLst>
                                </p:cTn>
                              </p:par>
                              <p:par>
                                <p:cTn id="53" presetID="6" presetClass="emph" presetSubtype="0" accel="100000" autoRev="1" fill="hold" grpId="2" nodeType="withEffect">
                                  <p:stCondLst>
                                    <p:cond delay="0"/>
                                  </p:stCondLst>
                                  <p:childTnLst>
                                    <p:animScale>
                                      <p:cBhvr>
                                        <p:cTn id="54" dur="500" fill="hold"/>
                                        <p:tgtEl>
                                          <p:spTgt spid="15"/>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2.42851E-6 L -3.02783E-6 2.42851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P spid="14" grpId="0"/>
      <p:bldP spid="14" grpId="1"/>
      <p:bldP spid="14" grpId="2"/>
      <p:bldP spid="17" grpId="0">
        <p:tmplLst>
          <p:tmpl>
            <p:tnLst>
              <p:par>
                <p:cTn presetID="10" presetClass="entr" presetSubtype="0" fill="hold" nodeType="withEffect">
                  <p:stCondLst>
                    <p:cond delay="700"/>
                  </p:stCondLst>
                  <p:childTnLst>
                    <p:set>
                      <p:cBhvr>
                        <p:cTn dur="1" fill="hold">
                          <p:stCondLst>
                            <p:cond delay="0"/>
                          </p:stCondLst>
                        </p:cTn>
                        <p:tgtEl>
                          <p:spTgt spid="17"/>
                        </p:tgtEl>
                        <p:attrNameLst>
                          <p:attrName>style.visibility</p:attrName>
                        </p:attrNameLst>
                      </p:cBhvr>
                      <p:to>
                        <p:strVal val="visible"/>
                      </p:to>
                    </p:set>
                    <p:animEffect transition="in" filter="fade">
                      <p:cBhvr>
                        <p:cTn dur="950"/>
                        <p:tgtEl>
                          <p:spTgt spid="17"/>
                        </p:tgtEl>
                      </p:cBhvr>
                    </p:animEffect>
                  </p:childTnLst>
                </p:cTn>
              </p:par>
            </p:tnLst>
          </p:tmpl>
        </p:tmplLst>
      </p:bldP>
      <p:bldP spid="17" grpId="1">
        <p:tmplLst>
          <p:tmpl>
            <p:tnLst>
              <p:par>
                <p:cTn presetID="63" presetClass="path" presetSubtype="0" decel="100000" fill="hold" nodeType="withEffect">
                  <p:stCondLst>
                    <p:cond delay="700"/>
                  </p:stCondLst>
                  <p:childTnLst>
                    <p:animMotion origin="layout" path="M -0.01455 2.13345E-6 L 1.62369E-6 2.13345E-6 " pathEditMode="relative" rAng="0" ptsTypes="AA">
                      <p:cBhvr>
                        <p:cTn dur="950" fill="hold"/>
                        <p:tgtEl>
                          <p:spTgt spid="17"/>
                        </p:tgtEl>
                        <p:attrNameLst>
                          <p:attrName>ppt_x</p:attrName>
                          <p:attrName>ppt_y</p:attrName>
                        </p:attrNameLst>
                      </p:cBhvr>
                      <p:rCtr x="728" y="0"/>
                    </p:animMotion>
                  </p:childTnLst>
                </p:cTn>
              </p:par>
            </p:tnLst>
          </p:tmpl>
        </p:tmplLst>
      </p:bldP>
      <p:bldP spid="17" grpId="2"/>
      <p:bldP spid="15" grpId="0">
        <p:tmplLst>
          <p:tmpl>
            <p:tnLst>
              <p:par>
                <p:cTn presetID="10" presetClass="entr" presetSubtype="0" fill="hold" nodeType="withEffect">
                  <p:stCondLst>
                    <p:cond delay="700"/>
                  </p:stCondLst>
                  <p:childTnLst>
                    <p:set>
                      <p:cBhvr>
                        <p:cTn dur="1" fill="hold">
                          <p:stCondLst>
                            <p:cond delay="0"/>
                          </p:stCondLst>
                        </p:cTn>
                        <p:tgtEl>
                          <p:spTgt spid="15"/>
                        </p:tgtEl>
                        <p:attrNameLst>
                          <p:attrName>style.visibility</p:attrName>
                        </p:attrNameLst>
                      </p:cBhvr>
                      <p:to>
                        <p:strVal val="visible"/>
                      </p:to>
                    </p:set>
                    <p:animEffect transition="in" filter="fade">
                      <p:cBhvr>
                        <p:cTn dur="950"/>
                        <p:tgtEl>
                          <p:spTgt spid="15"/>
                        </p:tgtEl>
                      </p:cBhvr>
                    </p:animEffect>
                  </p:childTnLst>
                </p:cTn>
              </p:par>
            </p:tnLst>
          </p:tmpl>
        </p:tmplLst>
      </p:bldP>
      <p:bldP spid="15" grpId="1">
        <p:tmplLst>
          <p:tmpl>
            <p:tnLst>
              <p:par>
                <p:cTn presetID="63" presetClass="path" presetSubtype="0" decel="100000" fill="hold" nodeType="withEffect">
                  <p:stCondLst>
                    <p:cond delay="700"/>
                  </p:stCondLst>
                  <p:childTnLst>
                    <p:animMotion origin="layout" path="M -0.01455 -2.09714E-6 L -4.54174E-6 -2.09714E-6 " pathEditMode="relative" rAng="0" ptsTypes="AA">
                      <p:cBhvr>
                        <p:cTn dur="950" fill="hold"/>
                        <p:tgtEl>
                          <p:spTgt spid="15"/>
                        </p:tgtEl>
                        <p:attrNameLst>
                          <p:attrName>ppt_x</p:attrName>
                          <p:attrName>ppt_y</p:attrName>
                        </p:attrNameLst>
                      </p:cBhvr>
                      <p:rCtr x="728" y="0"/>
                    </p:animMotion>
                  </p:childTnLst>
                </p:cTn>
              </p:par>
            </p:tnLst>
          </p:tmpl>
        </p:tmplLst>
      </p:bldP>
      <p:bldP spid="15" grpId="2"/>
    </p:bldLst>
  </p:timing>
  <p:extLst mod="1">
    <p:ext uri="{DCECCB84-F9BA-43D5-87BE-67443E8EF086}">
      <p15:sldGuideLst xmlns:p15="http://schemas.microsoft.com/office/powerpoint/2012/main">
        <p15:guide id="4"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3669745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2"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
        <p:nvSpPr>
          <p:cNvPr id="2"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2501599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Walki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pic>
        <p:nvPicPr>
          <p:cNvPr id="7" name="Picture 6"/>
          <p:cNvPicPr>
            <a:picLocks noChangeAspect="1"/>
          </p:cNvPicPr>
          <p:nvPr userDrawn="1"/>
        </p:nvPicPr>
        <p:blipFill>
          <a:blip r:embed="rId4"/>
          <a:stretch>
            <a:fillRect/>
          </a:stretch>
        </p:blipFill>
        <p:spPr>
          <a:xfrm>
            <a:off x="4828910" y="493939"/>
            <a:ext cx="7135291" cy="1325880"/>
          </a:xfrm>
          <a:prstGeom prst="rect">
            <a:avLst/>
          </a:prstGeom>
        </p:spPr>
      </p:pic>
    </p:spTree>
    <p:extLst>
      <p:ext uri="{BB962C8B-B14F-4D97-AF65-F5344CB8AC3E}">
        <p14:creationId xmlns:p14="http://schemas.microsoft.com/office/powerpoint/2010/main" val="1305068539"/>
      </p:ext>
    </p:extLst>
  </p:cSld>
  <p:clrMapOvr>
    <a:masterClrMapping/>
  </p:clrMapOvr>
  <p:transition>
    <p:fade/>
  </p:transition>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 ANIMATED">
    <p:bg bwMode="auto">
      <p:bgRef idx="1001">
        <a:schemeClr val="bg2"/>
      </p:bgRef>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75" y="4395788"/>
            <a:ext cx="12433300" cy="2601913"/>
          </a:xfrm>
          <a:prstGeom prst="rect">
            <a:avLst/>
          </a:prstGeom>
          <a:solidFill>
            <a:srgbClr val="4DA0E2"/>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Rectangle 7"/>
          <p:cNvSpPr>
            <a:spLocks noChangeArrowheads="1"/>
          </p:cNvSpPr>
          <p:nvPr userDrawn="1"/>
        </p:nvSpPr>
        <p:spPr bwMode="auto">
          <a:xfrm>
            <a:off x="0" y="5843588"/>
            <a:ext cx="12433301" cy="1154113"/>
          </a:xfrm>
          <a:prstGeom prst="rect">
            <a:avLst/>
          </a:prstGeom>
          <a:solidFill>
            <a:srgbClr val="00188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1" name="Rectangle 8"/>
          <p:cNvSpPr>
            <a:spLocks noChangeArrowheads="1"/>
          </p:cNvSpPr>
          <p:nvPr userDrawn="1"/>
        </p:nvSpPr>
        <p:spPr bwMode="auto">
          <a:xfrm>
            <a:off x="3175" y="3409950"/>
            <a:ext cx="12430127" cy="282575"/>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12"/>
          <p:cNvSpPr/>
          <p:nvPr userDrawn="1"/>
        </p:nvSpPr>
        <p:spPr bwMode="white">
          <a:xfrm>
            <a:off x="0" y="-318"/>
            <a:ext cx="12435840" cy="69951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3551231"/>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1713939"/>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sp>
        <p:nvSpPr>
          <p:cNvPr id="8" name="Rectangle 6"/>
          <p:cNvSpPr>
            <a:spLocks noChangeArrowheads="1"/>
          </p:cNvSpPr>
          <p:nvPr userDrawn="1"/>
        </p:nvSpPr>
        <p:spPr bwMode="auto">
          <a:xfrm>
            <a:off x="3175" y="4395788"/>
            <a:ext cx="124333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6" name="Picture 15"/>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2528677406"/>
      </p:ext>
    </p:extLst>
  </p:cSld>
  <p:clrMapOvr>
    <a:overrideClrMapping bg1="dk1" tx1="lt1" bg2="dk2" tx2="lt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4.96142E-6 L -4.34261E-6 4.9614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2.42851E-6 L -3.02783E-6 2.42851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950"/>
                                        <p:tgtEl>
                                          <p:spTgt spid="1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1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16"/>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2.42851E-6 L -3.02783E-6 2.42851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Lst>
  </p:timing>
  <p:extLst mod="1">
    <p:ext uri="{DCECCB84-F9BA-43D5-87BE-67443E8EF086}">
      <p15:sldGuideLst xmlns:p15="http://schemas.microsoft.com/office/powerpoint/2012/main">
        <p15:guide id="4" orient="horz" pos="4406">
          <p15:clr>
            <a:srgbClr val="C35EA4"/>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 STATIC">
    <p:bg>
      <p:bgRef idx="1001">
        <a:schemeClr val="bg2"/>
      </p:bgRef>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505774"/>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1668482"/>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sp>
        <p:nvSpPr>
          <p:cNvPr id="8" name="Rectangle 6"/>
          <p:cNvSpPr>
            <a:spLocks noChangeArrowheads="1"/>
          </p:cNvSpPr>
          <p:nvPr userDrawn="1"/>
        </p:nvSpPr>
        <p:spPr bwMode="auto">
          <a:xfrm>
            <a:off x="3175" y="4395788"/>
            <a:ext cx="124333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914363" rtl="0" eaLnBrk="1" latinLnBrk="0" hangingPunct="1"/>
            <a:r>
              <a:rPr lang="en-US" sz="1050" b="0" kern="1200" spc="150"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
        <p:nvSpPr>
          <p:cNvPr id="15" name="Text Placeholder 16"/>
          <p:cNvSpPr>
            <a:spLocks noGrp="1"/>
          </p:cNvSpPr>
          <p:nvPr>
            <p:ph type="body" sz="quarter" idx="13" hasCustomPrompt="1"/>
          </p:nvPr>
        </p:nvSpPr>
        <p:spPr>
          <a:xfrm>
            <a:off x="8504082" y="285943"/>
            <a:ext cx="3657600" cy="461665"/>
          </a:xfrm>
        </p:spPr>
        <p:txBody>
          <a:bodyPr/>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a:t>
            </a:r>
          </a:p>
        </p:txBody>
      </p:sp>
      <p:sp>
        <p:nvSpPr>
          <p:cNvPr id="10" name="Text Placeholder 16"/>
          <p:cNvSpPr>
            <a:spLocks noGrp="1"/>
          </p:cNvSpPr>
          <p:nvPr>
            <p:ph type="body" sz="quarter" idx="14" hasCustomPrompt="1"/>
          </p:nvPr>
        </p:nvSpPr>
        <p:spPr>
          <a:xfrm>
            <a:off x="280051" y="6045467"/>
            <a:ext cx="3657600" cy="461665"/>
          </a:xfrm>
        </p:spPr>
        <p:txBody>
          <a:bodyPr/>
          <a:lstStyle>
            <a:lvl1pPr marL="0" indent="0" algn="l">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Yammer hashtag</a:t>
            </a:r>
          </a:p>
        </p:txBody>
      </p:sp>
      <p:pic>
        <p:nvPicPr>
          <p:cNvPr id="11" name="Picture 10"/>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19256232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fidentiality Slide">
    <p:bg bwMode="gray">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p>
        </p:txBody>
      </p:sp>
    </p:spTree>
    <p:extLst>
      <p:ext uri="{BB962C8B-B14F-4D97-AF65-F5344CB8AC3E}">
        <p14:creationId xmlns:p14="http://schemas.microsoft.com/office/powerpoint/2010/main" val="150663755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STATIC">
    <p:bg>
      <p:bgRef idx="1001">
        <a:schemeClr val="bg2"/>
      </p:bgRef>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505774"/>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1668482"/>
            <a:ext cx="10058336"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sp>
        <p:nvSpPr>
          <p:cNvPr id="8" name="Rectangle 6"/>
          <p:cNvSpPr>
            <a:spLocks noChangeArrowheads="1"/>
          </p:cNvSpPr>
          <p:nvPr userDrawn="1"/>
        </p:nvSpPr>
        <p:spPr bwMode="auto">
          <a:xfrm>
            <a:off x="3175" y="4395788"/>
            <a:ext cx="124333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914363" rtl="0" eaLnBrk="1" latinLnBrk="0" hangingPunct="1"/>
            <a:r>
              <a:rPr lang="en-US" sz="1050" b="0" kern="1200" spc="150"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
        <p:nvSpPr>
          <p:cNvPr id="15" name="Text Placeholder 16"/>
          <p:cNvSpPr>
            <a:spLocks noGrp="1"/>
          </p:cNvSpPr>
          <p:nvPr>
            <p:ph type="body" sz="quarter" idx="13" hasCustomPrompt="1"/>
          </p:nvPr>
        </p:nvSpPr>
        <p:spPr>
          <a:xfrm>
            <a:off x="8504082" y="285943"/>
            <a:ext cx="3657600" cy="461665"/>
          </a:xfrm>
        </p:spPr>
        <p:txBody>
          <a:bodyPr/>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a:t>
            </a:r>
          </a:p>
        </p:txBody>
      </p:sp>
      <p:sp>
        <p:nvSpPr>
          <p:cNvPr id="10" name="Text Placeholder 16"/>
          <p:cNvSpPr>
            <a:spLocks noGrp="1"/>
          </p:cNvSpPr>
          <p:nvPr>
            <p:ph type="body" sz="quarter" idx="14" hasCustomPrompt="1"/>
          </p:nvPr>
        </p:nvSpPr>
        <p:spPr>
          <a:xfrm>
            <a:off x="280051" y="6045467"/>
            <a:ext cx="3657600" cy="461665"/>
          </a:xfrm>
        </p:spPr>
        <p:txBody>
          <a:bodyPr/>
          <a:lstStyle>
            <a:lvl1pPr marL="0" indent="0" algn="l">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Yammer hashtag</a:t>
            </a:r>
          </a:p>
        </p:txBody>
      </p:sp>
      <p:pic>
        <p:nvPicPr>
          <p:cNvPr id="11" name="Picture 10"/>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373778643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6411309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7456889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1635337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8402323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7114247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897319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8655570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743524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98626063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73151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9" y="4868863"/>
            <a:ext cx="7315198" cy="738664"/>
          </a:xfrm>
          <a:noFill/>
        </p:spPr>
        <p:txBody>
          <a:bodyPr wrap="square"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pic>
        <p:nvPicPr>
          <p:cNvPr id="7" name="Picture 6"/>
          <p:cNvPicPr>
            <a:picLocks noChangeAspect="1"/>
          </p:cNvPicPr>
          <p:nvPr userDrawn="1"/>
        </p:nvPicPr>
        <p:blipFill>
          <a:blip r:embed="rId2"/>
          <a:stretch>
            <a:fillRect/>
          </a:stretch>
        </p:blipFill>
        <p:spPr>
          <a:xfrm>
            <a:off x="7757448" y="304193"/>
            <a:ext cx="4409440" cy="6400800"/>
          </a:xfrm>
          <a:prstGeom prst="rect">
            <a:avLst/>
          </a:prstGeom>
        </p:spPr>
      </p:pic>
    </p:spTree>
    <p:extLst>
      <p:ext uri="{BB962C8B-B14F-4D97-AF65-F5344CB8AC3E}">
        <p14:creationId xmlns:p14="http://schemas.microsoft.com/office/powerpoint/2010/main" val="29962675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fidentiality Slide">
    <p:bg bwMode="gray">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p>
        </p:txBody>
      </p:sp>
    </p:spTree>
    <p:extLst>
      <p:ext uri="{BB962C8B-B14F-4D97-AF65-F5344CB8AC3E}">
        <p14:creationId xmlns:p14="http://schemas.microsoft.com/office/powerpoint/2010/main" val="123387791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4571278"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pic>
        <p:nvPicPr>
          <p:cNvPr id="4" name="Picture 3"/>
          <p:cNvPicPr>
            <a:picLocks noChangeAspect="1"/>
          </p:cNvPicPr>
          <p:nvPr userDrawn="1"/>
        </p:nvPicPr>
        <p:blipFill>
          <a:blip r:embed="rId2"/>
          <a:stretch>
            <a:fillRect/>
          </a:stretch>
        </p:blipFill>
        <p:spPr>
          <a:xfrm>
            <a:off x="635" y="3410196"/>
            <a:ext cx="12435840" cy="3104213"/>
          </a:xfrm>
          <a:prstGeom prst="rect">
            <a:avLst/>
          </a:prstGeom>
        </p:spPr>
      </p:pic>
      <p:sp>
        <p:nvSpPr>
          <p:cNvPr id="5" name="TextBox 7"/>
          <p:cNvSpPr txBox="1"/>
          <p:nvPr userDrawn="1"/>
        </p:nvSpPr>
        <p:spPr bwMode="white">
          <a:xfrm>
            <a:off x="4454934" y="6697627"/>
            <a:ext cx="3526606"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914363" rtl="0" eaLnBrk="1" latinLnBrk="0" hangingPunct="1"/>
            <a:r>
              <a:rPr lang="en-US" sz="1050" b="0" kern="1200" spc="150"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Tree>
    <p:extLst>
      <p:ext uri="{BB962C8B-B14F-4D97-AF65-F5344CB8AC3E}">
        <p14:creationId xmlns:p14="http://schemas.microsoft.com/office/powerpoint/2010/main" val="27474425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751618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6311757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Fact Layout_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dirty="0"/>
              <a:t>Click to edit Master title style</a:t>
            </a:r>
          </a:p>
        </p:txBody>
      </p:sp>
    </p:spTree>
    <p:extLst>
      <p:ext uri="{BB962C8B-B14F-4D97-AF65-F5344CB8AC3E}">
        <p14:creationId xmlns:p14="http://schemas.microsoft.com/office/powerpoint/2010/main" val="298509388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Ref idx="1001">
        <a:schemeClr val="bg2"/>
      </p:bgRef>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2125663"/>
            <a:ext cx="10058399" cy="917575"/>
          </a:xfrm>
        </p:spPr>
        <p:txBody>
          <a:bodyPr/>
          <a:lstStyle>
            <a:lvl1pPr marL="282575" indent="-282575">
              <a:tabLst>
                <a:tab pos="282575" algn="l"/>
              </a:tabLst>
              <a:defRPr sz="6000" baseline="0"/>
            </a:lvl1pPr>
          </a:lstStyle>
          <a:p>
            <a:r>
              <a:rPr lang="en-US" dirty="0"/>
              <a:t>“	Add a quote here. Design is easier than it looks, and more important than it seems.”</a:t>
            </a:r>
          </a:p>
        </p:txBody>
      </p:sp>
      <p:sp>
        <p:nvSpPr>
          <p:cNvPr id="4" name="Text Placeholder 3"/>
          <p:cNvSpPr>
            <a:spLocks noGrp="1"/>
          </p:cNvSpPr>
          <p:nvPr>
            <p:ph type="body" sz="quarter" idx="10" hasCustomPrompt="1"/>
          </p:nvPr>
        </p:nvSpPr>
        <p:spPr>
          <a:xfrm>
            <a:off x="5761038" y="4868847"/>
            <a:ext cx="5486400" cy="1071062"/>
          </a:xfrm>
        </p:spPr>
        <p:txBody>
          <a:bodyPr/>
          <a:lstStyle>
            <a:lvl1pPr marL="0" indent="0" algn="r">
              <a:spcBef>
                <a:spcPts val="0"/>
              </a:spcBef>
              <a:buNone/>
              <a:defRPr sz="3200" baseline="0">
                <a:latin typeface="+mj-lt"/>
              </a:defRPr>
            </a:lvl1pPr>
          </a:lstStyle>
          <a:p>
            <a:pPr lvl="0"/>
            <a:r>
              <a:rPr lang="en-US" dirty="0"/>
              <a:t>Author’s Name</a:t>
            </a:r>
          </a:p>
          <a:p>
            <a:pPr lvl="0"/>
            <a:r>
              <a:rPr lang="en-US" dirty="0"/>
              <a:t>Title</a:t>
            </a:r>
          </a:p>
        </p:txBody>
      </p:sp>
      <p:sp>
        <p:nvSpPr>
          <p:cNvPr id="5"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2834910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54332080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2"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400920112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
        <p:nvSpPr>
          <p:cNvPr id="2"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78060972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51649912"/>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losing logo slide_color">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38681114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0610562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12575449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9" name="Picture 18"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0" y="6240963"/>
            <a:ext cx="1278510" cy="274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64013" y="490736"/>
            <a:ext cx="1436313" cy="306604"/>
          </a:xfrm>
          <a:prstGeom prst="rect">
            <a:avLst/>
          </a:prstGeom>
        </p:spPr>
      </p:pic>
      <p:sp>
        <p:nvSpPr>
          <p:cNvPr id="12" name="Freeform 1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00BCF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35381353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Slide - Microsoft">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2" name="TextBox 1"/>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29452331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Slide - Build">
    <p:bg>
      <p:bgRef idx="1001">
        <a:schemeClr val="bg2"/>
      </p:bgRef>
    </p:bg>
    <p:spTree>
      <p:nvGrpSpPr>
        <p:cNvPr id="1" name=""/>
        <p:cNvGrpSpPr/>
        <p:nvPr/>
      </p:nvGrpSpPr>
      <p:grpSpPr>
        <a:xfrm>
          <a:off x="0" y="0"/>
          <a:ext cx="0" cy="0"/>
          <a:chOff x="0" y="0"/>
          <a:chExt cx="0" cy="0"/>
        </a:xfrm>
      </p:grpSpPr>
      <p:pic>
        <p:nvPicPr>
          <p:cNvPr id="16" name="Picture 15" hidden="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59230" y="6240963"/>
            <a:ext cx="1278510" cy="274137"/>
          </a:xfrm>
          <a:prstGeom prst="rect">
            <a:avLst/>
          </a:prstGeom>
        </p:spPr>
      </p:pic>
      <p:sp>
        <p:nvSpPr>
          <p:cNvPr id="18" name="Title 1"/>
          <p:cNvSpPr>
            <a:spLocks noGrp="1"/>
          </p:cNvSpPr>
          <p:nvPr>
            <p:ph type="title" hasCustomPrompt="1"/>
          </p:nvPr>
        </p:nvSpPr>
        <p:spPr>
          <a:xfrm>
            <a:off x="274702" y="2125678"/>
            <a:ext cx="10058336" cy="1828786"/>
          </a:xfrm>
          <a:noFill/>
        </p:spPr>
        <p:txBody>
          <a:bodyPr lIns="146304" tIns="91440" rIns="146304" bIns="91440" anchor="t" anchorCtr="0"/>
          <a:lstStyle>
            <a:lvl1pPr>
              <a:defRPr sz="5400" spc="-100" baseline="0">
                <a:gradFill>
                  <a:gsLst>
                    <a:gs pos="100000">
                      <a:schemeClr val="tx2"/>
                    </a:gs>
                    <a:gs pos="0">
                      <a:schemeClr val="tx2"/>
                    </a:gs>
                  </a:gsLst>
                  <a:lin ang="5400000" scaled="0"/>
                </a:gradFill>
              </a:defRPr>
            </a:lvl1pPr>
          </a:lstStyle>
          <a:p>
            <a:r>
              <a:rPr lang="en-US" dirty="0"/>
              <a:t>Presentation title</a:t>
            </a:r>
          </a:p>
        </p:txBody>
      </p:sp>
      <p:sp>
        <p:nvSpPr>
          <p:cNvPr id="19" name="Text Placeholder 4"/>
          <p:cNvSpPr>
            <a:spLocks noGrp="1"/>
          </p:cNvSpPr>
          <p:nvPr>
            <p:ph type="body" sz="quarter" idx="12" hasCustomPrompt="1"/>
          </p:nvPr>
        </p:nvSpPr>
        <p:spPr>
          <a:xfrm>
            <a:off x="274701" y="3955786"/>
            <a:ext cx="100583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sp>
        <p:nvSpPr>
          <p:cNvPr id="7" name="Text Placeholder 2"/>
          <p:cNvSpPr>
            <a:spLocks noGrp="1"/>
          </p:cNvSpPr>
          <p:nvPr>
            <p:ph type="body" sz="quarter" idx="13" hasCustomPrompt="1"/>
          </p:nvPr>
        </p:nvSpPr>
        <p:spPr>
          <a:xfrm>
            <a:off x="8504238" y="307621"/>
            <a:ext cx="3656013"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
        <p:nvSpPr>
          <p:cNvPr id="8" name="Freeform 7"/>
          <p:cNvSpPr>
            <a:spLocks noChangeAspect="1" noEditPoints="1"/>
          </p:cNvSpPr>
          <p:nvPr userDrawn="1"/>
        </p:nvSpPr>
        <p:spPr bwMode="black">
          <a:xfrm>
            <a:off x="457200" y="490736"/>
            <a:ext cx="1239006" cy="310896"/>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9" name="TextBox 8"/>
          <p:cNvSpPr txBox="1"/>
          <p:nvPr userDrawn="1"/>
        </p:nvSpPr>
        <p:spPr>
          <a:xfrm>
            <a:off x="288989" y="6072577"/>
            <a:ext cx="190020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#Build2016</a:t>
            </a:r>
          </a:p>
        </p:txBody>
      </p:sp>
    </p:spTree>
    <p:extLst>
      <p:ext uri="{BB962C8B-B14F-4D97-AF65-F5344CB8AC3E}">
        <p14:creationId xmlns:p14="http://schemas.microsoft.com/office/powerpoint/2010/main" val="78643892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5999861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8639655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4904084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3261794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006466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532184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5313373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0490386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8734938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6866620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title"/>
          </p:nvPr>
        </p:nvSpPr>
        <p:spPr>
          <a:xfrm>
            <a:off x="1101436" y="2963862"/>
            <a:ext cx="10235966" cy="917575"/>
          </a:xfrm>
        </p:spPr>
        <p:txBody>
          <a:bodyPr anchor="ctr" anchorCtr="0"/>
          <a:lstStyle>
            <a:lvl1pPr algn="l">
              <a:defRPr>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2856588321"/>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4000" cy="1181862"/>
          </a:xfrm>
          <a:noFill/>
        </p:spPr>
        <p:txBody>
          <a:bodyPr wrap="square" tIns="91440" bIns="91440" anchor="t" anchorCtr="0">
            <a:spAutoFit/>
          </a:bodyPr>
          <a:lstStyle>
            <a:lvl1pPr>
              <a:defRPr sz="7200" spc="-100" baseline="0">
                <a:gradFill>
                  <a:gsLst>
                    <a:gs pos="24779">
                      <a:srgbClr val="000000"/>
                    </a:gs>
                    <a:gs pos="70000">
                      <a:srgbClr val="000000"/>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9143999" cy="738664"/>
          </a:xfrm>
          <a:noFill/>
        </p:spPr>
        <p:txBody>
          <a:bodyPr wrap="square" lIns="182880" tIns="146304" rIns="182880" bIns="146304">
            <a:spAutoFit/>
          </a:bodyPr>
          <a:lstStyle>
            <a:lvl1pPr marL="0" indent="0">
              <a:spcBef>
                <a:spcPts val="0"/>
              </a:spcBef>
              <a:buNone/>
              <a:defRPr sz="3200" spc="0" baseline="0">
                <a:gradFill>
                  <a:gsLst>
                    <a:gs pos="24779">
                      <a:srgbClr val="000000"/>
                    </a:gs>
                    <a:gs pos="70000">
                      <a:srgbClr val="000000"/>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6181785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9143999" cy="1181862"/>
          </a:xfrm>
          <a:noFill/>
        </p:spPr>
        <p:txBody>
          <a:bodyPr wrap="square"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1906123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17200886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92035">
                      <a:srgbClr val="000000"/>
                    </a:gs>
                    <a:gs pos="75000">
                      <a:srgbClr val="000000"/>
                    </a:gs>
                  </a:gsLst>
                  <a:lin ang="5400000" scaled="0"/>
                </a:gradFill>
              </a:defRPr>
            </a:lvl1pPr>
          </a:lstStyle>
          <a:p>
            <a:r>
              <a:rPr lang="en-US" dirty="0"/>
              <a:t>Section title</a:t>
            </a:r>
          </a:p>
        </p:txBody>
      </p:sp>
    </p:spTree>
    <p:extLst>
      <p:ext uri="{BB962C8B-B14F-4D97-AF65-F5344CB8AC3E}">
        <p14:creationId xmlns:p14="http://schemas.microsoft.com/office/powerpoint/2010/main" val="420767446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dpi="0" rotWithShape="1">
            <a:blip r:embed="rId2"/>
            <a:srcRect/>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206079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86867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5"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73240436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0004543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3690258"/>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losing logo slide_color">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64013" y="479425"/>
            <a:ext cx="1436313" cy="306604"/>
          </a:xfrm>
          <a:prstGeom prst="rect">
            <a:avLst/>
          </a:prstGeom>
        </p:spPr>
      </p:pic>
    </p:spTree>
    <p:extLst>
      <p:ext uri="{BB962C8B-B14F-4D97-AF65-F5344CB8AC3E}">
        <p14:creationId xmlns:p14="http://schemas.microsoft.com/office/powerpoint/2010/main" val="31045149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16467969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Vision slide">
    <p:spTree>
      <p:nvGrpSpPr>
        <p:cNvPr id="1" name=""/>
        <p:cNvGrpSpPr/>
        <p:nvPr/>
      </p:nvGrpSpPr>
      <p:grpSpPr>
        <a:xfrm>
          <a:off x="0" y="0"/>
          <a:ext cx="0" cy="0"/>
          <a:chOff x="0" y="0"/>
          <a:chExt cx="0" cy="0"/>
        </a:xfrm>
      </p:grpSpPr>
      <p:sp>
        <p:nvSpPr>
          <p:cNvPr id="3" name="Rectangle 2"/>
          <p:cNvSpPr/>
          <p:nvPr userDrawn="1"/>
        </p:nvSpPr>
        <p:spPr bwMode="auto">
          <a:xfrm>
            <a:off x="5432589" y="6515100"/>
            <a:ext cx="1577505" cy="368300"/>
          </a:xfrm>
          <a:prstGeom prst="rect">
            <a:avLst/>
          </a:prstGeom>
          <a:solidFill>
            <a:schemeClr val="bg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4" name="Rectangle 3"/>
          <p:cNvSpPr/>
          <p:nvPr userDrawn="1"/>
        </p:nvSpPr>
        <p:spPr bwMode="auto">
          <a:xfrm>
            <a:off x="6225046" y="2095501"/>
            <a:ext cx="5939157" cy="4602162"/>
          </a:xfrm>
          <a:prstGeom prst="rect">
            <a:avLst/>
          </a:prstGeom>
          <a:solidFill>
            <a:schemeClr val="tx1">
              <a:lumMod val="10000"/>
              <a:lumOff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5" name="Rectangle 4"/>
          <p:cNvSpPr/>
          <p:nvPr userDrawn="1"/>
        </p:nvSpPr>
        <p:spPr bwMode="auto">
          <a:xfrm>
            <a:off x="246063" y="2095501"/>
            <a:ext cx="5897880" cy="4602162"/>
          </a:xfrm>
          <a:prstGeom prst="rect">
            <a:avLst/>
          </a:prstGeom>
          <a:solidFill>
            <a:schemeClr val="tx1">
              <a:lumMod val="10000"/>
              <a:lumOff val="90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 name="Title 3"/>
          <p:cNvSpPr>
            <a:spLocks noGrp="1"/>
          </p:cNvSpPr>
          <p:nvPr>
            <p:ph type="title"/>
          </p:nvPr>
        </p:nvSpPr>
        <p:spPr>
          <a:xfrm>
            <a:off x="274639" y="295274"/>
            <a:ext cx="11889564" cy="917575"/>
          </a:xfrm>
        </p:spPr>
        <p:txBody>
          <a:bodyPr/>
          <a:lstStyle/>
          <a:p>
            <a:r>
              <a:rPr lang="en-US"/>
              <a:t>Click to edit Master title style</a:t>
            </a:r>
            <a:endParaRPr lang="en-US" dirty="0"/>
          </a:p>
        </p:txBody>
      </p:sp>
      <p:sp>
        <p:nvSpPr>
          <p:cNvPr id="7" name="Data"/>
          <p:cNvSpPr/>
          <p:nvPr userDrawn="1"/>
        </p:nvSpPr>
        <p:spPr bwMode="auto">
          <a:xfrm>
            <a:off x="6225045" y="1211263"/>
            <a:ext cx="5939157" cy="9144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6304" rIns="179212" bIns="143371" numCol="1" spcCol="0" rtlCol="0" fromWordArt="0" anchor="ctr"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r>
              <a:rPr kumimoji="0" lang="en-US" sz="5400" b="1" i="0" u="none" strike="noStrike" kern="1200" cap="none" spc="-20" normalizeH="0" baseline="0" noProof="0">
                <a:ln>
                  <a:noFill/>
                </a:ln>
                <a:gradFill>
                  <a:gsLst>
                    <a:gs pos="8300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DATA</a:t>
            </a:r>
            <a:endParaRPr kumimoji="0" lang="en-US" sz="5400" b="1" i="0" u="none" strike="noStrike" kern="1200" cap="none" spc="-20" normalizeH="0" baseline="0" noProof="0" dirty="0">
              <a:ln>
                <a:noFill/>
              </a:ln>
              <a:gradFill>
                <a:gsLst>
                  <a:gs pos="8300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endParaRPr>
          </a:p>
        </p:txBody>
      </p:sp>
      <p:sp>
        <p:nvSpPr>
          <p:cNvPr id="8" name="USER"/>
          <p:cNvSpPr/>
          <p:nvPr userDrawn="1"/>
        </p:nvSpPr>
        <p:spPr bwMode="auto">
          <a:xfrm>
            <a:off x="246063" y="1211263"/>
            <a:ext cx="5897880" cy="9144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6304" rIns="179212" bIns="143371" numCol="1" spcCol="0" rtlCol="0" fromWordArt="0" anchor="ctr"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r>
              <a:rPr kumimoji="0" lang="en-US" sz="5400" b="1" i="0" u="none" strike="noStrike" kern="1200" cap="none" spc="-20" normalizeH="0" baseline="0" noProof="0" dirty="0">
                <a:ln>
                  <a:noFill/>
                </a:ln>
                <a:gradFill>
                  <a:gsLst>
                    <a:gs pos="83000">
                      <a:srgbClr val="FFFFFF"/>
                    </a:gs>
                    <a:gs pos="100000">
                      <a:srgbClr val="FFFFFF"/>
                    </a:gs>
                  </a:gsLst>
                  <a:lin ang="5400000" scaled="1"/>
                </a:gradFill>
                <a:effectLst/>
                <a:uLnTx/>
                <a:uFillTx/>
                <a:latin typeface="Segoe UI Light" panose="020B0502040204020203" pitchFamily="34" charset="0"/>
                <a:ea typeface="+mn-ea"/>
                <a:cs typeface="Segoe UI Light" panose="020B0502040204020203" pitchFamily="34" charset="0"/>
              </a:rPr>
              <a:t>USERS</a:t>
            </a:r>
          </a:p>
        </p:txBody>
      </p:sp>
      <p:grpSp>
        <p:nvGrpSpPr>
          <p:cNvPr id="9" name="Group 8"/>
          <p:cNvGrpSpPr/>
          <p:nvPr userDrawn="1"/>
        </p:nvGrpSpPr>
        <p:grpSpPr>
          <a:xfrm>
            <a:off x="662415" y="3684587"/>
            <a:ext cx="5262336" cy="2763865"/>
            <a:chOff x="540178" y="2851546"/>
            <a:chExt cx="5262336" cy="2763865"/>
          </a:xfrm>
        </p:grpSpPr>
        <p:sp>
          <p:nvSpPr>
            <p:cNvPr id="10" name="AutoShape 3"/>
            <p:cNvSpPr>
              <a:spLocks noChangeAspect="1" noChangeArrowheads="1" noTextEdit="1"/>
            </p:cNvSpPr>
            <p:nvPr/>
          </p:nvSpPr>
          <p:spPr bwMode="auto">
            <a:xfrm>
              <a:off x="855747" y="3586644"/>
              <a:ext cx="2539411" cy="2028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1" name="Rounded Rectangle 10"/>
            <p:cNvSpPr/>
            <p:nvPr/>
          </p:nvSpPr>
          <p:spPr bwMode="auto">
            <a:xfrm rot="5400000">
              <a:off x="4210932" y="4023829"/>
              <a:ext cx="1889570" cy="1293594"/>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 name="Rounded Rectangle 11"/>
            <p:cNvSpPr/>
            <p:nvPr/>
          </p:nvSpPr>
          <p:spPr bwMode="auto">
            <a:xfrm rot="5400000">
              <a:off x="4342251" y="4075857"/>
              <a:ext cx="1626931" cy="1133942"/>
            </a:xfrm>
            <a:prstGeom prst="roundRect">
              <a:avLst>
                <a:gd name="adj" fmla="val 3643"/>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 name="Oval 12"/>
            <p:cNvSpPr/>
            <p:nvPr/>
          </p:nvSpPr>
          <p:spPr bwMode="auto">
            <a:xfrm rot="5400000">
              <a:off x="5117455" y="5486583"/>
              <a:ext cx="76525" cy="7652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 name="Rectangle 13"/>
            <p:cNvSpPr/>
            <p:nvPr/>
          </p:nvSpPr>
          <p:spPr>
            <a:xfrm>
              <a:off x="4649298" y="4092508"/>
              <a:ext cx="1025503" cy="1287474"/>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5" name="Rectangle 14"/>
            <p:cNvSpPr/>
            <p:nvPr/>
          </p:nvSpPr>
          <p:spPr>
            <a:xfrm>
              <a:off x="4649298" y="3911598"/>
              <a:ext cx="1025503" cy="199389"/>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cxnSp>
          <p:nvCxnSpPr>
            <p:cNvPr id="16" name="Straight Connector 15"/>
            <p:cNvCxnSpPr/>
            <p:nvPr/>
          </p:nvCxnSpPr>
          <p:spPr>
            <a:xfrm>
              <a:off x="4731651" y="4390496"/>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31651" y="4494102"/>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731651" y="4597709"/>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731651" y="4701315"/>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731651" y="4908528"/>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731651" y="4804922"/>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731651" y="5012137"/>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3" name="Freeform 12"/>
            <p:cNvSpPr>
              <a:spLocks noEditPoints="1"/>
            </p:cNvSpPr>
            <p:nvPr/>
          </p:nvSpPr>
          <p:spPr bwMode="auto">
            <a:xfrm>
              <a:off x="5297283" y="4189760"/>
              <a:ext cx="333312" cy="325365"/>
            </a:xfrm>
            <a:custGeom>
              <a:avLst/>
              <a:gdLst>
                <a:gd name="T0" fmla="*/ 731 w 1609"/>
                <a:gd name="T1" fmla="*/ 843 h 1572"/>
                <a:gd name="T2" fmla="*/ 1444 w 1609"/>
                <a:gd name="T3" fmla="*/ 843 h 1572"/>
                <a:gd name="T4" fmla="*/ 731 w 1609"/>
                <a:gd name="T5" fmla="*/ 1572 h 1572"/>
                <a:gd name="T6" fmla="*/ 0 w 1609"/>
                <a:gd name="T7" fmla="*/ 843 h 1572"/>
                <a:gd name="T8" fmla="*/ 731 w 1609"/>
                <a:gd name="T9" fmla="*/ 132 h 1572"/>
                <a:gd name="T10" fmla="*/ 731 w 1609"/>
                <a:gd name="T11" fmla="*/ 843 h 1572"/>
                <a:gd name="T12" fmla="*/ 731 w 1609"/>
                <a:gd name="T13" fmla="*/ 843 h 1572"/>
                <a:gd name="T14" fmla="*/ 898 w 1609"/>
                <a:gd name="T15" fmla="*/ 734 h 1572"/>
                <a:gd name="T16" fmla="*/ 1609 w 1609"/>
                <a:gd name="T17" fmla="*/ 734 h 1572"/>
                <a:gd name="T18" fmla="*/ 898 w 1609"/>
                <a:gd name="T19" fmla="*/ 0 h 1572"/>
                <a:gd name="T20" fmla="*/ 898 w 1609"/>
                <a:gd name="T21" fmla="*/ 734 h 1572"/>
                <a:gd name="T22" fmla="*/ 898 w 1609"/>
                <a:gd name="T23" fmla="*/ 734 h 1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9" h="1572">
                  <a:moveTo>
                    <a:pt x="731" y="843"/>
                  </a:moveTo>
                  <a:cubicBezTo>
                    <a:pt x="1444" y="843"/>
                    <a:pt x="1444" y="843"/>
                    <a:pt x="1444" y="843"/>
                  </a:cubicBezTo>
                  <a:cubicBezTo>
                    <a:pt x="1444" y="1244"/>
                    <a:pt x="1115" y="1572"/>
                    <a:pt x="731" y="1572"/>
                  </a:cubicBezTo>
                  <a:cubicBezTo>
                    <a:pt x="329" y="1572"/>
                    <a:pt x="0" y="1244"/>
                    <a:pt x="0" y="843"/>
                  </a:cubicBezTo>
                  <a:cubicBezTo>
                    <a:pt x="0" y="460"/>
                    <a:pt x="329" y="132"/>
                    <a:pt x="731" y="132"/>
                  </a:cubicBezTo>
                  <a:cubicBezTo>
                    <a:pt x="731" y="843"/>
                    <a:pt x="731" y="843"/>
                    <a:pt x="731" y="843"/>
                  </a:cubicBezTo>
                  <a:cubicBezTo>
                    <a:pt x="731" y="843"/>
                    <a:pt x="731" y="843"/>
                    <a:pt x="731" y="843"/>
                  </a:cubicBezTo>
                  <a:close/>
                  <a:moveTo>
                    <a:pt x="898" y="734"/>
                  </a:moveTo>
                  <a:cubicBezTo>
                    <a:pt x="1609" y="734"/>
                    <a:pt x="1609" y="734"/>
                    <a:pt x="1609" y="734"/>
                  </a:cubicBezTo>
                  <a:cubicBezTo>
                    <a:pt x="1609" y="331"/>
                    <a:pt x="1281" y="0"/>
                    <a:pt x="898" y="0"/>
                  </a:cubicBezTo>
                  <a:cubicBezTo>
                    <a:pt x="898" y="734"/>
                    <a:pt x="898" y="734"/>
                    <a:pt x="898" y="734"/>
                  </a:cubicBezTo>
                  <a:cubicBezTo>
                    <a:pt x="898" y="734"/>
                    <a:pt x="898" y="734"/>
                    <a:pt x="898" y="734"/>
                  </a:cubicBezTo>
                  <a:close/>
                </a:path>
              </a:pathLst>
            </a:custGeom>
            <a:solidFill>
              <a:srgbClr val="A32B0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4" name="Freeform 5"/>
            <p:cNvSpPr>
              <a:spLocks/>
            </p:cNvSpPr>
            <p:nvPr/>
          </p:nvSpPr>
          <p:spPr bwMode="auto">
            <a:xfrm>
              <a:off x="1787391" y="5363155"/>
              <a:ext cx="1714098" cy="195853"/>
            </a:xfrm>
            <a:custGeom>
              <a:avLst/>
              <a:gdLst>
                <a:gd name="T0" fmla="*/ 999 w 1094"/>
                <a:gd name="T1" fmla="*/ 0 h 125"/>
                <a:gd name="T2" fmla="*/ 76 w 1094"/>
                <a:gd name="T3" fmla="*/ 0 h 125"/>
                <a:gd name="T4" fmla="*/ 0 w 1094"/>
                <a:gd name="T5" fmla="*/ 125 h 125"/>
                <a:gd name="T6" fmla="*/ 1094 w 1094"/>
                <a:gd name="T7" fmla="*/ 125 h 125"/>
                <a:gd name="T8" fmla="*/ 999 w 1094"/>
                <a:gd name="T9" fmla="*/ 0 h 125"/>
              </a:gdLst>
              <a:ahLst/>
              <a:cxnLst>
                <a:cxn ang="0">
                  <a:pos x="T0" y="T1"/>
                </a:cxn>
                <a:cxn ang="0">
                  <a:pos x="T2" y="T3"/>
                </a:cxn>
                <a:cxn ang="0">
                  <a:pos x="T4" y="T5"/>
                </a:cxn>
                <a:cxn ang="0">
                  <a:pos x="T6" y="T7"/>
                </a:cxn>
                <a:cxn ang="0">
                  <a:pos x="T8" y="T9"/>
                </a:cxn>
              </a:cxnLst>
              <a:rect l="0" t="0" r="r" b="b"/>
              <a:pathLst>
                <a:path w="1094" h="125">
                  <a:moveTo>
                    <a:pt x="999" y="0"/>
                  </a:moveTo>
                  <a:lnTo>
                    <a:pt x="76" y="0"/>
                  </a:lnTo>
                  <a:lnTo>
                    <a:pt x="0" y="125"/>
                  </a:lnTo>
                  <a:lnTo>
                    <a:pt x="1094" y="125"/>
                  </a:lnTo>
                  <a:lnTo>
                    <a:pt x="999"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5" name="Rectangle 6"/>
            <p:cNvSpPr>
              <a:spLocks noChangeArrowheads="1"/>
            </p:cNvSpPr>
            <p:nvPr/>
          </p:nvSpPr>
          <p:spPr bwMode="auto">
            <a:xfrm>
              <a:off x="1787391" y="5559005"/>
              <a:ext cx="1714098" cy="56406"/>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6" name="Freeform 7"/>
            <p:cNvSpPr>
              <a:spLocks/>
            </p:cNvSpPr>
            <p:nvPr/>
          </p:nvSpPr>
          <p:spPr bwMode="auto">
            <a:xfrm>
              <a:off x="919374" y="2851546"/>
              <a:ext cx="3462665" cy="2065065"/>
            </a:xfrm>
            <a:custGeom>
              <a:avLst/>
              <a:gdLst>
                <a:gd name="T0" fmla="*/ 1042 w 1042"/>
                <a:gd name="T1" fmla="*/ 587 h 621"/>
                <a:gd name="T2" fmla="*/ 1008 w 1042"/>
                <a:gd name="T3" fmla="*/ 621 h 621"/>
                <a:gd name="T4" fmla="*/ 34 w 1042"/>
                <a:gd name="T5" fmla="*/ 621 h 621"/>
                <a:gd name="T6" fmla="*/ 0 w 1042"/>
                <a:gd name="T7" fmla="*/ 587 h 621"/>
                <a:gd name="T8" fmla="*/ 0 w 1042"/>
                <a:gd name="T9" fmla="*/ 34 h 621"/>
                <a:gd name="T10" fmla="*/ 34 w 1042"/>
                <a:gd name="T11" fmla="*/ 0 h 621"/>
                <a:gd name="T12" fmla="*/ 1008 w 1042"/>
                <a:gd name="T13" fmla="*/ 0 h 621"/>
                <a:gd name="T14" fmla="*/ 1042 w 1042"/>
                <a:gd name="T15" fmla="*/ 34 h 621"/>
                <a:gd name="T16" fmla="*/ 1042 w 1042"/>
                <a:gd name="T17" fmla="*/ 587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2" h="621">
                  <a:moveTo>
                    <a:pt x="1042" y="587"/>
                  </a:moveTo>
                  <a:cubicBezTo>
                    <a:pt x="1042" y="606"/>
                    <a:pt x="1027" y="621"/>
                    <a:pt x="1008" y="621"/>
                  </a:cubicBezTo>
                  <a:cubicBezTo>
                    <a:pt x="34" y="621"/>
                    <a:pt x="34" y="621"/>
                    <a:pt x="34" y="621"/>
                  </a:cubicBezTo>
                  <a:cubicBezTo>
                    <a:pt x="15" y="621"/>
                    <a:pt x="0" y="606"/>
                    <a:pt x="0" y="587"/>
                  </a:cubicBezTo>
                  <a:cubicBezTo>
                    <a:pt x="0" y="34"/>
                    <a:pt x="0" y="34"/>
                    <a:pt x="0" y="34"/>
                  </a:cubicBezTo>
                  <a:cubicBezTo>
                    <a:pt x="0" y="15"/>
                    <a:pt x="15" y="0"/>
                    <a:pt x="34" y="0"/>
                  </a:cubicBezTo>
                  <a:cubicBezTo>
                    <a:pt x="1008" y="0"/>
                    <a:pt x="1008" y="0"/>
                    <a:pt x="1008" y="0"/>
                  </a:cubicBezTo>
                  <a:cubicBezTo>
                    <a:pt x="1027" y="0"/>
                    <a:pt x="1042" y="15"/>
                    <a:pt x="1042" y="34"/>
                  </a:cubicBezTo>
                  <a:lnTo>
                    <a:pt x="1042" y="587"/>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7" name="Freeform 8"/>
            <p:cNvSpPr>
              <a:spLocks/>
            </p:cNvSpPr>
            <p:nvPr/>
          </p:nvSpPr>
          <p:spPr bwMode="auto">
            <a:xfrm>
              <a:off x="2415685" y="4910344"/>
              <a:ext cx="444976" cy="542119"/>
            </a:xfrm>
            <a:custGeom>
              <a:avLst/>
              <a:gdLst>
                <a:gd name="T0" fmla="*/ 94 w 134"/>
                <a:gd name="T1" fmla="*/ 0 h 163"/>
                <a:gd name="T2" fmla="*/ 99 w 134"/>
                <a:gd name="T3" fmla="*/ 17 h 163"/>
                <a:gd name="T4" fmla="*/ 67 w 134"/>
                <a:gd name="T5" fmla="*/ 49 h 163"/>
                <a:gd name="T6" fmla="*/ 35 w 134"/>
                <a:gd name="T7" fmla="*/ 17 h 163"/>
                <a:gd name="T8" fmla="*/ 40 w 134"/>
                <a:gd name="T9" fmla="*/ 0 h 163"/>
                <a:gd name="T10" fmla="*/ 0 w 134"/>
                <a:gd name="T11" fmla="*/ 0 h 163"/>
                <a:gd name="T12" fmla="*/ 0 w 134"/>
                <a:gd name="T13" fmla="*/ 163 h 163"/>
                <a:gd name="T14" fmla="*/ 134 w 134"/>
                <a:gd name="T15" fmla="*/ 163 h 163"/>
                <a:gd name="T16" fmla="*/ 134 w 134"/>
                <a:gd name="T17" fmla="*/ 0 h 163"/>
                <a:gd name="T18" fmla="*/ 94 w 134"/>
                <a:gd name="T19"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 h="163">
                  <a:moveTo>
                    <a:pt x="94" y="0"/>
                  </a:moveTo>
                  <a:cubicBezTo>
                    <a:pt x="97" y="5"/>
                    <a:pt x="99" y="11"/>
                    <a:pt x="99" y="17"/>
                  </a:cubicBezTo>
                  <a:cubicBezTo>
                    <a:pt x="99" y="35"/>
                    <a:pt x="84" y="49"/>
                    <a:pt x="67" y="49"/>
                  </a:cubicBezTo>
                  <a:cubicBezTo>
                    <a:pt x="49" y="49"/>
                    <a:pt x="35" y="35"/>
                    <a:pt x="35" y="17"/>
                  </a:cubicBezTo>
                  <a:cubicBezTo>
                    <a:pt x="35" y="11"/>
                    <a:pt x="37" y="5"/>
                    <a:pt x="40" y="0"/>
                  </a:cubicBezTo>
                  <a:cubicBezTo>
                    <a:pt x="0" y="0"/>
                    <a:pt x="0" y="0"/>
                    <a:pt x="0" y="0"/>
                  </a:cubicBezTo>
                  <a:cubicBezTo>
                    <a:pt x="0" y="163"/>
                    <a:pt x="0" y="163"/>
                    <a:pt x="0" y="163"/>
                  </a:cubicBezTo>
                  <a:cubicBezTo>
                    <a:pt x="134" y="163"/>
                    <a:pt x="134" y="163"/>
                    <a:pt x="134" y="163"/>
                  </a:cubicBezTo>
                  <a:cubicBezTo>
                    <a:pt x="134" y="0"/>
                    <a:pt x="134" y="0"/>
                    <a:pt x="134" y="0"/>
                  </a:cubicBezTo>
                  <a:lnTo>
                    <a:pt x="94"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8" name="Freeform 9"/>
            <p:cNvSpPr>
              <a:spLocks/>
            </p:cNvSpPr>
            <p:nvPr/>
          </p:nvSpPr>
          <p:spPr bwMode="auto">
            <a:xfrm>
              <a:off x="1016516" y="2945555"/>
              <a:ext cx="3255845" cy="1798705"/>
            </a:xfrm>
            <a:custGeom>
              <a:avLst/>
              <a:gdLst>
                <a:gd name="T0" fmla="*/ 980 w 980"/>
                <a:gd name="T1" fmla="*/ 527 h 541"/>
                <a:gd name="T2" fmla="*/ 966 w 980"/>
                <a:gd name="T3" fmla="*/ 541 h 541"/>
                <a:gd name="T4" fmla="*/ 14 w 980"/>
                <a:gd name="T5" fmla="*/ 541 h 541"/>
                <a:gd name="T6" fmla="*/ 0 w 980"/>
                <a:gd name="T7" fmla="*/ 527 h 541"/>
                <a:gd name="T8" fmla="*/ 0 w 980"/>
                <a:gd name="T9" fmla="*/ 14 h 541"/>
                <a:gd name="T10" fmla="*/ 14 w 980"/>
                <a:gd name="T11" fmla="*/ 0 h 541"/>
                <a:gd name="T12" fmla="*/ 966 w 980"/>
                <a:gd name="T13" fmla="*/ 0 h 541"/>
                <a:gd name="T14" fmla="*/ 980 w 980"/>
                <a:gd name="T15" fmla="*/ 14 h 541"/>
                <a:gd name="T16" fmla="*/ 980 w 980"/>
                <a:gd name="T17" fmla="*/ 527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0" h="541">
                  <a:moveTo>
                    <a:pt x="980" y="527"/>
                  </a:moveTo>
                  <a:cubicBezTo>
                    <a:pt x="980" y="535"/>
                    <a:pt x="974" y="541"/>
                    <a:pt x="966" y="541"/>
                  </a:cubicBezTo>
                  <a:cubicBezTo>
                    <a:pt x="14" y="541"/>
                    <a:pt x="14" y="541"/>
                    <a:pt x="14" y="541"/>
                  </a:cubicBezTo>
                  <a:cubicBezTo>
                    <a:pt x="6" y="541"/>
                    <a:pt x="0" y="535"/>
                    <a:pt x="0" y="527"/>
                  </a:cubicBezTo>
                  <a:cubicBezTo>
                    <a:pt x="0" y="14"/>
                    <a:pt x="0" y="14"/>
                    <a:pt x="0" y="14"/>
                  </a:cubicBezTo>
                  <a:cubicBezTo>
                    <a:pt x="0" y="6"/>
                    <a:pt x="6" y="0"/>
                    <a:pt x="14" y="0"/>
                  </a:cubicBezTo>
                  <a:cubicBezTo>
                    <a:pt x="966" y="0"/>
                    <a:pt x="966" y="0"/>
                    <a:pt x="966" y="0"/>
                  </a:cubicBezTo>
                  <a:cubicBezTo>
                    <a:pt x="974" y="0"/>
                    <a:pt x="980" y="6"/>
                    <a:pt x="980" y="14"/>
                  </a:cubicBezTo>
                  <a:lnTo>
                    <a:pt x="980" y="527"/>
                  </a:lnTo>
                  <a:close/>
                </a:path>
              </a:pathLst>
            </a:custGeom>
            <a:solidFill>
              <a:srgbClr val="E8E8E8"/>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29" name="Rectangle 14"/>
            <p:cNvSpPr>
              <a:spLocks noChangeArrowheads="1"/>
            </p:cNvSpPr>
            <p:nvPr/>
          </p:nvSpPr>
          <p:spPr bwMode="auto">
            <a:xfrm>
              <a:off x="1108374" y="3051647"/>
              <a:ext cx="3064658" cy="1586528"/>
            </a:xfrm>
            <a:prstGeom prst="rect">
              <a:avLst/>
            </a:prstGeom>
            <a:solidFill>
              <a:srgbClr val="217346"/>
            </a:solidFill>
            <a:ln>
              <a:noFill/>
            </a:ln>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0" name="Freeform 5"/>
            <p:cNvSpPr>
              <a:spLocks noChangeAspect="1" noEditPoints="1"/>
            </p:cNvSpPr>
            <p:nvPr/>
          </p:nvSpPr>
          <p:spPr bwMode="black">
            <a:xfrm>
              <a:off x="1267533" y="3182438"/>
              <a:ext cx="1321583" cy="1325610"/>
            </a:xfrm>
            <a:custGeom>
              <a:avLst/>
              <a:gdLst>
                <a:gd name="T0" fmla="*/ 367 w 414"/>
                <a:gd name="T1" fmla="*/ 274 h 415"/>
                <a:gd name="T2" fmla="*/ 301 w 414"/>
                <a:gd name="T3" fmla="*/ 189 h 415"/>
                <a:gd name="T4" fmla="*/ 367 w 414"/>
                <a:gd name="T5" fmla="*/ 189 h 415"/>
                <a:gd name="T6" fmla="*/ 301 w 414"/>
                <a:gd name="T7" fmla="*/ 326 h 415"/>
                <a:gd name="T8" fmla="*/ 301 w 414"/>
                <a:gd name="T9" fmla="*/ 293 h 415"/>
                <a:gd name="T10" fmla="*/ 367 w 414"/>
                <a:gd name="T11" fmla="*/ 170 h 415"/>
                <a:gd name="T12" fmla="*/ 301 w 414"/>
                <a:gd name="T13" fmla="*/ 85 h 415"/>
                <a:gd name="T14" fmla="*/ 367 w 414"/>
                <a:gd name="T15" fmla="*/ 85 h 415"/>
                <a:gd name="T16" fmla="*/ 367 w 414"/>
                <a:gd name="T17" fmla="*/ 326 h 415"/>
                <a:gd name="T18" fmla="*/ 301 w 414"/>
                <a:gd name="T19" fmla="*/ 326 h 415"/>
                <a:gd name="T20" fmla="*/ 367 w 414"/>
                <a:gd name="T21" fmla="*/ 241 h 415"/>
                <a:gd name="T22" fmla="*/ 301 w 414"/>
                <a:gd name="T23" fmla="*/ 222 h 415"/>
                <a:gd name="T24" fmla="*/ 301 w 414"/>
                <a:gd name="T25" fmla="*/ 189 h 415"/>
                <a:gd name="T26" fmla="*/ 367 w 414"/>
                <a:gd name="T27" fmla="*/ 170 h 415"/>
                <a:gd name="T28" fmla="*/ 301 w 414"/>
                <a:gd name="T29" fmla="*/ 170 h 415"/>
                <a:gd name="T30" fmla="*/ 367 w 414"/>
                <a:gd name="T31" fmla="*/ 118 h 415"/>
                <a:gd name="T32" fmla="*/ 400 w 414"/>
                <a:gd name="T33" fmla="*/ 42 h 415"/>
                <a:gd name="T34" fmla="*/ 0 w 414"/>
                <a:gd name="T35" fmla="*/ 42 h 415"/>
                <a:gd name="T36" fmla="*/ 245 w 414"/>
                <a:gd name="T37" fmla="*/ 368 h 415"/>
                <a:gd name="T38" fmla="*/ 414 w 414"/>
                <a:gd name="T39" fmla="*/ 56 h 415"/>
                <a:gd name="T40" fmla="*/ 118 w 414"/>
                <a:gd name="T41" fmla="*/ 232 h 415"/>
                <a:gd name="T42" fmla="*/ 117 w 414"/>
                <a:gd name="T43" fmla="*/ 225 h 415"/>
                <a:gd name="T44" fmla="*/ 114 w 414"/>
                <a:gd name="T45" fmla="*/ 224 h 415"/>
                <a:gd name="T46" fmla="*/ 112 w 414"/>
                <a:gd name="T47" fmla="*/ 232 h 415"/>
                <a:gd name="T48" fmla="*/ 98 w 414"/>
                <a:gd name="T49" fmla="*/ 206 h 415"/>
                <a:gd name="T50" fmla="*/ 113 w 414"/>
                <a:gd name="T51" fmla="*/ 176 h 415"/>
                <a:gd name="T52" fmla="*/ 116 w 414"/>
                <a:gd name="T53" fmla="*/ 185 h 415"/>
                <a:gd name="T54" fmla="*/ 118 w 414"/>
                <a:gd name="T55" fmla="*/ 186 h 415"/>
                <a:gd name="T56" fmla="*/ 120 w 414"/>
                <a:gd name="T57" fmla="*/ 176 h 415"/>
                <a:gd name="T58" fmla="*/ 134 w 414"/>
                <a:gd name="T59" fmla="*/ 205 h 415"/>
                <a:gd name="T60" fmla="*/ 400 w 414"/>
                <a:gd name="T61" fmla="*/ 354 h 415"/>
                <a:gd name="T62" fmla="*/ 282 w 414"/>
                <a:gd name="T63" fmla="*/ 326 h 415"/>
                <a:gd name="T64" fmla="*/ 245 w 414"/>
                <a:gd name="T65" fmla="*/ 274 h 415"/>
                <a:gd name="T66" fmla="*/ 245 w 414"/>
                <a:gd name="T67" fmla="*/ 241 h 415"/>
                <a:gd name="T68" fmla="*/ 282 w 414"/>
                <a:gd name="T69" fmla="*/ 189 h 415"/>
                <a:gd name="T70" fmla="*/ 282 w 414"/>
                <a:gd name="T71" fmla="*/ 170 h 415"/>
                <a:gd name="T72" fmla="*/ 245 w 414"/>
                <a:gd name="T73" fmla="*/ 118 h 415"/>
                <a:gd name="T74" fmla="*/ 245 w 414"/>
                <a:gd name="T75" fmla="*/ 85 h 415"/>
                <a:gd name="T76" fmla="*/ 400 w 414"/>
                <a:gd name="T77" fmla="*/ 354 h 415"/>
                <a:gd name="T78" fmla="*/ 301 w 414"/>
                <a:gd name="T79" fmla="*/ 326 h 415"/>
                <a:gd name="T80" fmla="*/ 367 w 414"/>
                <a:gd name="T81" fmla="*/ 241 h 415"/>
                <a:gd name="T82" fmla="*/ 367 w 414"/>
                <a:gd name="T83" fmla="*/ 274 h 415"/>
                <a:gd name="T84" fmla="*/ 301 w 414"/>
                <a:gd name="T85" fmla="*/ 189 h 415"/>
                <a:gd name="T86" fmla="*/ 367 w 414"/>
                <a:gd name="T87" fmla="*/ 189 h 415"/>
                <a:gd name="T88" fmla="*/ 301 w 414"/>
                <a:gd name="T89" fmla="*/ 170 h 415"/>
                <a:gd name="T90" fmla="*/ 367 w 414"/>
                <a:gd name="T91" fmla="*/ 85 h 415"/>
                <a:gd name="T92" fmla="*/ 367 w 414"/>
                <a:gd name="T93" fmla="*/ 118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14" h="415">
                  <a:moveTo>
                    <a:pt x="301" y="241"/>
                  </a:moveTo>
                  <a:cubicBezTo>
                    <a:pt x="301" y="274"/>
                    <a:pt x="301" y="274"/>
                    <a:pt x="301" y="274"/>
                  </a:cubicBezTo>
                  <a:cubicBezTo>
                    <a:pt x="367" y="274"/>
                    <a:pt x="367" y="274"/>
                    <a:pt x="367" y="274"/>
                  </a:cubicBezTo>
                  <a:cubicBezTo>
                    <a:pt x="367" y="241"/>
                    <a:pt x="367" y="241"/>
                    <a:pt x="367" y="241"/>
                  </a:cubicBezTo>
                  <a:lnTo>
                    <a:pt x="301" y="241"/>
                  </a:lnTo>
                  <a:close/>
                  <a:moveTo>
                    <a:pt x="301" y="189"/>
                  </a:moveTo>
                  <a:cubicBezTo>
                    <a:pt x="301" y="222"/>
                    <a:pt x="301" y="222"/>
                    <a:pt x="301" y="222"/>
                  </a:cubicBezTo>
                  <a:cubicBezTo>
                    <a:pt x="367" y="222"/>
                    <a:pt x="367" y="222"/>
                    <a:pt x="367" y="222"/>
                  </a:cubicBezTo>
                  <a:cubicBezTo>
                    <a:pt x="367" y="189"/>
                    <a:pt x="367" y="189"/>
                    <a:pt x="367" y="189"/>
                  </a:cubicBezTo>
                  <a:lnTo>
                    <a:pt x="301" y="189"/>
                  </a:lnTo>
                  <a:close/>
                  <a:moveTo>
                    <a:pt x="301" y="293"/>
                  </a:moveTo>
                  <a:cubicBezTo>
                    <a:pt x="301" y="326"/>
                    <a:pt x="301" y="326"/>
                    <a:pt x="301" y="326"/>
                  </a:cubicBezTo>
                  <a:cubicBezTo>
                    <a:pt x="367" y="326"/>
                    <a:pt x="367" y="326"/>
                    <a:pt x="367" y="326"/>
                  </a:cubicBezTo>
                  <a:cubicBezTo>
                    <a:pt x="367" y="293"/>
                    <a:pt x="367" y="293"/>
                    <a:pt x="367" y="293"/>
                  </a:cubicBezTo>
                  <a:lnTo>
                    <a:pt x="301" y="293"/>
                  </a:lnTo>
                  <a:close/>
                  <a:moveTo>
                    <a:pt x="301" y="137"/>
                  </a:moveTo>
                  <a:cubicBezTo>
                    <a:pt x="301" y="170"/>
                    <a:pt x="301" y="170"/>
                    <a:pt x="301" y="170"/>
                  </a:cubicBezTo>
                  <a:cubicBezTo>
                    <a:pt x="367" y="170"/>
                    <a:pt x="367" y="170"/>
                    <a:pt x="367" y="170"/>
                  </a:cubicBezTo>
                  <a:cubicBezTo>
                    <a:pt x="367" y="137"/>
                    <a:pt x="367" y="137"/>
                    <a:pt x="367" y="137"/>
                  </a:cubicBezTo>
                  <a:lnTo>
                    <a:pt x="301" y="137"/>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301" y="326"/>
                  </a:moveTo>
                  <a:cubicBezTo>
                    <a:pt x="367" y="326"/>
                    <a:pt x="367" y="326"/>
                    <a:pt x="367" y="326"/>
                  </a:cubicBezTo>
                  <a:cubicBezTo>
                    <a:pt x="367" y="293"/>
                    <a:pt x="367" y="293"/>
                    <a:pt x="367" y="293"/>
                  </a:cubicBezTo>
                  <a:cubicBezTo>
                    <a:pt x="301" y="293"/>
                    <a:pt x="301" y="293"/>
                    <a:pt x="301" y="293"/>
                  </a:cubicBezTo>
                  <a:lnTo>
                    <a:pt x="301" y="326"/>
                  </a:lnTo>
                  <a:close/>
                  <a:moveTo>
                    <a:pt x="301" y="274"/>
                  </a:moveTo>
                  <a:cubicBezTo>
                    <a:pt x="367" y="274"/>
                    <a:pt x="367" y="274"/>
                    <a:pt x="367" y="274"/>
                  </a:cubicBezTo>
                  <a:cubicBezTo>
                    <a:pt x="367" y="241"/>
                    <a:pt x="367" y="241"/>
                    <a:pt x="367" y="241"/>
                  </a:cubicBezTo>
                  <a:cubicBezTo>
                    <a:pt x="301" y="241"/>
                    <a:pt x="301" y="241"/>
                    <a:pt x="301" y="241"/>
                  </a:cubicBezTo>
                  <a:lnTo>
                    <a:pt x="301" y="274"/>
                  </a:lnTo>
                  <a:close/>
                  <a:moveTo>
                    <a:pt x="301" y="222"/>
                  </a:moveTo>
                  <a:cubicBezTo>
                    <a:pt x="367" y="222"/>
                    <a:pt x="367" y="222"/>
                    <a:pt x="367" y="222"/>
                  </a:cubicBezTo>
                  <a:cubicBezTo>
                    <a:pt x="367" y="189"/>
                    <a:pt x="367" y="189"/>
                    <a:pt x="367" y="189"/>
                  </a:cubicBezTo>
                  <a:cubicBezTo>
                    <a:pt x="301" y="189"/>
                    <a:pt x="301" y="189"/>
                    <a:pt x="301" y="189"/>
                  </a:cubicBezTo>
                  <a:lnTo>
                    <a:pt x="301" y="222"/>
                  </a:lnTo>
                  <a:close/>
                  <a:moveTo>
                    <a:pt x="301" y="170"/>
                  </a:moveTo>
                  <a:cubicBezTo>
                    <a:pt x="367" y="170"/>
                    <a:pt x="367" y="170"/>
                    <a:pt x="367" y="170"/>
                  </a:cubicBezTo>
                  <a:cubicBezTo>
                    <a:pt x="367" y="137"/>
                    <a:pt x="367" y="137"/>
                    <a:pt x="367" y="137"/>
                  </a:cubicBezTo>
                  <a:cubicBezTo>
                    <a:pt x="301" y="137"/>
                    <a:pt x="301" y="137"/>
                    <a:pt x="301" y="137"/>
                  </a:cubicBezTo>
                  <a:lnTo>
                    <a:pt x="301" y="170"/>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400" y="42"/>
                  </a:moveTo>
                  <a:cubicBezTo>
                    <a:pt x="245" y="42"/>
                    <a:pt x="245" y="42"/>
                    <a:pt x="245" y="42"/>
                  </a:cubicBezTo>
                  <a:cubicBezTo>
                    <a:pt x="245" y="0"/>
                    <a:pt x="245" y="0"/>
                    <a:pt x="245" y="0"/>
                  </a:cubicBezTo>
                  <a:cubicBezTo>
                    <a:pt x="0" y="42"/>
                    <a:pt x="0" y="42"/>
                    <a:pt x="0" y="42"/>
                  </a:cubicBezTo>
                  <a:cubicBezTo>
                    <a:pt x="0" y="373"/>
                    <a:pt x="0" y="373"/>
                    <a:pt x="0" y="373"/>
                  </a:cubicBezTo>
                  <a:cubicBezTo>
                    <a:pt x="245" y="415"/>
                    <a:pt x="245" y="415"/>
                    <a:pt x="245" y="415"/>
                  </a:cubicBezTo>
                  <a:cubicBezTo>
                    <a:pt x="245" y="368"/>
                    <a:pt x="245" y="368"/>
                    <a:pt x="245" y="368"/>
                  </a:cubicBezTo>
                  <a:cubicBezTo>
                    <a:pt x="401" y="368"/>
                    <a:pt x="401" y="368"/>
                    <a:pt x="401" y="368"/>
                  </a:cubicBezTo>
                  <a:cubicBezTo>
                    <a:pt x="410" y="368"/>
                    <a:pt x="414" y="362"/>
                    <a:pt x="414" y="354"/>
                  </a:cubicBezTo>
                  <a:cubicBezTo>
                    <a:pt x="414" y="56"/>
                    <a:pt x="414" y="56"/>
                    <a:pt x="414" y="56"/>
                  </a:cubicBezTo>
                  <a:cubicBezTo>
                    <a:pt x="414" y="49"/>
                    <a:pt x="408" y="42"/>
                    <a:pt x="400" y="42"/>
                  </a:cubicBezTo>
                  <a:close/>
                  <a:moveTo>
                    <a:pt x="139" y="282"/>
                  </a:moveTo>
                  <a:cubicBezTo>
                    <a:pt x="118" y="232"/>
                    <a:pt x="118" y="232"/>
                    <a:pt x="118" y="232"/>
                  </a:cubicBezTo>
                  <a:cubicBezTo>
                    <a:pt x="118" y="231"/>
                    <a:pt x="118" y="231"/>
                    <a:pt x="118" y="230"/>
                  </a:cubicBezTo>
                  <a:cubicBezTo>
                    <a:pt x="117" y="230"/>
                    <a:pt x="117" y="229"/>
                    <a:pt x="117" y="229"/>
                  </a:cubicBezTo>
                  <a:cubicBezTo>
                    <a:pt x="117" y="228"/>
                    <a:pt x="117" y="226"/>
                    <a:pt x="117" y="225"/>
                  </a:cubicBezTo>
                  <a:cubicBezTo>
                    <a:pt x="116" y="224"/>
                    <a:pt x="116" y="223"/>
                    <a:pt x="116" y="222"/>
                  </a:cubicBezTo>
                  <a:cubicBezTo>
                    <a:pt x="116" y="222"/>
                    <a:pt x="116" y="222"/>
                    <a:pt x="116" y="222"/>
                  </a:cubicBezTo>
                  <a:cubicBezTo>
                    <a:pt x="116" y="223"/>
                    <a:pt x="114" y="223"/>
                    <a:pt x="114" y="224"/>
                  </a:cubicBezTo>
                  <a:cubicBezTo>
                    <a:pt x="114" y="224"/>
                    <a:pt x="114" y="225"/>
                    <a:pt x="114" y="226"/>
                  </a:cubicBezTo>
                  <a:cubicBezTo>
                    <a:pt x="114" y="228"/>
                    <a:pt x="113" y="228"/>
                    <a:pt x="113" y="229"/>
                  </a:cubicBezTo>
                  <a:cubicBezTo>
                    <a:pt x="113" y="230"/>
                    <a:pt x="113" y="231"/>
                    <a:pt x="112" y="232"/>
                  </a:cubicBezTo>
                  <a:cubicBezTo>
                    <a:pt x="92" y="280"/>
                    <a:pt x="92" y="280"/>
                    <a:pt x="92" y="280"/>
                  </a:cubicBezTo>
                  <a:cubicBezTo>
                    <a:pt x="61" y="277"/>
                    <a:pt x="61" y="277"/>
                    <a:pt x="61" y="277"/>
                  </a:cubicBezTo>
                  <a:cubicBezTo>
                    <a:pt x="98" y="206"/>
                    <a:pt x="98" y="206"/>
                    <a:pt x="98" y="206"/>
                  </a:cubicBezTo>
                  <a:cubicBezTo>
                    <a:pt x="65" y="134"/>
                    <a:pt x="65" y="134"/>
                    <a:pt x="65" y="134"/>
                  </a:cubicBezTo>
                  <a:cubicBezTo>
                    <a:pt x="95" y="132"/>
                    <a:pt x="95" y="132"/>
                    <a:pt x="95" y="132"/>
                  </a:cubicBezTo>
                  <a:cubicBezTo>
                    <a:pt x="113" y="176"/>
                    <a:pt x="113" y="176"/>
                    <a:pt x="113" y="176"/>
                  </a:cubicBezTo>
                  <a:cubicBezTo>
                    <a:pt x="113" y="177"/>
                    <a:pt x="113" y="178"/>
                    <a:pt x="114" y="179"/>
                  </a:cubicBezTo>
                  <a:cubicBezTo>
                    <a:pt x="114" y="179"/>
                    <a:pt x="114" y="180"/>
                    <a:pt x="114" y="182"/>
                  </a:cubicBezTo>
                  <a:cubicBezTo>
                    <a:pt x="116" y="183"/>
                    <a:pt x="116" y="184"/>
                    <a:pt x="116" y="185"/>
                  </a:cubicBezTo>
                  <a:cubicBezTo>
                    <a:pt x="116" y="186"/>
                    <a:pt x="116" y="187"/>
                    <a:pt x="117" y="189"/>
                  </a:cubicBezTo>
                  <a:cubicBezTo>
                    <a:pt x="117" y="189"/>
                    <a:pt x="117" y="189"/>
                    <a:pt x="117" y="189"/>
                  </a:cubicBezTo>
                  <a:cubicBezTo>
                    <a:pt x="117" y="187"/>
                    <a:pt x="117" y="187"/>
                    <a:pt x="118" y="186"/>
                  </a:cubicBezTo>
                  <a:cubicBezTo>
                    <a:pt x="118" y="185"/>
                    <a:pt x="118" y="184"/>
                    <a:pt x="118" y="183"/>
                  </a:cubicBezTo>
                  <a:cubicBezTo>
                    <a:pt x="118" y="182"/>
                    <a:pt x="119" y="180"/>
                    <a:pt x="119" y="179"/>
                  </a:cubicBezTo>
                  <a:cubicBezTo>
                    <a:pt x="119" y="178"/>
                    <a:pt x="120" y="177"/>
                    <a:pt x="120" y="176"/>
                  </a:cubicBezTo>
                  <a:cubicBezTo>
                    <a:pt x="140" y="130"/>
                    <a:pt x="140" y="130"/>
                    <a:pt x="140" y="130"/>
                  </a:cubicBezTo>
                  <a:cubicBezTo>
                    <a:pt x="172" y="127"/>
                    <a:pt x="172" y="127"/>
                    <a:pt x="172" y="127"/>
                  </a:cubicBezTo>
                  <a:cubicBezTo>
                    <a:pt x="134" y="205"/>
                    <a:pt x="134" y="205"/>
                    <a:pt x="134" y="205"/>
                  </a:cubicBezTo>
                  <a:cubicBezTo>
                    <a:pt x="173" y="284"/>
                    <a:pt x="173" y="284"/>
                    <a:pt x="173" y="284"/>
                  </a:cubicBezTo>
                  <a:lnTo>
                    <a:pt x="139" y="282"/>
                  </a:lnTo>
                  <a:close/>
                  <a:moveTo>
                    <a:pt x="400" y="354"/>
                  </a:moveTo>
                  <a:cubicBezTo>
                    <a:pt x="245" y="354"/>
                    <a:pt x="245" y="354"/>
                    <a:pt x="245" y="354"/>
                  </a:cubicBezTo>
                  <a:cubicBezTo>
                    <a:pt x="245" y="326"/>
                    <a:pt x="245" y="326"/>
                    <a:pt x="245" y="326"/>
                  </a:cubicBezTo>
                  <a:cubicBezTo>
                    <a:pt x="282" y="326"/>
                    <a:pt x="282" y="326"/>
                    <a:pt x="282" y="326"/>
                  </a:cubicBezTo>
                  <a:cubicBezTo>
                    <a:pt x="282" y="293"/>
                    <a:pt x="282" y="293"/>
                    <a:pt x="282" y="293"/>
                  </a:cubicBezTo>
                  <a:cubicBezTo>
                    <a:pt x="245" y="293"/>
                    <a:pt x="245" y="293"/>
                    <a:pt x="245" y="293"/>
                  </a:cubicBezTo>
                  <a:cubicBezTo>
                    <a:pt x="245" y="274"/>
                    <a:pt x="245" y="274"/>
                    <a:pt x="245" y="274"/>
                  </a:cubicBezTo>
                  <a:cubicBezTo>
                    <a:pt x="282" y="274"/>
                    <a:pt x="282" y="274"/>
                    <a:pt x="282" y="274"/>
                  </a:cubicBezTo>
                  <a:cubicBezTo>
                    <a:pt x="282" y="241"/>
                    <a:pt x="282" y="241"/>
                    <a:pt x="282" y="241"/>
                  </a:cubicBezTo>
                  <a:cubicBezTo>
                    <a:pt x="245" y="241"/>
                    <a:pt x="245" y="241"/>
                    <a:pt x="245" y="241"/>
                  </a:cubicBezTo>
                  <a:cubicBezTo>
                    <a:pt x="245" y="222"/>
                    <a:pt x="245" y="222"/>
                    <a:pt x="245" y="222"/>
                  </a:cubicBezTo>
                  <a:cubicBezTo>
                    <a:pt x="282" y="222"/>
                    <a:pt x="282" y="222"/>
                    <a:pt x="282" y="222"/>
                  </a:cubicBezTo>
                  <a:cubicBezTo>
                    <a:pt x="282" y="189"/>
                    <a:pt x="282" y="189"/>
                    <a:pt x="282" y="189"/>
                  </a:cubicBezTo>
                  <a:cubicBezTo>
                    <a:pt x="245" y="189"/>
                    <a:pt x="245" y="189"/>
                    <a:pt x="245" y="189"/>
                  </a:cubicBezTo>
                  <a:cubicBezTo>
                    <a:pt x="245" y="170"/>
                    <a:pt x="245" y="170"/>
                    <a:pt x="245" y="170"/>
                  </a:cubicBezTo>
                  <a:cubicBezTo>
                    <a:pt x="282" y="170"/>
                    <a:pt x="282" y="170"/>
                    <a:pt x="282" y="170"/>
                  </a:cubicBezTo>
                  <a:cubicBezTo>
                    <a:pt x="282" y="137"/>
                    <a:pt x="282" y="137"/>
                    <a:pt x="282" y="137"/>
                  </a:cubicBezTo>
                  <a:cubicBezTo>
                    <a:pt x="245" y="137"/>
                    <a:pt x="245" y="137"/>
                    <a:pt x="245" y="137"/>
                  </a:cubicBezTo>
                  <a:cubicBezTo>
                    <a:pt x="245" y="118"/>
                    <a:pt x="245" y="118"/>
                    <a:pt x="245" y="118"/>
                  </a:cubicBezTo>
                  <a:cubicBezTo>
                    <a:pt x="282" y="118"/>
                    <a:pt x="282" y="118"/>
                    <a:pt x="282" y="118"/>
                  </a:cubicBezTo>
                  <a:cubicBezTo>
                    <a:pt x="282" y="85"/>
                    <a:pt x="282" y="85"/>
                    <a:pt x="282" y="85"/>
                  </a:cubicBezTo>
                  <a:cubicBezTo>
                    <a:pt x="245" y="85"/>
                    <a:pt x="245" y="85"/>
                    <a:pt x="245" y="85"/>
                  </a:cubicBezTo>
                  <a:cubicBezTo>
                    <a:pt x="245" y="56"/>
                    <a:pt x="245" y="56"/>
                    <a:pt x="245" y="56"/>
                  </a:cubicBezTo>
                  <a:cubicBezTo>
                    <a:pt x="400" y="56"/>
                    <a:pt x="400" y="56"/>
                    <a:pt x="400" y="56"/>
                  </a:cubicBezTo>
                  <a:lnTo>
                    <a:pt x="400" y="354"/>
                  </a:lnTo>
                  <a:close/>
                  <a:moveTo>
                    <a:pt x="367" y="293"/>
                  </a:moveTo>
                  <a:cubicBezTo>
                    <a:pt x="301" y="293"/>
                    <a:pt x="301" y="293"/>
                    <a:pt x="301" y="293"/>
                  </a:cubicBezTo>
                  <a:cubicBezTo>
                    <a:pt x="301" y="326"/>
                    <a:pt x="301" y="326"/>
                    <a:pt x="301" y="326"/>
                  </a:cubicBezTo>
                  <a:cubicBezTo>
                    <a:pt x="367" y="326"/>
                    <a:pt x="367" y="326"/>
                    <a:pt x="367" y="326"/>
                  </a:cubicBezTo>
                  <a:lnTo>
                    <a:pt x="367" y="293"/>
                  </a:lnTo>
                  <a:close/>
                  <a:moveTo>
                    <a:pt x="367" y="241"/>
                  </a:moveTo>
                  <a:cubicBezTo>
                    <a:pt x="301" y="241"/>
                    <a:pt x="301" y="241"/>
                    <a:pt x="301" y="241"/>
                  </a:cubicBezTo>
                  <a:cubicBezTo>
                    <a:pt x="301" y="274"/>
                    <a:pt x="301" y="274"/>
                    <a:pt x="301" y="274"/>
                  </a:cubicBezTo>
                  <a:cubicBezTo>
                    <a:pt x="367" y="274"/>
                    <a:pt x="367" y="274"/>
                    <a:pt x="367" y="274"/>
                  </a:cubicBezTo>
                  <a:lnTo>
                    <a:pt x="367" y="241"/>
                  </a:lnTo>
                  <a:close/>
                  <a:moveTo>
                    <a:pt x="367" y="189"/>
                  </a:moveTo>
                  <a:cubicBezTo>
                    <a:pt x="301" y="189"/>
                    <a:pt x="301" y="189"/>
                    <a:pt x="301" y="189"/>
                  </a:cubicBezTo>
                  <a:cubicBezTo>
                    <a:pt x="301" y="222"/>
                    <a:pt x="301" y="222"/>
                    <a:pt x="301" y="222"/>
                  </a:cubicBezTo>
                  <a:cubicBezTo>
                    <a:pt x="367" y="222"/>
                    <a:pt x="367" y="222"/>
                    <a:pt x="367" y="222"/>
                  </a:cubicBezTo>
                  <a:lnTo>
                    <a:pt x="367" y="189"/>
                  </a:lnTo>
                  <a:close/>
                  <a:moveTo>
                    <a:pt x="367" y="137"/>
                  </a:moveTo>
                  <a:cubicBezTo>
                    <a:pt x="301" y="137"/>
                    <a:pt x="301" y="137"/>
                    <a:pt x="301" y="137"/>
                  </a:cubicBezTo>
                  <a:cubicBezTo>
                    <a:pt x="301" y="170"/>
                    <a:pt x="301" y="170"/>
                    <a:pt x="301" y="170"/>
                  </a:cubicBezTo>
                  <a:cubicBezTo>
                    <a:pt x="367" y="170"/>
                    <a:pt x="367" y="170"/>
                    <a:pt x="367" y="170"/>
                  </a:cubicBezTo>
                  <a:lnTo>
                    <a:pt x="367" y="137"/>
                  </a:lnTo>
                  <a:close/>
                  <a:moveTo>
                    <a:pt x="367" y="85"/>
                  </a:moveTo>
                  <a:cubicBezTo>
                    <a:pt x="301" y="85"/>
                    <a:pt x="301" y="85"/>
                    <a:pt x="301" y="85"/>
                  </a:cubicBezTo>
                  <a:cubicBezTo>
                    <a:pt x="301" y="118"/>
                    <a:pt x="301" y="118"/>
                    <a:pt x="301" y="118"/>
                  </a:cubicBezTo>
                  <a:cubicBezTo>
                    <a:pt x="367" y="118"/>
                    <a:pt x="367" y="118"/>
                    <a:pt x="367" y="118"/>
                  </a:cubicBezTo>
                  <a:lnTo>
                    <a:pt x="367" y="85"/>
                  </a:lnTo>
                  <a:close/>
                </a:path>
              </a:pathLst>
            </a:custGeom>
            <a:solidFill>
              <a:srgbClr val="164E2F"/>
            </a:soli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latin typeface="Segoe UI"/>
                <a:ea typeface="+mn-ea"/>
                <a:cs typeface="+mn-cs"/>
              </a:endParaRPr>
            </a:p>
          </p:txBody>
        </p:sp>
        <p:sp>
          <p:nvSpPr>
            <p:cNvPr id="31" name="Rectangle 30"/>
            <p:cNvSpPr/>
            <p:nvPr/>
          </p:nvSpPr>
          <p:spPr>
            <a:xfrm>
              <a:off x="2677674" y="3437617"/>
              <a:ext cx="1376999" cy="948535"/>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32" name="Rectangle 31"/>
            <p:cNvSpPr/>
            <p:nvPr/>
          </p:nvSpPr>
          <p:spPr>
            <a:xfrm>
              <a:off x="2677674" y="3304333"/>
              <a:ext cx="1376999" cy="146898"/>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grpSp>
          <p:nvGrpSpPr>
            <p:cNvPr id="33" name="Group 32"/>
            <p:cNvGrpSpPr/>
            <p:nvPr/>
          </p:nvGrpSpPr>
          <p:grpSpPr>
            <a:xfrm>
              <a:off x="2786888" y="3533161"/>
              <a:ext cx="1165218" cy="775768"/>
              <a:chOff x="1536522" y="2097832"/>
              <a:chExt cx="830830" cy="553142"/>
            </a:xfrm>
          </p:grpSpPr>
          <p:sp>
            <p:nvSpPr>
              <p:cNvPr id="98" name="Rectangle 97"/>
              <p:cNvSpPr/>
              <p:nvPr/>
            </p:nvSpPr>
            <p:spPr bwMode="auto">
              <a:xfrm>
                <a:off x="224447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9" name="Rectangle 98"/>
              <p:cNvSpPr/>
              <p:nvPr/>
            </p:nvSpPr>
            <p:spPr bwMode="auto">
              <a:xfrm>
                <a:off x="224447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0" name="Rectangle 99"/>
              <p:cNvSpPr/>
              <p:nvPr/>
            </p:nvSpPr>
            <p:spPr bwMode="auto">
              <a:xfrm>
                <a:off x="224447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1" name="Rectangle 100"/>
              <p:cNvSpPr/>
              <p:nvPr/>
            </p:nvSpPr>
            <p:spPr bwMode="auto">
              <a:xfrm>
                <a:off x="2244476"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2" name="Rectangle 101"/>
              <p:cNvSpPr/>
              <p:nvPr/>
            </p:nvSpPr>
            <p:spPr bwMode="auto">
              <a:xfrm>
                <a:off x="2244476"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3" name="Rectangle 102"/>
              <p:cNvSpPr/>
              <p:nvPr/>
            </p:nvSpPr>
            <p:spPr bwMode="auto">
              <a:xfrm>
                <a:off x="224447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4" name="Rectangle 103"/>
              <p:cNvSpPr/>
              <p:nvPr/>
            </p:nvSpPr>
            <p:spPr bwMode="auto">
              <a:xfrm>
                <a:off x="1890498"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5" name="Rectangle 104"/>
              <p:cNvSpPr/>
              <p:nvPr/>
            </p:nvSpPr>
            <p:spPr bwMode="auto">
              <a:xfrm>
                <a:off x="1890498"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6" name="Rectangle 105"/>
              <p:cNvSpPr/>
              <p:nvPr/>
            </p:nvSpPr>
            <p:spPr bwMode="auto">
              <a:xfrm>
                <a:off x="1890498"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7" name="Rectangle 106"/>
              <p:cNvSpPr/>
              <p:nvPr/>
            </p:nvSpPr>
            <p:spPr bwMode="auto">
              <a:xfrm>
                <a:off x="1890498"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8" name="Rectangle 107"/>
              <p:cNvSpPr/>
              <p:nvPr/>
            </p:nvSpPr>
            <p:spPr bwMode="auto">
              <a:xfrm>
                <a:off x="1890498"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9" name="Rectangle 108"/>
              <p:cNvSpPr/>
              <p:nvPr/>
            </p:nvSpPr>
            <p:spPr bwMode="auto">
              <a:xfrm>
                <a:off x="1890498"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0" name="Rectangle 109"/>
              <p:cNvSpPr/>
              <p:nvPr/>
            </p:nvSpPr>
            <p:spPr bwMode="auto">
              <a:xfrm>
                <a:off x="206748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1" name="Rectangle 110"/>
              <p:cNvSpPr/>
              <p:nvPr/>
            </p:nvSpPr>
            <p:spPr bwMode="auto">
              <a:xfrm>
                <a:off x="206748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2" name="Rectangle 111"/>
              <p:cNvSpPr/>
              <p:nvPr/>
            </p:nvSpPr>
            <p:spPr bwMode="auto">
              <a:xfrm>
                <a:off x="206748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3" name="Rectangle 112"/>
              <p:cNvSpPr/>
              <p:nvPr/>
            </p:nvSpPr>
            <p:spPr bwMode="auto">
              <a:xfrm>
                <a:off x="2067486"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4" name="Rectangle 113"/>
              <p:cNvSpPr/>
              <p:nvPr/>
            </p:nvSpPr>
            <p:spPr bwMode="auto">
              <a:xfrm>
                <a:off x="2067486"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5" name="Rectangle 114"/>
              <p:cNvSpPr/>
              <p:nvPr/>
            </p:nvSpPr>
            <p:spPr bwMode="auto">
              <a:xfrm>
                <a:off x="206748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6" name="Rectangle 115"/>
              <p:cNvSpPr/>
              <p:nvPr/>
            </p:nvSpPr>
            <p:spPr bwMode="auto">
              <a:xfrm>
                <a:off x="1713510"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7" name="Rectangle 116"/>
              <p:cNvSpPr/>
              <p:nvPr/>
            </p:nvSpPr>
            <p:spPr bwMode="auto">
              <a:xfrm>
                <a:off x="1713510"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8" name="Rectangle 117"/>
              <p:cNvSpPr/>
              <p:nvPr/>
            </p:nvSpPr>
            <p:spPr bwMode="auto">
              <a:xfrm>
                <a:off x="1713510"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9" name="Rectangle 118"/>
              <p:cNvSpPr/>
              <p:nvPr/>
            </p:nvSpPr>
            <p:spPr bwMode="auto">
              <a:xfrm>
                <a:off x="1713510"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0" name="Rectangle 119"/>
              <p:cNvSpPr/>
              <p:nvPr/>
            </p:nvSpPr>
            <p:spPr bwMode="auto">
              <a:xfrm>
                <a:off x="1713510"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1" name="Rectangle 120"/>
              <p:cNvSpPr/>
              <p:nvPr/>
            </p:nvSpPr>
            <p:spPr bwMode="auto">
              <a:xfrm>
                <a:off x="1713510"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2" name="Rectangle 121"/>
              <p:cNvSpPr/>
              <p:nvPr/>
            </p:nvSpPr>
            <p:spPr bwMode="auto">
              <a:xfrm>
                <a:off x="1536522"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3" name="Rectangle 122"/>
              <p:cNvSpPr/>
              <p:nvPr/>
            </p:nvSpPr>
            <p:spPr bwMode="auto">
              <a:xfrm>
                <a:off x="1536522"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4" name="Rectangle 123"/>
              <p:cNvSpPr/>
              <p:nvPr/>
            </p:nvSpPr>
            <p:spPr bwMode="auto">
              <a:xfrm>
                <a:off x="1536522"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5" name="Rectangle 124"/>
              <p:cNvSpPr/>
              <p:nvPr/>
            </p:nvSpPr>
            <p:spPr bwMode="auto">
              <a:xfrm>
                <a:off x="1536522"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6" name="Rectangle 125"/>
              <p:cNvSpPr/>
              <p:nvPr/>
            </p:nvSpPr>
            <p:spPr bwMode="auto">
              <a:xfrm>
                <a:off x="1536522"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7" name="Rectangle 126"/>
              <p:cNvSpPr/>
              <p:nvPr/>
            </p:nvSpPr>
            <p:spPr bwMode="auto">
              <a:xfrm>
                <a:off x="1536522"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34" name="AutoShape 3"/>
            <p:cNvSpPr>
              <a:spLocks noChangeAspect="1" noChangeArrowheads="1" noTextEdit="1"/>
            </p:cNvSpPr>
            <p:nvPr/>
          </p:nvSpPr>
          <p:spPr bwMode="auto">
            <a:xfrm>
              <a:off x="2667063" y="4056991"/>
              <a:ext cx="2750769" cy="1558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5" name="Rectangle 5"/>
            <p:cNvSpPr>
              <a:spLocks noChangeArrowheads="1"/>
            </p:cNvSpPr>
            <p:nvPr/>
          </p:nvSpPr>
          <p:spPr bwMode="auto">
            <a:xfrm>
              <a:off x="3010125" y="4040256"/>
              <a:ext cx="2098115" cy="144964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6" name="Oval 6"/>
            <p:cNvSpPr>
              <a:spLocks noChangeArrowheads="1"/>
            </p:cNvSpPr>
            <p:nvPr/>
          </p:nvSpPr>
          <p:spPr bwMode="auto">
            <a:xfrm>
              <a:off x="4035126" y="4071634"/>
              <a:ext cx="46020" cy="481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7" name="Rectangle 7"/>
            <p:cNvSpPr>
              <a:spLocks noChangeArrowheads="1"/>
            </p:cNvSpPr>
            <p:nvPr/>
          </p:nvSpPr>
          <p:spPr bwMode="auto">
            <a:xfrm>
              <a:off x="3087523" y="4151124"/>
              <a:ext cx="1957961" cy="1273930"/>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8" name="Freeform 8"/>
            <p:cNvSpPr>
              <a:spLocks/>
            </p:cNvSpPr>
            <p:nvPr/>
          </p:nvSpPr>
          <p:spPr bwMode="auto">
            <a:xfrm>
              <a:off x="2683798" y="5504543"/>
              <a:ext cx="2719391" cy="110868"/>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39" name="Rectangle 38"/>
            <p:cNvSpPr/>
            <p:nvPr/>
          </p:nvSpPr>
          <p:spPr>
            <a:xfrm>
              <a:off x="3182309" y="4257010"/>
              <a:ext cx="1768390"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40" name="Rectangle 39"/>
            <p:cNvSpPr/>
            <p:nvPr/>
          </p:nvSpPr>
          <p:spPr>
            <a:xfrm>
              <a:off x="3753998" y="4257010"/>
              <a:ext cx="1196701"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cxnSp>
          <p:nvCxnSpPr>
            <p:cNvPr id="41" name="Straight Connector 40"/>
            <p:cNvCxnSpPr/>
            <p:nvPr/>
          </p:nvCxnSpPr>
          <p:spPr>
            <a:xfrm>
              <a:off x="3942100" y="4776050"/>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2" name="Straight Connector 41"/>
            <p:cNvCxnSpPr/>
            <p:nvPr/>
          </p:nvCxnSpPr>
          <p:spPr>
            <a:xfrm>
              <a:off x="3942100" y="4955339"/>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3" name="Straight Connector 42"/>
            <p:cNvCxnSpPr/>
            <p:nvPr/>
          </p:nvCxnSpPr>
          <p:spPr>
            <a:xfrm>
              <a:off x="3942100" y="5134631"/>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4" name="Straight Connector 43"/>
            <p:cNvCxnSpPr/>
            <p:nvPr/>
          </p:nvCxnSpPr>
          <p:spPr>
            <a:xfrm>
              <a:off x="3328334" y="477604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5" name="Straight Connector 44"/>
            <p:cNvCxnSpPr/>
            <p:nvPr/>
          </p:nvCxnSpPr>
          <p:spPr>
            <a:xfrm>
              <a:off x="3328334" y="495533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46" name="Straight Connector 45"/>
            <p:cNvCxnSpPr/>
            <p:nvPr/>
          </p:nvCxnSpPr>
          <p:spPr>
            <a:xfrm>
              <a:off x="3328334" y="5134631"/>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sp>
          <p:nvSpPr>
            <p:cNvPr id="47" name="Freeform 9"/>
            <p:cNvSpPr>
              <a:spLocks noChangeAspect="1" noEditPoints="1"/>
            </p:cNvSpPr>
            <p:nvPr/>
          </p:nvSpPr>
          <p:spPr bwMode="black">
            <a:xfrm>
              <a:off x="3294014" y="4321096"/>
              <a:ext cx="380746" cy="380746"/>
            </a:xfrm>
            <a:custGeom>
              <a:avLst/>
              <a:gdLst>
                <a:gd name="T0" fmla="*/ 246 w 415"/>
                <a:gd name="T1" fmla="*/ 99 h 415"/>
                <a:gd name="T2" fmla="*/ 0 w 415"/>
                <a:gd name="T3" fmla="*/ 42 h 415"/>
                <a:gd name="T4" fmla="*/ 246 w 415"/>
                <a:gd name="T5" fmla="*/ 415 h 415"/>
                <a:gd name="T6" fmla="*/ 402 w 415"/>
                <a:gd name="T7" fmla="*/ 321 h 415"/>
                <a:gd name="T8" fmla="*/ 415 w 415"/>
                <a:gd name="T9" fmla="*/ 113 h 415"/>
                <a:gd name="T10" fmla="*/ 179 w 415"/>
                <a:gd name="T11" fmla="*/ 222 h 415"/>
                <a:gd name="T12" fmla="*/ 169 w 415"/>
                <a:gd name="T13" fmla="*/ 251 h 415"/>
                <a:gd name="T14" fmla="*/ 151 w 415"/>
                <a:gd name="T15" fmla="*/ 272 h 415"/>
                <a:gd name="T16" fmla="*/ 128 w 415"/>
                <a:gd name="T17" fmla="*/ 282 h 415"/>
                <a:gd name="T18" fmla="*/ 102 w 415"/>
                <a:gd name="T19" fmla="*/ 281 h 415"/>
                <a:gd name="T20" fmla="*/ 82 w 415"/>
                <a:gd name="T21" fmla="*/ 269 h 415"/>
                <a:gd name="T22" fmla="*/ 66 w 415"/>
                <a:gd name="T23" fmla="*/ 249 h 415"/>
                <a:gd name="T24" fmla="*/ 58 w 415"/>
                <a:gd name="T25" fmla="*/ 223 h 415"/>
                <a:gd name="T26" fmla="*/ 58 w 415"/>
                <a:gd name="T27" fmla="*/ 191 h 415"/>
                <a:gd name="T28" fmla="*/ 65 w 415"/>
                <a:gd name="T29" fmla="*/ 164 h 415"/>
                <a:gd name="T30" fmla="*/ 82 w 415"/>
                <a:gd name="T31" fmla="*/ 141 h 415"/>
                <a:gd name="T32" fmla="*/ 103 w 415"/>
                <a:gd name="T33" fmla="*/ 130 h 415"/>
                <a:gd name="T34" fmla="*/ 130 w 415"/>
                <a:gd name="T35" fmla="*/ 127 h 415"/>
                <a:gd name="T36" fmla="*/ 153 w 415"/>
                <a:gd name="T37" fmla="*/ 137 h 415"/>
                <a:gd name="T38" fmla="*/ 169 w 415"/>
                <a:gd name="T39" fmla="*/ 158 h 415"/>
                <a:gd name="T40" fmla="*/ 179 w 415"/>
                <a:gd name="T41" fmla="*/ 186 h 415"/>
                <a:gd name="T42" fmla="*/ 179 w 415"/>
                <a:gd name="T43" fmla="*/ 222 h 415"/>
                <a:gd name="T44" fmla="*/ 246 w 415"/>
                <a:gd name="T45" fmla="*/ 307 h 415"/>
                <a:gd name="T46" fmla="*/ 292 w 415"/>
                <a:gd name="T47" fmla="*/ 228 h 415"/>
                <a:gd name="T48" fmla="*/ 401 w 415"/>
                <a:gd name="T49" fmla="*/ 140 h 415"/>
                <a:gd name="T50" fmla="*/ 401 w 415"/>
                <a:gd name="T51" fmla="*/ 121 h 415"/>
                <a:gd name="T52" fmla="*/ 298 w 415"/>
                <a:gd name="T53" fmla="*/ 216 h 415"/>
                <a:gd name="T54" fmla="*/ 246 w 415"/>
                <a:gd name="T55" fmla="*/ 113 h 415"/>
                <a:gd name="T56" fmla="*/ 401 w 415"/>
                <a:gd name="T57" fmla="*/ 121 h 415"/>
                <a:gd name="T58" fmla="*/ 143 w 415"/>
                <a:gd name="T59" fmla="*/ 176 h 415"/>
                <a:gd name="T60" fmla="*/ 134 w 415"/>
                <a:gd name="T61" fmla="*/ 163 h 415"/>
                <a:gd name="T62" fmla="*/ 123 w 415"/>
                <a:gd name="T63" fmla="*/ 157 h 415"/>
                <a:gd name="T64" fmla="*/ 109 w 415"/>
                <a:gd name="T65" fmla="*/ 158 h 415"/>
                <a:gd name="T66" fmla="*/ 97 w 415"/>
                <a:gd name="T67" fmla="*/ 165 h 415"/>
                <a:gd name="T68" fmla="*/ 89 w 415"/>
                <a:gd name="T69" fmla="*/ 178 h 415"/>
                <a:gd name="T70" fmla="*/ 85 w 415"/>
                <a:gd name="T71" fmla="*/ 196 h 415"/>
                <a:gd name="T72" fmla="*/ 85 w 415"/>
                <a:gd name="T73" fmla="*/ 216 h 415"/>
                <a:gd name="T74" fmla="*/ 90 w 415"/>
                <a:gd name="T75" fmla="*/ 233 h 415"/>
                <a:gd name="T76" fmla="*/ 98 w 415"/>
                <a:gd name="T77" fmla="*/ 246 h 415"/>
                <a:gd name="T78" fmla="*/ 109 w 415"/>
                <a:gd name="T79" fmla="*/ 252 h 415"/>
                <a:gd name="T80" fmla="*/ 122 w 415"/>
                <a:gd name="T81" fmla="*/ 254 h 415"/>
                <a:gd name="T82" fmla="*/ 134 w 415"/>
                <a:gd name="T83" fmla="*/ 248 h 415"/>
                <a:gd name="T84" fmla="*/ 142 w 415"/>
                <a:gd name="T85" fmla="*/ 236 h 415"/>
                <a:gd name="T86" fmla="*/ 147 w 415"/>
                <a:gd name="T87" fmla="*/ 217 h 415"/>
                <a:gd name="T88" fmla="*/ 147 w 415"/>
                <a:gd name="T89" fmla="*/ 195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15" h="415">
                  <a:moveTo>
                    <a:pt x="401" y="99"/>
                  </a:moveTo>
                  <a:cubicBezTo>
                    <a:pt x="246" y="99"/>
                    <a:pt x="246" y="99"/>
                    <a:pt x="246" y="99"/>
                  </a:cubicBezTo>
                  <a:cubicBezTo>
                    <a:pt x="246" y="0"/>
                    <a:pt x="246" y="0"/>
                    <a:pt x="246" y="0"/>
                  </a:cubicBezTo>
                  <a:cubicBezTo>
                    <a:pt x="0" y="42"/>
                    <a:pt x="0" y="42"/>
                    <a:pt x="0" y="42"/>
                  </a:cubicBezTo>
                  <a:cubicBezTo>
                    <a:pt x="0" y="373"/>
                    <a:pt x="0" y="373"/>
                    <a:pt x="0" y="373"/>
                  </a:cubicBezTo>
                  <a:cubicBezTo>
                    <a:pt x="246" y="415"/>
                    <a:pt x="246" y="415"/>
                    <a:pt x="246" y="415"/>
                  </a:cubicBezTo>
                  <a:cubicBezTo>
                    <a:pt x="246" y="321"/>
                    <a:pt x="246" y="321"/>
                    <a:pt x="246" y="321"/>
                  </a:cubicBezTo>
                  <a:cubicBezTo>
                    <a:pt x="402" y="321"/>
                    <a:pt x="402" y="321"/>
                    <a:pt x="402" y="321"/>
                  </a:cubicBezTo>
                  <a:cubicBezTo>
                    <a:pt x="409" y="321"/>
                    <a:pt x="415" y="314"/>
                    <a:pt x="415" y="307"/>
                  </a:cubicBezTo>
                  <a:cubicBezTo>
                    <a:pt x="415" y="113"/>
                    <a:pt x="415" y="113"/>
                    <a:pt x="415" y="113"/>
                  </a:cubicBezTo>
                  <a:cubicBezTo>
                    <a:pt x="415" y="105"/>
                    <a:pt x="409" y="99"/>
                    <a:pt x="401" y="99"/>
                  </a:cubicBezTo>
                  <a:close/>
                  <a:moveTo>
                    <a:pt x="179" y="222"/>
                  </a:moveTo>
                  <a:cubicBezTo>
                    <a:pt x="177" y="228"/>
                    <a:pt x="176" y="232"/>
                    <a:pt x="175" y="237"/>
                  </a:cubicBezTo>
                  <a:cubicBezTo>
                    <a:pt x="174" y="243"/>
                    <a:pt x="172" y="248"/>
                    <a:pt x="169" y="251"/>
                  </a:cubicBezTo>
                  <a:cubicBezTo>
                    <a:pt x="167" y="256"/>
                    <a:pt x="164" y="259"/>
                    <a:pt x="161" y="263"/>
                  </a:cubicBezTo>
                  <a:cubicBezTo>
                    <a:pt x="157" y="266"/>
                    <a:pt x="155" y="270"/>
                    <a:pt x="151" y="272"/>
                  </a:cubicBezTo>
                  <a:cubicBezTo>
                    <a:pt x="148" y="275"/>
                    <a:pt x="144" y="277"/>
                    <a:pt x="140" y="278"/>
                  </a:cubicBezTo>
                  <a:cubicBezTo>
                    <a:pt x="136" y="281"/>
                    <a:pt x="133" y="282"/>
                    <a:pt x="128" y="282"/>
                  </a:cubicBezTo>
                  <a:cubicBezTo>
                    <a:pt x="124" y="283"/>
                    <a:pt x="120" y="283"/>
                    <a:pt x="115" y="283"/>
                  </a:cubicBezTo>
                  <a:cubicBezTo>
                    <a:pt x="110" y="283"/>
                    <a:pt x="107" y="282"/>
                    <a:pt x="102" y="281"/>
                  </a:cubicBezTo>
                  <a:cubicBezTo>
                    <a:pt x="98" y="279"/>
                    <a:pt x="95" y="278"/>
                    <a:pt x="91" y="276"/>
                  </a:cubicBezTo>
                  <a:cubicBezTo>
                    <a:pt x="88" y="275"/>
                    <a:pt x="84" y="272"/>
                    <a:pt x="82" y="269"/>
                  </a:cubicBezTo>
                  <a:cubicBezTo>
                    <a:pt x="78" y="266"/>
                    <a:pt x="76" y="264"/>
                    <a:pt x="72" y="261"/>
                  </a:cubicBezTo>
                  <a:cubicBezTo>
                    <a:pt x="70" y="257"/>
                    <a:pt x="68" y="252"/>
                    <a:pt x="66" y="249"/>
                  </a:cubicBezTo>
                  <a:cubicBezTo>
                    <a:pt x="64" y="245"/>
                    <a:pt x="62" y="241"/>
                    <a:pt x="61" y="236"/>
                  </a:cubicBezTo>
                  <a:cubicBezTo>
                    <a:pt x="59" y="232"/>
                    <a:pt x="58" y="228"/>
                    <a:pt x="58" y="223"/>
                  </a:cubicBezTo>
                  <a:cubicBezTo>
                    <a:pt x="57" y="217"/>
                    <a:pt x="57" y="212"/>
                    <a:pt x="57" y="207"/>
                  </a:cubicBezTo>
                  <a:cubicBezTo>
                    <a:pt x="57" y="202"/>
                    <a:pt x="57" y="196"/>
                    <a:pt x="58" y="191"/>
                  </a:cubicBezTo>
                  <a:cubicBezTo>
                    <a:pt x="58" y="186"/>
                    <a:pt x="59" y="180"/>
                    <a:pt x="61" y="177"/>
                  </a:cubicBezTo>
                  <a:cubicBezTo>
                    <a:pt x="62" y="172"/>
                    <a:pt x="64" y="167"/>
                    <a:pt x="65" y="164"/>
                  </a:cubicBezTo>
                  <a:cubicBezTo>
                    <a:pt x="68" y="159"/>
                    <a:pt x="70" y="156"/>
                    <a:pt x="72" y="152"/>
                  </a:cubicBezTo>
                  <a:cubicBezTo>
                    <a:pt x="75" y="148"/>
                    <a:pt x="78" y="145"/>
                    <a:pt x="82" y="141"/>
                  </a:cubicBezTo>
                  <a:cubicBezTo>
                    <a:pt x="84" y="139"/>
                    <a:pt x="88" y="137"/>
                    <a:pt x="91" y="134"/>
                  </a:cubicBezTo>
                  <a:cubicBezTo>
                    <a:pt x="95" y="132"/>
                    <a:pt x="99" y="131"/>
                    <a:pt x="103" y="130"/>
                  </a:cubicBezTo>
                  <a:cubicBezTo>
                    <a:pt x="108" y="128"/>
                    <a:pt x="112" y="127"/>
                    <a:pt x="117" y="127"/>
                  </a:cubicBezTo>
                  <a:cubicBezTo>
                    <a:pt x="121" y="127"/>
                    <a:pt x="125" y="127"/>
                    <a:pt x="130" y="127"/>
                  </a:cubicBezTo>
                  <a:cubicBezTo>
                    <a:pt x="134" y="128"/>
                    <a:pt x="137" y="130"/>
                    <a:pt x="142" y="131"/>
                  </a:cubicBezTo>
                  <a:cubicBezTo>
                    <a:pt x="146" y="133"/>
                    <a:pt x="149" y="134"/>
                    <a:pt x="153" y="137"/>
                  </a:cubicBezTo>
                  <a:cubicBezTo>
                    <a:pt x="155" y="140"/>
                    <a:pt x="159" y="143"/>
                    <a:pt x="162" y="146"/>
                  </a:cubicBezTo>
                  <a:cubicBezTo>
                    <a:pt x="164" y="150"/>
                    <a:pt x="167" y="153"/>
                    <a:pt x="169" y="158"/>
                  </a:cubicBezTo>
                  <a:cubicBezTo>
                    <a:pt x="172" y="161"/>
                    <a:pt x="174" y="166"/>
                    <a:pt x="175" y="171"/>
                  </a:cubicBezTo>
                  <a:cubicBezTo>
                    <a:pt x="176" y="176"/>
                    <a:pt x="177" y="182"/>
                    <a:pt x="179" y="186"/>
                  </a:cubicBezTo>
                  <a:cubicBezTo>
                    <a:pt x="180" y="192"/>
                    <a:pt x="180" y="198"/>
                    <a:pt x="180" y="204"/>
                  </a:cubicBezTo>
                  <a:cubicBezTo>
                    <a:pt x="180" y="210"/>
                    <a:pt x="180" y="216"/>
                    <a:pt x="179" y="222"/>
                  </a:cubicBezTo>
                  <a:close/>
                  <a:moveTo>
                    <a:pt x="401" y="307"/>
                  </a:moveTo>
                  <a:cubicBezTo>
                    <a:pt x="246" y="307"/>
                    <a:pt x="246" y="307"/>
                    <a:pt x="246" y="307"/>
                  </a:cubicBezTo>
                  <a:cubicBezTo>
                    <a:pt x="246" y="185"/>
                    <a:pt x="246" y="185"/>
                    <a:pt x="246" y="185"/>
                  </a:cubicBezTo>
                  <a:cubicBezTo>
                    <a:pt x="292" y="228"/>
                    <a:pt x="292" y="228"/>
                    <a:pt x="292" y="228"/>
                  </a:cubicBezTo>
                  <a:cubicBezTo>
                    <a:pt x="297" y="232"/>
                    <a:pt x="303" y="232"/>
                    <a:pt x="306" y="228"/>
                  </a:cubicBezTo>
                  <a:cubicBezTo>
                    <a:pt x="401" y="140"/>
                    <a:pt x="401" y="140"/>
                    <a:pt x="401" y="140"/>
                  </a:cubicBezTo>
                  <a:lnTo>
                    <a:pt x="401" y="307"/>
                  </a:lnTo>
                  <a:close/>
                  <a:moveTo>
                    <a:pt x="401" y="121"/>
                  </a:moveTo>
                  <a:cubicBezTo>
                    <a:pt x="300" y="216"/>
                    <a:pt x="300" y="216"/>
                    <a:pt x="300" y="216"/>
                  </a:cubicBezTo>
                  <a:cubicBezTo>
                    <a:pt x="300" y="217"/>
                    <a:pt x="299" y="217"/>
                    <a:pt x="298" y="216"/>
                  </a:cubicBezTo>
                  <a:cubicBezTo>
                    <a:pt x="246" y="167"/>
                    <a:pt x="246" y="167"/>
                    <a:pt x="246" y="167"/>
                  </a:cubicBezTo>
                  <a:cubicBezTo>
                    <a:pt x="246" y="113"/>
                    <a:pt x="246" y="113"/>
                    <a:pt x="246" y="113"/>
                  </a:cubicBezTo>
                  <a:cubicBezTo>
                    <a:pt x="401" y="113"/>
                    <a:pt x="401" y="113"/>
                    <a:pt x="401" y="113"/>
                  </a:cubicBezTo>
                  <a:lnTo>
                    <a:pt x="401" y="121"/>
                  </a:lnTo>
                  <a:close/>
                  <a:moveTo>
                    <a:pt x="146" y="184"/>
                  </a:moveTo>
                  <a:cubicBezTo>
                    <a:pt x="144" y="182"/>
                    <a:pt x="144" y="178"/>
                    <a:pt x="143" y="176"/>
                  </a:cubicBezTo>
                  <a:cubicBezTo>
                    <a:pt x="142" y="173"/>
                    <a:pt x="141" y="171"/>
                    <a:pt x="138" y="169"/>
                  </a:cubicBezTo>
                  <a:cubicBezTo>
                    <a:pt x="137" y="166"/>
                    <a:pt x="136" y="165"/>
                    <a:pt x="134" y="163"/>
                  </a:cubicBezTo>
                  <a:cubicBezTo>
                    <a:pt x="133" y="161"/>
                    <a:pt x="131" y="160"/>
                    <a:pt x="129" y="159"/>
                  </a:cubicBezTo>
                  <a:cubicBezTo>
                    <a:pt x="127" y="158"/>
                    <a:pt x="125" y="158"/>
                    <a:pt x="123" y="157"/>
                  </a:cubicBezTo>
                  <a:cubicBezTo>
                    <a:pt x="121" y="157"/>
                    <a:pt x="118" y="157"/>
                    <a:pt x="116" y="157"/>
                  </a:cubicBezTo>
                  <a:cubicBezTo>
                    <a:pt x="114" y="157"/>
                    <a:pt x="111" y="157"/>
                    <a:pt x="109" y="158"/>
                  </a:cubicBezTo>
                  <a:cubicBezTo>
                    <a:pt x="107" y="158"/>
                    <a:pt x="104" y="159"/>
                    <a:pt x="103" y="160"/>
                  </a:cubicBezTo>
                  <a:cubicBezTo>
                    <a:pt x="101" y="161"/>
                    <a:pt x="98" y="163"/>
                    <a:pt x="97" y="165"/>
                  </a:cubicBezTo>
                  <a:cubicBezTo>
                    <a:pt x="96" y="166"/>
                    <a:pt x="94" y="169"/>
                    <a:pt x="92" y="171"/>
                  </a:cubicBezTo>
                  <a:cubicBezTo>
                    <a:pt x="91" y="173"/>
                    <a:pt x="90" y="176"/>
                    <a:pt x="89" y="178"/>
                  </a:cubicBezTo>
                  <a:cubicBezTo>
                    <a:pt x="88" y="180"/>
                    <a:pt x="88" y="184"/>
                    <a:pt x="86" y="186"/>
                  </a:cubicBezTo>
                  <a:cubicBezTo>
                    <a:pt x="86" y="189"/>
                    <a:pt x="85" y="192"/>
                    <a:pt x="85" y="196"/>
                  </a:cubicBezTo>
                  <a:cubicBezTo>
                    <a:pt x="85" y="198"/>
                    <a:pt x="84" y="202"/>
                    <a:pt x="84" y="205"/>
                  </a:cubicBezTo>
                  <a:cubicBezTo>
                    <a:pt x="84" y="209"/>
                    <a:pt x="85" y="212"/>
                    <a:pt x="85" y="216"/>
                  </a:cubicBezTo>
                  <a:cubicBezTo>
                    <a:pt x="85" y="219"/>
                    <a:pt x="86" y="223"/>
                    <a:pt x="86" y="225"/>
                  </a:cubicBezTo>
                  <a:cubicBezTo>
                    <a:pt x="88" y="229"/>
                    <a:pt x="89" y="231"/>
                    <a:pt x="90" y="233"/>
                  </a:cubicBezTo>
                  <a:cubicBezTo>
                    <a:pt x="91" y="236"/>
                    <a:pt x="92" y="238"/>
                    <a:pt x="94" y="241"/>
                  </a:cubicBezTo>
                  <a:cubicBezTo>
                    <a:pt x="95" y="243"/>
                    <a:pt x="96" y="244"/>
                    <a:pt x="98" y="246"/>
                  </a:cubicBezTo>
                  <a:cubicBezTo>
                    <a:pt x="99" y="248"/>
                    <a:pt x="102" y="249"/>
                    <a:pt x="103" y="250"/>
                  </a:cubicBezTo>
                  <a:cubicBezTo>
                    <a:pt x="105" y="251"/>
                    <a:pt x="107" y="252"/>
                    <a:pt x="109" y="252"/>
                  </a:cubicBezTo>
                  <a:cubicBezTo>
                    <a:pt x="111" y="254"/>
                    <a:pt x="114" y="254"/>
                    <a:pt x="115" y="254"/>
                  </a:cubicBezTo>
                  <a:cubicBezTo>
                    <a:pt x="117" y="254"/>
                    <a:pt x="120" y="254"/>
                    <a:pt x="122" y="254"/>
                  </a:cubicBezTo>
                  <a:cubicBezTo>
                    <a:pt x="124" y="252"/>
                    <a:pt x="127" y="252"/>
                    <a:pt x="128" y="251"/>
                  </a:cubicBezTo>
                  <a:cubicBezTo>
                    <a:pt x="130" y="250"/>
                    <a:pt x="131" y="249"/>
                    <a:pt x="134" y="248"/>
                  </a:cubicBezTo>
                  <a:cubicBezTo>
                    <a:pt x="135" y="246"/>
                    <a:pt x="137" y="244"/>
                    <a:pt x="138" y="243"/>
                  </a:cubicBezTo>
                  <a:cubicBezTo>
                    <a:pt x="140" y="241"/>
                    <a:pt x="141" y="238"/>
                    <a:pt x="142" y="236"/>
                  </a:cubicBezTo>
                  <a:cubicBezTo>
                    <a:pt x="143" y="232"/>
                    <a:pt x="144" y="230"/>
                    <a:pt x="146" y="226"/>
                  </a:cubicBezTo>
                  <a:cubicBezTo>
                    <a:pt x="147" y="224"/>
                    <a:pt x="147" y="220"/>
                    <a:pt x="147" y="217"/>
                  </a:cubicBezTo>
                  <a:cubicBezTo>
                    <a:pt x="148" y="213"/>
                    <a:pt x="148" y="210"/>
                    <a:pt x="148" y="206"/>
                  </a:cubicBezTo>
                  <a:cubicBezTo>
                    <a:pt x="148" y="202"/>
                    <a:pt x="148" y="198"/>
                    <a:pt x="147" y="195"/>
                  </a:cubicBezTo>
                  <a:cubicBezTo>
                    <a:pt x="147" y="191"/>
                    <a:pt x="147" y="187"/>
                    <a:pt x="146" y="184"/>
                  </a:cubicBezTo>
                  <a:close/>
                </a:path>
              </a:pathLst>
            </a:custGeom>
            <a:solidFill>
              <a:srgbClr val="1B375F"/>
            </a:soli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latin typeface="Segoe UI"/>
                <a:ea typeface="+mn-ea"/>
                <a:cs typeface="+mn-cs"/>
              </a:endParaRPr>
            </a:p>
          </p:txBody>
        </p:sp>
        <p:sp>
          <p:nvSpPr>
            <p:cNvPr id="48" name="Freeform 10"/>
            <p:cNvSpPr>
              <a:spLocks noChangeAspect="1" noEditPoints="1"/>
            </p:cNvSpPr>
            <p:nvPr/>
          </p:nvSpPr>
          <p:spPr bwMode="auto">
            <a:xfrm>
              <a:off x="1581499" y="4519042"/>
              <a:ext cx="610333" cy="1096369"/>
            </a:xfrm>
            <a:prstGeom prst="roundRect">
              <a:avLst>
                <a:gd name="adj" fmla="val 3431"/>
              </a:avLst>
            </a:prstGeom>
            <a:solidFill>
              <a:srgbClr val="333333"/>
            </a:solidFill>
            <a:ln>
              <a:noFill/>
            </a:ln>
            <a:extLst/>
          </p:spPr>
          <p:txBody>
            <a:bodyPr vert="horz" wrap="square" lIns="89606" tIns="44803" rIns="89606" bIns="44803" numCol="1" anchor="t" anchorCtr="0" compatLnSpc="1">
              <a:prstTxWarp prst="textNoShape">
                <a:avLst/>
              </a:prstTxWarp>
            </a:bodyPr>
            <a:lstStyle/>
            <a:p>
              <a:pPr marL="0" marR="0" lvl="0" indent="0" algn="l" defTabSz="913917" rtl="0" eaLnBrk="1" fontAlgn="auto" latinLnBrk="0" hangingPunct="1">
                <a:lnSpc>
                  <a:spcPct val="100000"/>
                </a:lnSpc>
                <a:spcBef>
                  <a:spcPts val="0"/>
                </a:spcBef>
                <a:spcAft>
                  <a:spcPts val="0"/>
                </a:spcAft>
                <a:buClrTx/>
                <a:buSzTx/>
                <a:buFontTx/>
                <a:buNone/>
                <a:tabLst/>
                <a:defRPr/>
              </a:pPr>
              <a:endParaRPr kumimoji="0" lang="en-US" sz="1764" b="0" i="0" u="none" strike="noStrike" kern="1200" cap="none" spc="0" normalizeH="0" baseline="0" noProof="0">
                <a:ln>
                  <a:noFill/>
                </a:ln>
                <a:solidFill>
                  <a:srgbClr val="FFFFFF"/>
                </a:solidFill>
                <a:effectLst/>
                <a:uLnTx/>
                <a:uFillTx/>
                <a:latin typeface="Segoe UI"/>
                <a:ea typeface="+mn-ea"/>
                <a:cs typeface="+mn-cs"/>
              </a:endParaRPr>
            </a:p>
          </p:txBody>
        </p:sp>
        <p:sp>
          <p:nvSpPr>
            <p:cNvPr id="49" name="Rectangle 48"/>
            <p:cNvSpPr/>
            <p:nvPr/>
          </p:nvSpPr>
          <p:spPr bwMode="auto">
            <a:xfrm>
              <a:off x="1610385" y="4626798"/>
              <a:ext cx="552561" cy="853054"/>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0" name="Round Same Side Corner Rectangle 49"/>
            <p:cNvSpPr/>
            <p:nvPr/>
          </p:nvSpPr>
          <p:spPr bwMode="auto">
            <a:xfrm flipV="1">
              <a:off x="1840210" y="4535287"/>
              <a:ext cx="96570" cy="16095"/>
            </a:xfrm>
            <a:prstGeom prst="round2Same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1" name="Oval 50"/>
            <p:cNvSpPr/>
            <p:nvPr/>
          </p:nvSpPr>
          <p:spPr bwMode="auto">
            <a:xfrm>
              <a:off x="2077612" y="4550265"/>
              <a:ext cx="16095" cy="1609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2" name="Freeform 13"/>
            <p:cNvSpPr>
              <a:spLocks/>
            </p:cNvSpPr>
            <p:nvPr/>
          </p:nvSpPr>
          <p:spPr bwMode="auto">
            <a:xfrm>
              <a:off x="1885813" y="5520649"/>
              <a:ext cx="28567" cy="25260"/>
            </a:xfrm>
            <a:custGeom>
              <a:avLst/>
              <a:gdLst>
                <a:gd name="T0" fmla="*/ 0 w 1140"/>
                <a:gd name="T1" fmla="*/ 1008 h 1008"/>
                <a:gd name="T2" fmla="*/ 1140 w 1140"/>
                <a:gd name="T3" fmla="*/ 1008 h 1008"/>
                <a:gd name="T4" fmla="*/ 1140 w 1140"/>
                <a:gd name="T5" fmla="*/ 0 h 1008"/>
                <a:gd name="T6" fmla="*/ 0 w 1140"/>
                <a:gd name="T7" fmla="*/ 159 h 1008"/>
                <a:gd name="T8" fmla="*/ 0 w 1140"/>
                <a:gd name="T9" fmla="*/ 1008 h 1008"/>
              </a:gdLst>
              <a:ahLst/>
              <a:cxnLst>
                <a:cxn ang="0">
                  <a:pos x="T0" y="T1"/>
                </a:cxn>
                <a:cxn ang="0">
                  <a:pos x="T2" y="T3"/>
                </a:cxn>
                <a:cxn ang="0">
                  <a:pos x="T4" y="T5"/>
                </a:cxn>
                <a:cxn ang="0">
                  <a:pos x="T6" y="T7"/>
                </a:cxn>
                <a:cxn ang="0">
                  <a:pos x="T8" y="T9"/>
                </a:cxn>
              </a:cxnLst>
              <a:rect l="0" t="0" r="r" b="b"/>
              <a:pathLst>
                <a:path w="1140" h="1008">
                  <a:moveTo>
                    <a:pt x="0" y="1008"/>
                  </a:moveTo>
                  <a:lnTo>
                    <a:pt x="1140" y="1008"/>
                  </a:lnTo>
                  <a:lnTo>
                    <a:pt x="1140" y="0"/>
                  </a:lnTo>
                  <a:lnTo>
                    <a:pt x="0" y="159"/>
                  </a:lnTo>
                  <a:lnTo>
                    <a:pt x="0" y="1008"/>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3" name="Freeform 14"/>
            <p:cNvSpPr>
              <a:spLocks/>
            </p:cNvSpPr>
            <p:nvPr/>
          </p:nvSpPr>
          <p:spPr bwMode="auto">
            <a:xfrm>
              <a:off x="1858950" y="5524758"/>
              <a:ext cx="21877" cy="21150"/>
            </a:xfrm>
            <a:custGeom>
              <a:avLst/>
              <a:gdLst>
                <a:gd name="T0" fmla="*/ 873 w 873"/>
                <a:gd name="T1" fmla="*/ 844 h 844"/>
                <a:gd name="T2" fmla="*/ 873 w 873"/>
                <a:gd name="T3" fmla="*/ 0 h 844"/>
                <a:gd name="T4" fmla="*/ 0 w 873"/>
                <a:gd name="T5" fmla="*/ 123 h 844"/>
                <a:gd name="T6" fmla="*/ 0 w 873"/>
                <a:gd name="T7" fmla="*/ 844 h 844"/>
                <a:gd name="T8" fmla="*/ 873 w 873"/>
                <a:gd name="T9" fmla="*/ 844 h 844"/>
              </a:gdLst>
              <a:ahLst/>
              <a:cxnLst>
                <a:cxn ang="0">
                  <a:pos x="T0" y="T1"/>
                </a:cxn>
                <a:cxn ang="0">
                  <a:pos x="T2" y="T3"/>
                </a:cxn>
                <a:cxn ang="0">
                  <a:pos x="T4" y="T5"/>
                </a:cxn>
                <a:cxn ang="0">
                  <a:pos x="T6" y="T7"/>
                </a:cxn>
                <a:cxn ang="0">
                  <a:pos x="T8" y="T9"/>
                </a:cxn>
              </a:cxnLst>
              <a:rect l="0" t="0" r="r" b="b"/>
              <a:pathLst>
                <a:path w="873" h="844">
                  <a:moveTo>
                    <a:pt x="873" y="844"/>
                  </a:moveTo>
                  <a:lnTo>
                    <a:pt x="873" y="0"/>
                  </a:lnTo>
                  <a:lnTo>
                    <a:pt x="0" y="123"/>
                  </a:lnTo>
                  <a:lnTo>
                    <a:pt x="0" y="844"/>
                  </a:lnTo>
                  <a:lnTo>
                    <a:pt x="873" y="844"/>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4" name="Freeform 15"/>
            <p:cNvSpPr>
              <a:spLocks/>
            </p:cNvSpPr>
            <p:nvPr/>
          </p:nvSpPr>
          <p:spPr bwMode="auto">
            <a:xfrm>
              <a:off x="1858950" y="5550895"/>
              <a:ext cx="21877" cy="21100"/>
            </a:xfrm>
            <a:custGeom>
              <a:avLst/>
              <a:gdLst>
                <a:gd name="T0" fmla="*/ 873 w 873"/>
                <a:gd name="T1" fmla="*/ 0 h 842"/>
                <a:gd name="T2" fmla="*/ 0 w 873"/>
                <a:gd name="T3" fmla="*/ 0 h 842"/>
                <a:gd name="T4" fmla="*/ 0 w 873"/>
                <a:gd name="T5" fmla="*/ 721 h 842"/>
                <a:gd name="T6" fmla="*/ 873 w 873"/>
                <a:gd name="T7" fmla="*/ 842 h 842"/>
                <a:gd name="T8" fmla="*/ 873 w 873"/>
                <a:gd name="T9" fmla="*/ 0 h 842"/>
              </a:gdLst>
              <a:ahLst/>
              <a:cxnLst>
                <a:cxn ang="0">
                  <a:pos x="T0" y="T1"/>
                </a:cxn>
                <a:cxn ang="0">
                  <a:pos x="T2" y="T3"/>
                </a:cxn>
                <a:cxn ang="0">
                  <a:pos x="T4" y="T5"/>
                </a:cxn>
                <a:cxn ang="0">
                  <a:pos x="T6" y="T7"/>
                </a:cxn>
                <a:cxn ang="0">
                  <a:pos x="T8" y="T9"/>
                </a:cxn>
              </a:cxnLst>
              <a:rect l="0" t="0" r="r" b="b"/>
              <a:pathLst>
                <a:path w="873" h="842">
                  <a:moveTo>
                    <a:pt x="873" y="0"/>
                  </a:moveTo>
                  <a:lnTo>
                    <a:pt x="0" y="0"/>
                  </a:lnTo>
                  <a:lnTo>
                    <a:pt x="0" y="721"/>
                  </a:lnTo>
                  <a:lnTo>
                    <a:pt x="873" y="842"/>
                  </a:lnTo>
                  <a:lnTo>
                    <a:pt x="873"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5" name="Freeform 16"/>
            <p:cNvSpPr>
              <a:spLocks/>
            </p:cNvSpPr>
            <p:nvPr/>
          </p:nvSpPr>
          <p:spPr bwMode="auto">
            <a:xfrm>
              <a:off x="1885813" y="5550895"/>
              <a:ext cx="28567" cy="25184"/>
            </a:xfrm>
            <a:custGeom>
              <a:avLst/>
              <a:gdLst>
                <a:gd name="T0" fmla="*/ 0 w 1140"/>
                <a:gd name="T1" fmla="*/ 0 h 1005"/>
                <a:gd name="T2" fmla="*/ 0 w 1140"/>
                <a:gd name="T3" fmla="*/ 847 h 1005"/>
                <a:gd name="T4" fmla="*/ 1140 w 1140"/>
                <a:gd name="T5" fmla="*/ 1005 h 1005"/>
                <a:gd name="T6" fmla="*/ 1140 w 1140"/>
                <a:gd name="T7" fmla="*/ 0 h 1005"/>
                <a:gd name="T8" fmla="*/ 0 w 1140"/>
                <a:gd name="T9" fmla="*/ 0 h 1005"/>
              </a:gdLst>
              <a:ahLst/>
              <a:cxnLst>
                <a:cxn ang="0">
                  <a:pos x="T0" y="T1"/>
                </a:cxn>
                <a:cxn ang="0">
                  <a:pos x="T2" y="T3"/>
                </a:cxn>
                <a:cxn ang="0">
                  <a:pos x="T4" y="T5"/>
                </a:cxn>
                <a:cxn ang="0">
                  <a:pos x="T6" y="T7"/>
                </a:cxn>
                <a:cxn ang="0">
                  <a:pos x="T8" y="T9"/>
                </a:cxn>
              </a:cxnLst>
              <a:rect l="0" t="0" r="r" b="b"/>
              <a:pathLst>
                <a:path w="1140" h="1005">
                  <a:moveTo>
                    <a:pt x="0" y="0"/>
                  </a:moveTo>
                  <a:lnTo>
                    <a:pt x="0" y="847"/>
                  </a:lnTo>
                  <a:lnTo>
                    <a:pt x="1140" y="1005"/>
                  </a:lnTo>
                  <a:lnTo>
                    <a:pt x="1140" y="0"/>
                  </a:lnTo>
                  <a:lnTo>
                    <a:pt x="0"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6" name="Freeform 20"/>
            <p:cNvSpPr>
              <a:spLocks noEditPoints="1"/>
            </p:cNvSpPr>
            <p:nvPr/>
          </p:nvSpPr>
          <p:spPr bwMode="auto">
            <a:xfrm>
              <a:off x="2085660" y="5524861"/>
              <a:ext cx="45619" cy="47133"/>
            </a:xfrm>
            <a:custGeom>
              <a:avLst/>
              <a:gdLst>
                <a:gd name="T0" fmla="*/ 41 w 1845"/>
                <a:gd name="T1" fmla="*/ 1632 h 1907"/>
                <a:gd name="T2" fmla="*/ 552 w 1845"/>
                <a:gd name="T3" fmla="*/ 1102 h 1907"/>
                <a:gd name="T4" fmla="*/ 430 w 1845"/>
                <a:gd name="T5" fmla="*/ 709 h 1907"/>
                <a:gd name="T6" fmla="*/ 1135 w 1845"/>
                <a:gd name="T7" fmla="*/ 0 h 1907"/>
                <a:gd name="T8" fmla="*/ 1845 w 1845"/>
                <a:gd name="T9" fmla="*/ 709 h 1907"/>
                <a:gd name="T10" fmla="*/ 1135 w 1845"/>
                <a:gd name="T11" fmla="*/ 1413 h 1907"/>
                <a:gd name="T12" fmla="*/ 796 w 1845"/>
                <a:gd name="T13" fmla="*/ 1326 h 1907"/>
                <a:gd name="T14" fmla="*/ 281 w 1845"/>
                <a:gd name="T15" fmla="*/ 1862 h 1907"/>
                <a:gd name="T16" fmla="*/ 124 w 1845"/>
                <a:gd name="T17" fmla="*/ 1865 h 1907"/>
                <a:gd name="T18" fmla="*/ 45 w 1845"/>
                <a:gd name="T19" fmla="*/ 1789 h 1907"/>
                <a:gd name="T20" fmla="*/ 41 w 1845"/>
                <a:gd name="T21" fmla="*/ 1632 h 1907"/>
                <a:gd name="T22" fmla="*/ 1135 w 1845"/>
                <a:gd name="T23" fmla="*/ 1195 h 1907"/>
                <a:gd name="T24" fmla="*/ 1625 w 1845"/>
                <a:gd name="T25" fmla="*/ 709 h 1907"/>
                <a:gd name="T26" fmla="*/ 1135 w 1845"/>
                <a:gd name="T27" fmla="*/ 222 h 1907"/>
                <a:gd name="T28" fmla="*/ 648 w 1845"/>
                <a:gd name="T29" fmla="*/ 709 h 1907"/>
                <a:gd name="T30" fmla="*/ 1135 w 1845"/>
                <a:gd name="T31" fmla="*/ 1195 h 1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45" h="1907">
                  <a:moveTo>
                    <a:pt x="41" y="1632"/>
                  </a:moveTo>
                  <a:cubicBezTo>
                    <a:pt x="552" y="1102"/>
                    <a:pt x="552" y="1102"/>
                    <a:pt x="552" y="1102"/>
                  </a:cubicBezTo>
                  <a:cubicBezTo>
                    <a:pt x="475" y="989"/>
                    <a:pt x="430" y="853"/>
                    <a:pt x="430" y="709"/>
                  </a:cubicBezTo>
                  <a:cubicBezTo>
                    <a:pt x="430" y="319"/>
                    <a:pt x="745" y="0"/>
                    <a:pt x="1135" y="0"/>
                  </a:cubicBezTo>
                  <a:cubicBezTo>
                    <a:pt x="1528" y="0"/>
                    <a:pt x="1845" y="319"/>
                    <a:pt x="1845" y="709"/>
                  </a:cubicBezTo>
                  <a:cubicBezTo>
                    <a:pt x="1845" y="1097"/>
                    <a:pt x="1528" y="1413"/>
                    <a:pt x="1135" y="1413"/>
                  </a:cubicBezTo>
                  <a:cubicBezTo>
                    <a:pt x="1013" y="1413"/>
                    <a:pt x="897" y="1381"/>
                    <a:pt x="796" y="1326"/>
                  </a:cubicBezTo>
                  <a:cubicBezTo>
                    <a:pt x="281" y="1862"/>
                    <a:pt x="281" y="1862"/>
                    <a:pt x="281" y="1862"/>
                  </a:cubicBezTo>
                  <a:cubicBezTo>
                    <a:pt x="239" y="1907"/>
                    <a:pt x="170" y="1907"/>
                    <a:pt x="124" y="1865"/>
                  </a:cubicBezTo>
                  <a:cubicBezTo>
                    <a:pt x="45" y="1789"/>
                    <a:pt x="45" y="1789"/>
                    <a:pt x="45" y="1789"/>
                  </a:cubicBezTo>
                  <a:cubicBezTo>
                    <a:pt x="2" y="1748"/>
                    <a:pt x="0" y="1677"/>
                    <a:pt x="41" y="1632"/>
                  </a:cubicBezTo>
                  <a:close/>
                  <a:moveTo>
                    <a:pt x="1135" y="1195"/>
                  </a:moveTo>
                  <a:cubicBezTo>
                    <a:pt x="1406" y="1195"/>
                    <a:pt x="1625" y="976"/>
                    <a:pt x="1625" y="709"/>
                  </a:cubicBezTo>
                  <a:cubicBezTo>
                    <a:pt x="1625" y="438"/>
                    <a:pt x="1406" y="222"/>
                    <a:pt x="1135" y="222"/>
                  </a:cubicBezTo>
                  <a:cubicBezTo>
                    <a:pt x="867" y="222"/>
                    <a:pt x="648" y="438"/>
                    <a:pt x="648" y="709"/>
                  </a:cubicBezTo>
                  <a:cubicBezTo>
                    <a:pt x="648" y="976"/>
                    <a:pt x="867" y="1195"/>
                    <a:pt x="1135" y="1195"/>
                  </a:cubicBezTo>
                  <a:close/>
                </a:path>
              </a:pathLst>
            </a:custGeom>
            <a:solidFill>
              <a:srgbClr val="4E4E4E"/>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7" name="Freeform 24"/>
            <p:cNvSpPr>
              <a:spLocks/>
            </p:cNvSpPr>
            <p:nvPr/>
          </p:nvSpPr>
          <p:spPr bwMode="auto">
            <a:xfrm flipH="1">
              <a:off x="1646393" y="5524758"/>
              <a:ext cx="54539" cy="45619"/>
            </a:xfrm>
            <a:custGeom>
              <a:avLst/>
              <a:gdLst>
                <a:gd name="T0" fmla="*/ 2378 w 4084"/>
                <a:gd name="T1" fmla="*/ 0 h 3416"/>
                <a:gd name="T2" fmla="*/ 4084 w 4084"/>
                <a:gd name="T3" fmla="*/ 1709 h 3416"/>
                <a:gd name="T4" fmla="*/ 2378 w 4084"/>
                <a:gd name="T5" fmla="*/ 3416 h 3416"/>
                <a:gd name="T6" fmla="*/ 1259 w 4084"/>
                <a:gd name="T7" fmla="*/ 3416 h 3416"/>
                <a:gd name="T8" fmla="*/ 2553 w 4084"/>
                <a:gd name="T9" fmla="*/ 2116 h 3416"/>
                <a:gd name="T10" fmla="*/ 0 w 4084"/>
                <a:gd name="T11" fmla="*/ 2116 h 3416"/>
                <a:gd name="T12" fmla="*/ 0 w 4084"/>
                <a:gd name="T13" fmla="*/ 1290 h 3416"/>
                <a:gd name="T14" fmla="*/ 2541 w 4084"/>
                <a:gd name="T15" fmla="*/ 1290 h 3416"/>
                <a:gd name="T16" fmla="*/ 1245 w 4084"/>
                <a:gd name="T17" fmla="*/ 0 h 3416"/>
                <a:gd name="T18" fmla="*/ 2378 w 4084"/>
                <a:gd name="T19" fmla="*/ 0 h 3416"/>
                <a:gd name="T20" fmla="*/ 2378 w 4084"/>
                <a:gd name="T21" fmla="*/ 0 h 3416"/>
                <a:gd name="T22" fmla="*/ 2378 w 4084"/>
                <a:gd name="T23" fmla="*/ 0 h 3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84" h="3416">
                  <a:moveTo>
                    <a:pt x="2378" y="0"/>
                  </a:moveTo>
                  <a:lnTo>
                    <a:pt x="4084" y="1709"/>
                  </a:lnTo>
                  <a:lnTo>
                    <a:pt x="2378" y="3416"/>
                  </a:lnTo>
                  <a:lnTo>
                    <a:pt x="1259" y="3416"/>
                  </a:lnTo>
                  <a:lnTo>
                    <a:pt x="2553" y="2116"/>
                  </a:lnTo>
                  <a:lnTo>
                    <a:pt x="0" y="2116"/>
                  </a:lnTo>
                  <a:lnTo>
                    <a:pt x="0" y="1290"/>
                  </a:lnTo>
                  <a:lnTo>
                    <a:pt x="2541" y="1290"/>
                  </a:lnTo>
                  <a:lnTo>
                    <a:pt x="1245" y="0"/>
                  </a:lnTo>
                  <a:lnTo>
                    <a:pt x="2378" y="0"/>
                  </a:lnTo>
                  <a:lnTo>
                    <a:pt x="2378" y="0"/>
                  </a:lnTo>
                  <a:lnTo>
                    <a:pt x="2378" y="0"/>
                  </a:lnTo>
                  <a:close/>
                </a:path>
              </a:pathLst>
            </a:custGeom>
            <a:solidFill>
              <a:srgbClr val="4E4E4E"/>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58" name="Rectangle 57"/>
            <p:cNvSpPr/>
            <p:nvPr/>
          </p:nvSpPr>
          <p:spPr bwMode="auto">
            <a:xfrm flipH="1">
              <a:off x="2026087" y="502944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9" name="Rectangle 58"/>
            <p:cNvSpPr/>
            <p:nvPr/>
          </p:nvSpPr>
          <p:spPr bwMode="auto">
            <a:xfrm flipH="1">
              <a:off x="1709024" y="502944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0" name="Rectangle 59"/>
            <p:cNvSpPr/>
            <p:nvPr/>
          </p:nvSpPr>
          <p:spPr bwMode="auto">
            <a:xfrm flipH="1">
              <a:off x="2026087" y="517363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1" name="Rectangle 60"/>
            <p:cNvSpPr/>
            <p:nvPr/>
          </p:nvSpPr>
          <p:spPr bwMode="auto">
            <a:xfrm flipH="1">
              <a:off x="1709024" y="517363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2" name="Straight Connector 61"/>
            <p:cNvCxnSpPr/>
            <p:nvPr/>
          </p:nvCxnSpPr>
          <p:spPr>
            <a:xfrm>
              <a:off x="1930793" y="4670178"/>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1930793" y="4741390"/>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1930793" y="4805707"/>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1930790" y="4870024"/>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1930793" y="4934341"/>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7" name="Freeform 10"/>
            <p:cNvSpPr>
              <a:spLocks noChangeAspect="1" noEditPoints="1"/>
            </p:cNvSpPr>
            <p:nvPr/>
          </p:nvSpPr>
          <p:spPr bwMode="auto">
            <a:xfrm>
              <a:off x="540178" y="4549544"/>
              <a:ext cx="593354" cy="1065867"/>
            </a:xfrm>
            <a:prstGeom prst="roundRect">
              <a:avLst>
                <a:gd name="adj" fmla="val 7324"/>
              </a:avLst>
            </a:prstGeom>
            <a:solidFill>
              <a:srgbClr val="333333"/>
            </a:solidFill>
            <a:ln>
              <a:noFill/>
            </a:ln>
            <a:extLst/>
          </p:spPr>
          <p:txBody>
            <a:bodyPr vert="horz" wrap="square" lIns="89606" tIns="44803" rIns="89606" bIns="44803" numCol="1" anchor="t" anchorCtr="0" compatLnSpc="1">
              <a:prstTxWarp prst="textNoShape">
                <a:avLst/>
              </a:prstTxWarp>
            </a:bodyPr>
            <a:lstStyle/>
            <a:p>
              <a:pPr marL="0" marR="0" lvl="0" indent="0" algn="l" defTabSz="913917" rtl="0" eaLnBrk="1" fontAlgn="auto" latinLnBrk="0" hangingPunct="1">
                <a:lnSpc>
                  <a:spcPct val="100000"/>
                </a:lnSpc>
                <a:spcBef>
                  <a:spcPts val="0"/>
                </a:spcBef>
                <a:spcAft>
                  <a:spcPts val="0"/>
                </a:spcAft>
                <a:buClrTx/>
                <a:buSzTx/>
                <a:buFontTx/>
                <a:buNone/>
                <a:tabLst/>
                <a:defRPr/>
              </a:pPr>
              <a:endParaRPr kumimoji="0" lang="en-US" sz="1764" b="0" i="0" u="none" strike="noStrike" kern="1200" cap="none" spc="0" normalizeH="0" baseline="0" noProof="0">
                <a:ln>
                  <a:noFill/>
                </a:ln>
                <a:solidFill>
                  <a:srgbClr val="FFFFFF"/>
                </a:solidFill>
                <a:effectLst/>
                <a:uLnTx/>
                <a:uFillTx/>
                <a:latin typeface="Segoe UI"/>
                <a:ea typeface="+mn-ea"/>
                <a:cs typeface="+mn-cs"/>
              </a:endParaRPr>
            </a:p>
          </p:txBody>
        </p:sp>
        <p:sp>
          <p:nvSpPr>
            <p:cNvPr id="68" name="Rounded Rectangle 67"/>
            <p:cNvSpPr/>
            <p:nvPr/>
          </p:nvSpPr>
          <p:spPr bwMode="auto">
            <a:xfrm>
              <a:off x="568261" y="4677551"/>
              <a:ext cx="537189" cy="801081"/>
            </a:xfrm>
            <a:prstGeom prst="roundRect">
              <a:avLst>
                <a:gd name="adj" fmla="val 1187"/>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69" name="Group 68"/>
            <p:cNvGrpSpPr/>
            <p:nvPr/>
          </p:nvGrpSpPr>
          <p:grpSpPr>
            <a:xfrm>
              <a:off x="751181" y="4641194"/>
              <a:ext cx="134394" cy="15647"/>
              <a:chOff x="5596078" y="2180378"/>
              <a:chExt cx="138544" cy="16130"/>
            </a:xfrm>
            <a:solidFill>
              <a:schemeClr val="tx1">
                <a:lumMod val="50000"/>
              </a:schemeClr>
            </a:solidFill>
          </p:grpSpPr>
          <p:sp>
            <p:nvSpPr>
              <p:cNvPr id="96" name="Rounded Rectangle 95"/>
              <p:cNvSpPr/>
              <p:nvPr/>
            </p:nvSpPr>
            <p:spPr bwMode="auto">
              <a:xfrm>
                <a:off x="5637840" y="2180378"/>
                <a:ext cx="96782" cy="1613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7" name="Oval 96"/>
              <p:cNvSpPr/>
              <p:nvPr/>
            </p:nvSpPr>
            <p:spPr bwMode="auto">
              <a:xfrm>
                <a:off x="5596078" y="2180378"/>
                <a:ext cx="16130" cy="1613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70" name="Oval 69"/>
            <p:cNvSpPr/>
            <p:nvPr/>
          </p:nvSpPr>
          <p:spPr bwMode="auto">
            <a:xfrm>
              <a:off x="823550" y="4593872"/>
              <a:ext cx="26610" cy="26610"/>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1" name="Oval 70"/>
            <p:cNvSpPr/>
            <p:nvPr/>
          </p:nvSpPr>
          <p:spPr bwMode="auto">
            <a:xfrm>
              <a:off x="796940" y="5508692"/>
              <a:ext cx="79831" cy="79831"/>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2" name="Rectangle 71"/>
            <p:cNvSpPr/>
            <p:nvPr/>
          </p:nvSpPr>
          <p:spPr bwMode="auto">
            <a:xfrm>
              <a:off x="598225" y="4704721"/>
              <a:ext cx="476049" cy="77299"/>
            </a:xfrm>
            <a:prstGeom prst="rect">
              <a:avLst/>
            </a:prstGeom>
            <a:solidFill>
              <a:srgbClr val="005A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3" name="Rectangle 72"/>
            <p:cNvSpPr/>
            <p:nvPr/>
          </p:nvSpPr>
          <p:spPr bwMode="auto">
            <a:xfrm>
              <a:off x="602651" y="4841407"/>
              <a:ext cx="467196" cy="599127"/>
            </a:xfrm>
            <a:prstGeom prst="rect">
              <a:avLst/>
            </a:prstGeom>
            <a:noFill/>
            <a:ln w="12700">
              <a:solidFill>
                <a:srgbClr val="005A9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4" name="Straight Connector 73"/>
            <p:cNvCxnSpPr/>
            <p:nvPr/>
          </p:nvCxnSpPr>
          <p:spPr>
            <a:xfrm>
              <a:off x="644407" y="4907348"/>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644407" y="4971823"/>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644407" y="5030056"/>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644404" y="5088289"/>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644407" y="5262987"/>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644407" y="5146522"/>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644405" y="5204755"/>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81" name="Group 80"/>
            <p:cNvGrpSpPr/>
            <p:nvPr/>
          </p:nvGrpSpPr>
          <p:grpSpPr>
            <a:xfrm>
              <a:off x="1022496" y="4379028"/>
              <a:ext cx="651017" cy="1236383"/>
              <a:chOff x="5651685" y="-476444"/>
              <a:chExt cx="1669255" cy="2809977"/>
            </a:xfrm>
          </p:grpSpPr>
          <p:sp>
            <p:nvSpPr>
              <p:cNvPr id="90" name="Rectangle 89"/>
              <p:cNvSpPr/>
              <p:nvPr/>
            </p:nvSpPr>
            <p:spPr bwMode="auto">
              <a:xfrm>
                <a:off x="6203006" y="-476444"/>
                <a:ext cx="566612" cy="171451"/>
              </a:xfrm>
              <a:prstGeom prst="rect">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1" name="Freeform 90"/>
              <p:cNvSpPr/>
              <p:nvPr/>
            </p:nvSpPr>
            <p:spPr bwMode="auto">
              <a:xfrm>
                <a:off x="5651685" y="-476444"/>
                <a:ext cx="1669255" cy="2809977"/>
              </a:xfrm>
              <a:custGeom>
                <a:avLst/>
                <a:gdLst>
                  <a:gd name="connsiteX0" fmla="*/ 239948 w 1715629"/>
                  <a:gd name="connsiteY0" fmla="*/ 0 h 2809977"/>
                  <a:gd name="connsiteX1" fmla="*/ 622279 w 1715629"/>
                  <a:gd name="connsiteY1" fmla="*/ 0 h 2809977"/>
                  <a:gd name="connsiteX2" fmla="*/ 626704 w 1715629"/>
                  <a:gd name="connsiteY2" fmla="*/ 21916 h 2809977"/>
                  <a:gd name="connsiteX3" fmla="*/ 705692 w 1715629"/>
                  <a:gd name="connsiteY3" fmla="*/ 74273 h 2809977"/>
                  <a:gd name="connsiteX4" fmla="*/ 1009937 w 1715629"/>
                  <a:gd name="connsiteY4" fmla="*/ 74273 h 2809977"/>
                  <a:gd name="connsiteX5" fmla="*/ 1088926 w 1715629"/>
                  <a:gd name="connsiteY5" fmla="*/ 21916 h 2809977"/>
                  <a:gd name="connsiteX6" fmla="*/ 1093350 w 1715629"/>
                  <a:gd name="connsiteY6" fmla="*/ 0 h 2809977"/>
                  <a:gd name="connsiteX7" fmla="*/ 1475681 w 1715629"/>
                  <a:gd name="connsiteY7" fmla="*/ 0 h 2809977"/>
                  <a:gd name="connsiteX8" fmla="*/ 1715629 w 1715629"/>
                  <a:gd name="connsiteY8" fmla="*/ 239948 h 2809977"/>
                  <a:gd name="connsiteX9" fmla="*/ 1715629 w 1715629"/>
                  <a:gd name="connsiteY9" fmla="*/ 2570029 h 2809977"/>
                  <a:gd name="connsiteX10" fmla="*/ 1475681 w 1715629"/>
                  <a:gd name="connsiteY10" fmla="*/ 2809977 h 2809977"/>
                  <a:gd name="connsiteX11" fmla="*/ 239948 w 1715629"/>
                  <a:gd name="connsiteY11" fmla="*/ 2809977 h 2809977"/>
                  <a:gd name="connsiteX12" fmla="*/ 0 w 1715629"/>
                  <a:gd name="connsiteY12" fmla="*/ 2570029 h 2809977"/>
                  <a:gd name="connsiteX13" fmla="*/ 0 w 1715629"/>
                  <a:gd name="connsiteY13" fmla="*/ 239948 h 2809977"/>
                  <a:gd name="connsiteX14" fmla="*/ 239948 w 1715629"/>
                  <a:gd name="connsiteY14" fmla="*/ 0 h 2809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15629" h="2809977">
                    <a:moveTo>
                      <a:pt x="239948" y="0"/>
                    </a:moveTo>
                    <a:lnTo>
                      <a:pt x="622279" y="0"/>
                    </a:lnTo>
                    <a:lnTo>
                      <a:pt x="626704" y="21916"/>
                    </a:lnTo>
                    <a:cubicBezTo>
                      <a:pt x="639718" y="52684"/>
                      <a:pt x="670184" y="74273"/>
                      <a:pt x="705692" y="74273"/>
                    </a:cubicBezTo>
                    <a:lnTo>
                      <a:pt x="1009937" y="74273"/>
                    </a:lnTo>
                    <a:cubicBezTo>
                      <a:pt x="1045446" y="74273"/>
                      <a:pt x="1075912" y="52684"/>
                      <a:pt x="1088926" y="21916"/>
                    </a:cubicBezTo>
                    <a:lnTo>
                      <a:pt x="1093350" y="0"/>
                    </a:lnTo>
                    <a:lnTo>
                      <a:pt x="1475681" y="0"/>
                    </a:lnTo>
                    <a:cubicBezTo>
                      <a:pt x="1608201" y="0"/>
                      <a:pt x="1715629" y="107428"/>
                      <a:pt x="1715629" y="239948"/>
                    </a:cubicBezTo>
                    <a:lnTo>
                      <a:pt x="1715629" y="2570029"/>
                    </a:lnTo>
                    <a:cubicBezTo>
                      <a:pt x="1715629" y="2702549"/>
                      <a:pt x="1608201" y="2809977"/>
                      <a:pt x="1475681" y="2809977"/>
                    </a:cubicBezTo>
                    <a:lnTo>
                      <a:pt x="239948" y="2809977"/>
                    </a:lnTo>
                    <a:cubicBezTo>
                      <a:pt x="107428" y="2809977"/>
                      <a:pt x="0" y="2702549"/>
                      <a:pt x="0" y="2570029"/>
                    </a:cubicBezTo>
                    <a:lnTo>
                      <a:pt x="0" y="239948"/>
                    </a:lnTo>
                    <a:cubicBezTo>
                      <a:pt x="0" y="107428"/>
                      <a:pt x="107428" y="0"/>
                      <a:pt x="239948" y="0"/>
                    </a:cubicBezTo>
                    <a:close/>
                  </a:path>
                </a:pathLst>
              </a:cu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92" name="Group 91"/>
              <p:cNvGrpSpPr/>
              <p:nvPr/>
            </p:nvGrpSpPr>
            <p:grpSpPr>
              <a:xfrm>
                <a:off x="6124436" y="2123612"/>
                <a:ext cx="723752" cy="98117"/>
                <a:chOff x="6147223" y="2123612"/>
                <a:chExt cx="723752" cy="98117"/>
              </a:xfrm>
            </p:grpSpPr>
            <p:sp>
              <p:nvSpPr>
                <p:cNvPr id="93" name="Rounded Rectangle 92"/>
                <p:cNvSpPr/>
                <p:nvPr/>
              </p:nvSpPr>
              <p:spPr bwMode="auto">
                <a:xfrm>
                  <a:off x="6366215" y="2123612"/>
                  <a:ext cx="285769" cy="98117"/>
                </a:xfrm>
                <a:prstGeom prst="roundRect">
                  <a:avLst>
                    <a:gd name="adj" fmla="val 50000"/>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4" name="Oval 93"/>
                <p:cNvSpPr/>
                <p:nvPr/>
              </p:nvSpPr>
              <p:spPr bwMode="auto">
                <a:xfrm>
                  <a:off x="6147223"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5" name="Oval 94"/>
                <p:cNvSpPr/>
                <p:nvPr/>
              </p:nvSpPr>
              <p:spPr bwMode="auto">
                <a:xfrm>
                  <a:off x="6801125"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marL="0" marR="0" lvl="0" indent="0" algn="ctr" defTabSz="913652"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sp>
          <p:nvSpPr>
            <p:cNvPr id="82" name="Rounded Rectangle 81"/>
            <p:cNvSpPr/>
            <p:nvPr/>
          </p:nvSpPr>
          <p:spPr bwMode="auto">
            <a:xfrm>
              <a:off x="1063534" y="4483208"/>
              <a:ext cx="566284" cy="959409"/>
            </a:xfrm>
            <a:prstGeom prst="roundRect">
              <a:avLst>
                <a:gd name="adj" fmla="val 6832"/>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87" tIns="143350" rIns="179187" bIns="143350" numCol="1" spcCol="0" rtlCol="0" fromWordArt="0" anchor="t" anchorCtr="0" forceAA="0" compatLnSpc="1">
              <a:prstTxWarp prst="textNoShape">
                <a:avLst/>
              </a:prstTxWarp>
              <a:noAutofit/>
            </a:bodyPr>
            <a:lstStyle/>
            <a:p>
              <a:pPr marL="0" marR="0" lvl="0" indent="0" algn="ctr" defTabSz="913478" rtl="0" eaLnBrk="1" fontAlgn="base" latinLnBrk="0" hangingPunct="1">
                <a:lnSpc>
                  <a:spcPct val="90000"/>
                </a:lnSpc>
                <a:spcBef>
                  <a:spcPct val="0"/>
                </a:spcBef>
                <a:spcAft>
                  <a:spcPct val="0"/>
                </a:spcAft>
                <a:buClrTx/>
                <a:buSzTx/>
                <a:buFontTx/>
                <a:buNone/>
                <a:tabLst/>
                <a:defRPr/>
              </a:pPr>
              <a:endParaRPr kumimoji="0" lang="en-US" sz="2352"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3" name="Rectangle 82"/>
            <p:cNvSpPr/>
            <p:nvPr/>
          </p:nvSpPr>
          <p:spPr bwMode="auto">
            <a:xfrm>
              <a:off x="1109980" y="4540246"/>
              <a:ext cx="476049" cy="91833"/>
            </a:xfrm>
            <a:prstGeom prst="rect">
              <a:avLst/>
            </a:prstGeom>
            <a:solidFill>
              <a:srgbClr val="95AC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4" name="Rectangle 83"/>
            <p:cNvSpPr/>
            <p:nvPr/>
          </p:nvSpPr>
          <p:spPr bwMode="auto">
            <a:xfrm>
              <a:off x="1114406" y="4702633"/>
              <a:ext cx="467196" cy="711776"/>
            </a:xfrm>
            <a:prstGeom prst="rect">
              <a:avLst/>
            </a:prstGeom>
            <a:noFill/>
            <a:ln w="12700">
              <a:solidFill>
                <a:srgbClr val="95AC08"/>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85" name="Straight Connector 84"/>
            <p:cNvCxnSpPr/>
            <p:nvPr/>
          </p:nvCxnSpPr>
          <p:spPr>
            <a:xfrm>
              <a:off x="1156162" y="4788387"/>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156162" y="4873973"/>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156162" y="4959511"/>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156162" y="5358752"/>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156162" y="5203478"/>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28" name="Rectangle 127"/>
          <p:cNvSpPr/>
          <p:nvPr userDrawn="1"/>
        </p:nvSpPr>
        <p:spPr>
          <a:xfrm>
            <a:off x="5230477" y="5897620"/>
            <a:ext cx="495793" cy="230913"/>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29" name="Rectangle 128"/>
          <p:cNvSpPr/>
          <p:nvPr userDrawn="1"/>
        </p:nvSpPr>
        <p:spPr bwMode="auto">
          <a:xfrm>
            <a:off x="2905367" y="4360276"/>
            <a:ext cx="427028" cy="240661"/>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0" name="Rectangle 129"/>
          <p:cNvSpPr/>
          <p:nvPr userDrawn="1"/>
        </p:nvSpPr>
        <p:spPr bwMode="auto">
          <a:xfrm>
            <a:off x="3392974" y="4630898"/>
            <a:ext cx="427028" cy="240661"/>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1" name="Rectangle 130"/>
          <p:cNvSpPr/>
          <p:nvPr userDrawn="1"/>
        </p:nvSpPr>
        <p:spPr>
          <a:xfrm>
            <a:off x="4064338" y="5181935"/>
            <a:ext cx="852417" cy="206869"/>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32" name="Rectangle 131"/>
          <p:cNvSpPr/>
          <p:nvPr userDrawn="1"/>
        </p:nvSpPr>
        <p:spPr bwMode="auto">
          <a:xfrm flipH="1">
            <a:off x="1794144" y="5459838"/>
            <a:ext cx="212196" cy="273718"/>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3" name="Rectangle 132"/>
          <p:cNvSpPr/>
          <p:nvPr userDrawn="1"/>
        </p:nvSpPr>
        <p:spPr bwMode="auto">
          <a:xfrm>
            <a:off x="1049675" y="5740388"/>
            <a:ext cx="92331" cy="486340"/>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4" name="Rectangle 133"/>
          <p:cNvSpPr/>
          <p:nvPr userDrawn="1"/>
        </p:nvSpPr>
        <p:spPr bwMode="auto">
          <a:xfrm>
            <a:off x="1278399" y="5835528"/>
            <a:ext cx="215498" cy="158012"/>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5" name="Oval 134"/>
          <p:cNvSpPr/>
          <p:nvPr userDrawn="1"/>
        </p:nvSpPr>
        <p:spPr bwMode="auto">
          <a:xfrm>
            <a:off x="7010094"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6" name="Freeform 18"/>
          <p:cNvSpPr>
            <a:spLocks noChangeAspect="1" noEditPoints="1"/>
          </p:cNvSpPr>
          <p:nvPr userDrawn="1"/>
        </p:nvSpPr>
        <p:spPr bwMode="auto">
          <a:xfrm>
            <a:off x="7157812" y="3260781"/>
            <a:ext cx="557713" cy="411713"/>
          </a:xfrm>
          <a:custGeom>
            <a:avLst/>
            <a:gdLst>
              <a:gd name="T0" fmla="*/ 364 w 780"/>
              <a:gd name="T1" fmla="*/ 241 h 440"/>
              <a:gd name="T2" fmla="*/ 5 w 780"/>
              <a:gd name="T3" fmla="*/ 27 h 440"/>
              <a:gd name="T4" fmla="*/ 48 w 780"/>
              <a:gd name="T5" fmla="*/ 0 h 440"/>
              <a:gd name="T6" fmla="*/ 732 w 780"/>
              <a:gd name="T7" fmla="*/ 0 h 440"/>
              <a:gd name="T8" fmla="*/ 775 w 780"/>
              <a:gd name="T9" fmla="*/ 27 h 440"/>
              <a:gd name="T10" fmla="*/ 416 w 780"/>
              <a:gd name="T11" fmla="*/ 240 h 440"/>
              <a:gd name="T12" fmla="*/ 416 w 780"/>
              <a:gd name="T13" fmla="*/ 241 h 440"/>
              <a:gd name="T14" fmla="*/ 390 w 780"/>
              <a:gd name="T15" fmla="*/ 247 h 440"/>
              <a:gd name="T16" fmla="*/ 364 w 780"/>
              <a:gd name="T17" fmla="*/ 241 h 440"/>
              <a:gd name="T18" fmla="*/ 780 w 780"/>
              <a:gd name="T19" fmla="*/ 324 h 440"/>
              <a:gd name="T20" fmla="*/ 780 w 780"/>
              <a:gd name="T21" fmla="*/ 66 h 440"/>
              <a:gd name="T22" fmla="*/ 563 w 780"/>
              <a:gd name="T23" fmla="*/ 195 h 440"/>
              <a:gd name="T24" fmla="*/ 780 w 780"/>
              <a:gd name="T25" fmla="*/ 324 h 440"/>
              <a:gd name="T26" fmla="*/ 0 w 780"/>
              <a:gd name="T27" fmla="*/ 392 h 440"/>
              <a:gd name="T28" fmla="*/ 48 w 780"/>
              <a:gd name="T29" fmla="*/ 440 h 440"/>
              <a:gd name="T30" fmla="*/ 732 w 780"/>
              <a:gd name="T31" fmla="*/ 440 h 440"/>
              <a:gd name="T32" fmla="*/ 780 w 780"/>
              <a:gd name="T33" fmla="*/ 392 h 440"/>
              <a:gd name="T34" fmla="*/ 780 w 780"/>
              <a:gd name="T35" fmla="*/ 366 h 440"/>
              <a:gd name="T36" fmla="*/ 528 w 780"/>
              <a:gd name="T37" fmla="*/ 216 h 440"/>
              <a:gd name="T38" fmla="*/ 435 w 780"/>
              <a:gd name="T39" fmla="*/ 271 h 440"/>
              <a:gd name="T40" fmla="*/ 390 w 780"/>
              <a:gd name="T41" fmla="*/ 283 h 440"/>
              <a:gd name="T42" fmla="*/ 390 w 780"/>
              <a:gd name="T43" fmla="*/ 283 h 440"/>
              <a:gd name="T44" fmla="*/ 344 w 780"/>
              <a:gd name="T45" fmla="*/ 271 h 440"/>
              <a:gd name="T46" fmla="*/ 252 w 780"/>
              <a:gd name="T47" fmla="*/ 216 h 440"/>
              <a:gd name="T48" fmla="*/ 0 w 780"/>
              <a:gd name="T49" fmla="*/ 366 h 440"/>
              <a:gd name="T50" fmla="*/ 0 w 780"/>
              <a:gd name="T51" fmla="*/ 392 h 440"/>
              <a:gd name="T52" fmla="*/ 217 w 780"/>
              <a:gd name="T53" fmla="*/ 195 h 440"/>
              <a:gd name="T54" fmla="*/ 0 w 780"/>
              <a:gd name="T55" fmla="*/ 66 h 440"/>
              <a:gd name="T56" fmla="*/ 0 w 780"/>
              <a:gd name="T57" fmla="*/ 324 h 440"/>
              <a:gd name="T58" fmla="*/ 217 w 780"/>
              <a:gd name="T59" fmla="*/ 195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0" h="440">
                <a:moveTo>
                  <a:pt x="364" y="241"/>
                </a:moveTo>
                <a:cubicBezTo>
                  <a:pt x="5" y="27"/>
                  <a:pt x="5" y="27"/>
                  <a:pt x="5" y="27"/>
                </a:cubicBezTo>
                <a:cubicBezTo>
                  <a:pt x="13" y="11"/>
                  <a:pt x="29" y="0"/>
                  <a:pt x="48" y="0"/>
                </a:cubicBezTo>
                <a:cubicBezTo>
                  <a:pt x="732" y="0"/>
                  <a:pt x="732" y="0"/>
                  <a:pt x="732" y="0"/>
                </a:cubicBezTo>
                <a:cubicBezTo>
                  <a:pt x="751" y="0"/>
                  <a:pt x="767" y="11"/>
                  <a:pt x="775" y="27"/>
                </a:cubicBezTo>
                <a:cubicBezTo>
                  <a:pt x="416" y="240"/>
                  <a:pt x="416" y="240"/>
                  <a:pt x="416" y="240"/>
                </a:cubicBezTo>
                <a:cubicBezTo>
                  <a:pt x="416" y="241"/>
                  <a:pt x="416" y="241"/>
                  <a:pt x="416" y="241"/>
                </a:cubicBezTo>
                <a:cubicBezTo>
                  <a:pt x="409" y="245"/>
                  <a:pt x="400" y="247"/>
                  <a:pt x="390" y="247"/>
                </a:cubicBezTo>
                <a:cubicBezTo>
                  <a:pt x="380" y="247"/>
                  <a:pt x="370" y="245"/>
                  <a:pt x="364" y="241"/>
                </a:cubicBezTo>
                <a:close/>
                <a:moveTo>
                  <a:pt x="780" y="324"/>
                </a:moveTo>
                <a:cubicBezTo>
                  <a:pt x="780" y="66"/>
                  <a:pt x="780" y="66"/>
                  <a:pt x="780" y="66"/>
                </a:cubicBezTo>
                <a:cubicBezTo>
                  <a:pt x="563" y="195"/>
                  <a:pt x="563" y="195"/>
                  <a:pt x="563" y="195"/>
                </a:cubicBezTo>
                <a:lnTo>
                  <a:pt x="780" y="324"/>
                </a:lnTo>
                <a:close/>
                <a:moveTo>
                  <a:pt x="0" y="392"/>
                </a:moveTo>
                <a:cubicBezTo>
                  <a:pt x="0" y="419"/>
                  <a:pt x="21" y="440"/>
                  <a:pt x="48" y="440"/>
                </a:cubicBezTo>
                <a:cubicBezTo>
                  <a:pt x="732" y="440"/>
                  <a:pt x="732" y="440"/>
                  <a:pt x="732" y="440"/>
                </a:cubicBezTo>
                <a:cubicBezTo>
                  <a:pt x="758" y="440"/>
                  <a:pt x="780" y="419"/>
                  <a:pt x="780" y="392"/>
                </a:cubicBezTo>
                <a:cubicBezTo>
                  <a:pt x="780" y="366"/>
                  <a:pt x="780" y="366"/>
                  <a:pt x="780" y="366"/>
                </a:cubicBezTo>
                <a:cubicBezTo>
                  <a:pt x="528" y="216"/>
                  <a:pt x="528" y="216"/>
                  <a:pt x="528" y="216"/>
                </a:cubicBezTo>
                <a:cubicBezTo>
                  <a:pt x="435" y="271"/>
                  <a:pt x="435" y="271"/>
                  <a:pt x="435" y="271"/>
                </a:cubicBezTo>
                <a:cubicBezTo>
                  <a:pt x="423" y="279"/>
                  <a:pt x="407" y="283"/>
                  <a:pt x="390" y="283"/>
                </a:cubicBezTo>
                <a:cubicBezTo>
                  <a:pt x="390" y="283"/>
                  <a:pt x="390" y="283"/>
                  <a:pt x="390" y="283"/>
                </a:cubicBezTo>
                <a:cubicBezTo>
                  <a:pt x="373" y="283"/>
                  <a:pt x="357" y="279"/>
                  <a:pt x="344" y="271"/>
                </a:cubicBezTo>
                <a:cubicBezTo>
                  <a:pt x="252" y="216"/>
                  <a:pt x="252" y="216"/>
                  <a:pt x="252" y="216"/>
                </a:cubicBezTo>
                <a:cubicBezTo>
                  <a:pt x="0" y="366"/>
                  <a:pt x="0" y="366"/>
                  <a:pt x="0" y="366"/>
                </a:cubicBezTo>
                <a:lnTo>
                  <a:pt x="0" y="392"/>
                </a:lnTo>
                <a:close/>
                <a:moveTo>
                  <a:pt x="217" y="195"/>
                </a:moveTo>
                <a:cubicBezTo>
                  <a:pt x="0" y="66"/>
                  <a:pt x="0" y="66"/>
                  <a:pt x="0" y="66"/>
                </a:cubicBezTo>
                <a:cubicBezTo>
                  <a:pt x="0" y="324"/>
                  <a:pt x="0" y="324"/>
                  <a:pt x="0" y="324"/>
                </a:cubicBezTo>
                <a:lnTo>
                  <a:pt x="217" y="195"/>
                </a:ln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97" tIns="44780" rIns="0" bIns="44780" numCol="1" spcCol="0" rtlCol="0" fromWordArt="0" anchor="ctr" anchorCtr="0" forceAA="0" compatLnSpc="1">
            <a:prstTxWarp prst="textNoShape">
              <a:avLst/>
            </a:prstTxWarp>
            <a:noAutofit/>
          </a:bodyPr>
          <a:lstStyle/>
          <a:p>
            <a:pPr marL="0" marR="0" lvl="0" indent="0" algn="l" defTabSz="913294" rtl="0" eaLnBrk="1" fontAlgn="auto" latinLnBrk="0" hangingPunct="1">
              <a:lnSpc>
                <a:spcPct val="90000"/>
              </a:lnSpc>
              <a:spcBef>
                <a:spcPts val="0"/>
              </a:spcBef>
              <a:spcAft>
                <a:spcPts val="588"/>
              </a:spcAft>
              <a:buClrTx/>
              <a:buSzTx/>
              <a:buFontTx/>
              <a:buNone/>
              <a:tabLst/>
              <a:defRPr/>
            </a:pPr>
            <a:endParaRPr kumimoji="0" lang="en-US" sz="1369" b="1" i="0" u="none" strike="noStrike" kern="1200" cap="none" spc="0" normalizeH="0" baseline="0" noProof="0" dirty="0">
              <a:ln>
                <a:noFill/>
              </a:ln>
              <a:gradFill>
                <a:gsLst>
                  <a:gs pos="50427">
                    <a:srgbClr val="FFFFFF"/>
                  </a:gs>
                  <a:gs pos="30000">
                    <a:srgbClr val="FFFFFF"/>
                  </a:gs>
                </a:gsLst>
                <a:lin ang="5400000" scaled="0"/>
              </a:gradFill>
              <a:effectLst/>
              <a:uLnTx/>
              <a:uFillTx/>
              <a:latin typeface="Segoe UI"/>
              <a:ea typeface="+mn-ea"/>
              <a:cs typeface="+mn-cs"/>
            </a:endParaRPr>
          </a:p>
        </p:txBody>
      </p:sp>
      <p:sp>
        <p:nvSpPr>
          <p:cNvPr id="137" name="Oval 136"/>
          <p:cNvSpPr/>
          <p:nvPr userDrawn="1"/>
        </p:nvSpPr>
        <p:spPr bwMode="auto">
          <a:xfrm>
            <a:off x="8237589"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8" name="Freeform 17"/>
          <p:cNvSpPr>
            <a:spLocks noEditPoints="1"/>
          </p:cNvSpPr>
          <p:nvPr userDrawn="1"/>
        </p:nvSpPr>
        <p:spPr bwMode="auto">
          <a:xfrm>
            <a:off x="8429182" y="3168017"/>
            <a:ext cx="469960" cy="597241"/>
          </a:xfrm>
          <a:custGeom>
            <a:avLst/>
            <a:gdLst>
              <a:gd name="T0" fmla="*/ 718 w 3648"/>
              <a:gd name="T1" fmla="*/ 1195 h 4636"/>
              <a:gd name="T2" fmla="*/ 2791 w 3648"/>
              <a:gd name="T3" fmla="*/ 1195 h 4636"/>
              <a:gd name="T4" fmla="*/ 2791 w 3648"/>
              <a:gd name="T5" fmla="*/ 1358 h 4636"/>
              <a:gd name="T6" fmla="*/ 718 w 3648"/>
              <a:gd name="T7" fmla="*/ 1358 h 4636"/>
              <a:gd name="T8" fmla="*/ 718 w 3648"/>
              <a:gd name="T9" fmla="*/ 1195 h 4636"/>
              <a:gd name="T10" fmla="*/ 718 w 3648"/>
              <a:gd name="T11" fmla="*/ 1195 h 4636"/>
              <a:gd name="T12" fmla="*/ 718 w 3648"/>
              <a:gd name="T13" fmla="*/ 1195 h 4636"/>
              <a:gd name="T14" fmla="*/ 718 w 3648"/>
              <a:gd name="T15" fmla="*/ 1885 h 4636"/>
              <a:gd name="T16" fmla="*/ 2791 w 3648"/>
              <a:gd name="T17" fmla="*/ 1885 h 4636"/>
              <a:gd name="T18" fmla="*/ 2791 w 3648"/>
              <a:gd name="T19" fmla="*/ 1748 h 4636"/>
              <a:gd name="T20" fmla="*/ 718 w 3648"/>
              <a:gd name="T21" fmla="*/ 1748 h 4636"/>
              <a:gd name="T22" fmla="*/ 718 w 3648"/>
              <a:gd name="T23" fmla="*/ 1885 h 4636"/>
              <a:gd name="T24" fmla="*/ 718 w 3648"/>
              <a:gd name="T25" fmla="*/ 1885 h 4636"/>
              <a:gd name="T26" fmla="*/ 718 w 3648"/>
              <a:gd name="T27" fmla="*/ 1885 h 4636"/>
              <a:gd name="T28" fmla="*/ 718 w 3648"/>
              <a:gd name="T29" fmla="*/ 2439 h 4636"/>
              <a:gd name="T30" fmla="*/ 2791 w 3648"/>
              <a:gd name="T31" fmla="*/ 2439 h 4636"/>
              <a:gd name="T32" fmla="*/ 2791 w 3648"/>
              <a:gd name="T33" fmla="*/ 2276 h 4636"/>
              <a:gd name="T34" fmla="*/ 718 w 3648"/>
              <a:gd name="T35" fmla="*/ 2276 h 4636"/>
              <a:gd name="T36" fmla="*/ 718 w 3648"/>
              <a:gd name="T37" fmla="*/ 2439 h 4636"/>
              <a:gd name="T38" fmla="*/ 718 w 3648"/>
              <a:gd name="T39" fmla="*/ 2439 h 4636"/>
              <a:gd name="T40" fmla="*/ 718 w 3648"/>
              <a:gd name="T41" fmla="*/ 2439 h 4636"/>
              <a:gd name="T42" fmla="*/ 718 w 3648"/>
              <a:gd name="T43" fmla="*/ 2966 h 4636"/>
              <a:gd name="T44" fmla="*/ 2791 w 3648"/>
              <a:gd name="T45" fmla="*/ 2966 h 4636"/>
              <a:gd name="T46" fmla="*/ 2791 w 3648"/>
              <a:gd name="T47" fmla="*/ 2803 h 4636"/>
              <a:gd name="T48" fmla="*/ 718 w 3648"/>
              <a:gd name="T49" fmla="*/ 2803 h 4636"/>
              <a:gd name="T50" fmla="*/ 718 w 3648"/>
              <a:gd name="T51" fmla="*/ 2966 h 4636"/>
              <a:gd name="T52" fmla="*/ 718 w 3648"/>
              <a:gd name="T53" fmla="*/ 2966 h 4636"/>
              <a:gd name="T54" fmla="*/ 718 w 3648"/>
              <a:gd name="T55" fmla="*/ 2966 h 4636"/>
              <a:gd name="T56" fmla="*/ 3648 w 3648"/>
              <a:gd name="T57" fmla="*/ 1131 h 4636"/>
              <a:gd name="T58" fmla="*/ 3648 w 3648"/>
              <a:gd name="T59" fmla="*/ 4636 h 4636"/>
              <a:gd name="T60" fmla="*/ 0 w 3648"/>
              <a:gd name="T61" fmla="*/ 4636 h 4636"/>
              <a:gd name="T62" fmla="*/ 0 w 3648"/>
              <a:gd name="T63" fmla="*/ 14 h 4636"/>
              <a:gd name="T64" fmla="*/ 2718 w 3648"/>
              <a:gd name="T65" fmla="*/ 14 h 4636"/>
              <a:gd name="T66" fmla="*/ 2718 w 3648"/>
              <a:gd name="T67" fmla="*/ 0 h 4636"/>
              <a:gd name="T68" fmla="*/ 3648 w 3648"/>
              <a:gd name="T69" fmla="*/ 1131 h 4636"/>
              <a:gd name="T70" fmla="*/ 3648 w 3648"/>
              <a:gd name="T71" fmla="*/ 1131 h 4636"/>
              <a:gd name="T72" fmla="*/ 3648 w 3648"/>
              <a:gd name="T73" fmla="*/ 1131 h 4636"/>
              <a:gd name="T74" fmla="*/ 3409 w 3648"/>
              <a:gd name="T75" fmla="*/ 994 h 4636"/>
              <a:gd name="T76" fmla="*/ 2692 w 3648"/>
              <a:gd name="T77" fmla="*/ 994 h 4636"/>
              <a:gd name="T78" fmla="*/ 2718 w 3648"/>
              <a:gd name="T79" fmla="*/ 265 h 4636"/>
              <a:gd name="T80" fmla="*/ 251 w 3648"/>
              <a:gd name="T81" fmla="*/ 265 h 4636"/>
              <a:gd name="T82" fmla="*/ 251 w 3648"/>
              <a:gd name="T83" fmla="*/ 4386 h 4636"/>
              <a:gd name="T84" fmla="*/ 3409 w 3648"/>
              <a:gd name="T85" fmla="*/ 4386 h 4636"/>
              <a:gd name="T86" fmla="*/ 3409 w 3648"/>
              <a:gd name="T87" fmla="*/ 994 h 4636"/>
              <a:gd name="T88" fmla="*/ 3409 w 3648"/>
              <a:gd name="T89" fmla="*/ 994 h 4636"/>
              <a:gd name="T90" fmla="*/ 3409 w 3648"/>
              <a:gd name="T91" fmla="*/ 994 h 4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648" h="4636">
                <a:moveTo>
                  <a:pt x="718" y="1195"/>
                </a:moveTo>
                <a:lnTo>
                  <a:pt x="2791" y="1195"/>
                </a:lnTo>
                <a:lnTo>
                  <a:pt x="2791" y="1358"/>
                </a:lnTo>
                <a:lnTo>
                  <a:pt x="718" y="1358"/>
                </a:lnTo>
                <a:lnTo>
                  <a:pt x="718" y="1195"/>
                </a:lnTo>
                <a:lnTo>
                  <a:pt x="718" y="1195"/>
                </a:lnTo>
                <a:lnTo>
                  <a:pt x="718" y="1195"/>
                </a:lnTo>
                <a:close/>
                <a:moveTo>
                  <a:pt x="718" y="1885"/>
                </a:moveTo>
                <a:lnTo>
                  <a:pt x="2791" y="1885"/>
                </a:lnTo>
                <a:lnTo>
                  <a:pt x="2791" y="1748"/>
                </a:lnTo>
                <a:lnTo>
                  <a:pt x="718" y="1748"/>
                </a:lnTo>
                <a:lnTo>
                  <a:pt x="718" y="1885"/>
                </a:lnTo>
                <a:lnTo>
                  <a:pt x="718" y="1885"/>
                </a:lnTo>
                <a:lnTo>
                  <a:pt x="718" y="1885"/>
                </a:lnTo>
                <a:close/>
                <a:moveTo>
                  <a:pt x="718" y="2439"/>
                </a:moveTo>
                <a:lnTo>
                  <a:pt x="2791" y="2439"/>
                </a:lnTo>
                <a:lnTo>
                  <a:pt x="2791" y="2276"/>
                </a:lnTo>
                <a:lnTo>
                  <a:pt x="718" y="2276"/>
                </a:lnTo>
                <a:lnTo>
                  <a:pt x="718" y="2439"/>
                </a:lnTo>
                <a:lnTo>
                  <a:pt x="718" y="2439"/>
                </a:lnTo>
                <a:lnTo>
                  <a:pt x="718" y="2439"/>
                </a:lnTo>
                <a:close/>
                <a:moveTo>
                  <a:pt x="718" y="2966"/>
                </a:moveTo>
                <a:lnTo>
                  <a:pt x="2791" y="2966"/>
                </a:lnTo>
                <a:lnTo>
                  <a:pt x="2791" y="2803"/>
                </a:lnTo>
                <a:lnTo>
                  <a:pt x="718" y="2803"/>
                </a:lnTo>
                <a:lnTo>
                  <a:pt x="718" y="2966"/>
                </a:lnTo>
                <a:lnTo>
                  <a:pt x="718" y="2966"/>
                </a:lnTo>
                <a:lnTo>
                  <a:pt x="718" y="2966"/>
                </a:lnTo>
                <a:close/>
                <a:moveTo>
                  <a:pt x="3648" y="1131"/>
                </a:moveTo>
                <a:lnTo>
                  <a:pt x="3648" y="4636"/>
                </a:lnTo>
                <a:lnTo>
                  <a:pt x="0" y="4636"/>
                </a:lnTo>
                <a:lnTo>
                  <a:pt x="0" y="14"/>
                </a:lnTo>
                <a:lnTo>
                  <a:pt x="2718" y="14"/>
                </a:lnTo>
                <a:lnTo>
                  <a:pt x="2718" y="0"/>
                </a:lnTo>
                <a:lnTo>
                  <a:pt x="3648" y="1131"/>
                </a:lnTo>
                <a:lnTo>
                  <a:pt x="3648" y="1131"/>
                </a:lnTo>
                <a:lnTo>
                  <a:pt x="3648" y="1131"/>
                </a:lnTo>
                <a:close/>
                <a:moveTo>
                  <a:pt x="3409" y="994"/>
                </a:moveTo>
                <a:lnTo>
                  <a:pt x="2692" y="994"/>
                </a:lnTo>
                <a:lnTo>
                  <a:pt x="2718" y="265"/>
                </a:lnTo>
                <a:lnTo>
                  <a:pt x="251" y="265"/>
                </a:lnTo>
                <a:lnTo>
                  <a:pt x="251" y="4386"/>
                </a:lnTo>
                <a:lnTo>
                  <a:pt x="3409" y="4386"/>
                </a:lnTo>
                <a:lnTo>
                  <a:pt x="3409" y="994"/>
                </a:lnTo>
                <a:lnTo>
                  <a:pt x="3409" y="994"/>
                </a:lnTo>
                <a:lnTo>
                  <a:pt x="3409" y="99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39" name="Oval 138"/>
          <p:cNvSpPr/>
          <p:nvPr userDrawn="1"/>
        </p:nvSpPr>
        <p:spPr bwMode="auto">
          <a:xfrm>
            <a:off x="9465084"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0" name="Freeform 139"/>
          <p:cNvSpPr>
            <a:spLocks noEditPoints="1"/>
          </p:cNvSpPr>
          <p:nvPr userDrawn="1"/>
        </p:nvSpPr>
        <p:spPr bwMode="auto">
          <a:xfrm>
            <a:off x="9596638" y="3213652"/>
            <a:ext cx="590041" cy="505968"/>
          </a:xfrm>
          <a:custGeom>
            <a:avLst/>
            <a:gdLst>
              <a:gd name="T0" fmla="*/ 1173 w 1958"/>
              <a:gd name="T1" fmla="*/ 413 h 1678"/>
              <a:gd name="T2" fmla="*/ 1292 w 1958"/>
              <a:gd name="T3" fmla="*/ 532 h 1678"/>
              <a:gd name="T4" fmla="*/ 1292 w 1958"/>
              <a:gd name="T5" fmla="*/ 1063 h 1678"/>
              <a:gd name="T6" fmla="*/ 1173 w 1958"/>
              <a:gd name="T7" fmla="*/ 1182 h 1678"/>
              <a:gd name="T8" fmla="*/ 1173 w 1958"/>
              <a:gd name="T9" fmla="*/ 1182 h 1678"/>
              <a:gd name="T10" fmla="*/ 1173 w 1958"/>
              <a:gd name="T11" fmla="*/ 1559 h 1678"/>
              <a:gd name="T12" fmla="*/ 1061 w 1958"/>
              <a:gd name="T13" fmla="*/ 1678 h 1678"/>
              <a:gd name="T14" fmla="*/ 893 w 1958"/>
              <a:gd name="T15" fmla="*/ 1678 h 1678"/>
              <a:gd name="T16" fmla="*/ 781 w 1958"/>
              <a:gd name="T17" fmla="*/ 1559 h 1678"/>
              <a:gd name="T18" fmla="*/ 781 w 1958"/>
              <a:gd name="T19" fmla="*/ 1182 h 1678"/>
              <a:gd name="T20" fmla="*/ 781 w 1958"/>
              <a:gd name="T21" fmla="*/ 1182 h 1678"/>
              <a:gd name="T22" fmla="*/ 662 w 1958"/>
              <a:gd name="T23" fmla="*/ 1063 h 1678"/>
              <a:gd name="T24" fmla="*/ 662 w 1958"/>
              <a:gd name="T25" fmla="*/ 532 h 1678"/>
              <a:gd name="T26" fmla="*/ 781 w 1958"/>
              <a:gd name="T27" fmla="*/ 413 h 1678"/>
              <a:gd name="T28" fmla="*/ 1173 w 1958"/>
              <a:gd name="T29" fmla="*/ 413 h 1678"/>
              <a:gd name="T30" fmla="*/ 789 w 1958"/>
              <a:gd name="T31" fmla="*/ 188 h 1678"/>
              <a:gd name="T32" fmla="*/ 977 w 1958"/>
              <a:gd name="T33" fmla="*/ 376 h 1678"/>
              <a:gd name="T34" fmla="*/ 1164 w 1958"/>
              <a:gd name="T35" fmla="*/ 188 h 1678"/>
              <a:gd name="T36" fmla="*/ 977 w 1958"/>
              <a:gd name="T37" fmla="*/ 0 h 1678"/>
              <a:gd name="T38" fmla="*/ 789 w 1958"/>
              <a:gd name="T39" fmla="*/ 188 h 1678"/>
              <a:gd name="T40" fmla="*/ 1861 w 1958"/>
              <a:gd name="T41" fmla="*/ 461 h 1678"/>
              <a:gd name="T42" fmla="*/ 1527 w 1958"/>
              <a:gd name="T43" fmla="*/ 461 h 1678"/>
              <a:gd name="T44" fmla="*/ 1429 w 1958"/>
              <a:gd name="T45" fmla="*/ 559 h 1678"/>
              <a:gd name="T46" fmla="*/ 1429 w 1958"/>
              <a:gd name="T47" fmla="*/ 1015 h 1678"/>
              <a:gd name="T48" fmla="*/ 1527 w 1958"/>
              <a:gd name="T49" fmla="*/ 1113 h 1678"/>
              <a:gd name="T50" fmla="*/ 1527 w 1958"/>
              <a:gd name="T51" fmla="*/ 1113 h 1678"/>
              <a:gd name="T52" fmla="*/ 1527 w 1958"/>
              <a:gd name="T53" fmla="*/ 1442 h 1678"/>
              <a:gd name="T54" fmla="*/ 1617 w 1958"/>
              <a:gd name="T55" fmla="*/ 1541 h 1678"/>
              <a:gd name="T56" fmla="*/ 1763 w 1958"/>
              <a:gd name="T57" fmla="*/ 1541 h 1678"/>
              <a:gd name="T58" fmla="*/ 1861 w 1958"/>
              <a:gd name="T59" fmla="*/ 1442 h 1678"/>
              <a:gd name="T60" fmla="*/ 1861 w 1958"/>
              <a:gd name="T61" fmla="*/ 1113 h 1678"/>
              <a:gd name="T62" fmla="*/ 1861 w 1958"/>
              <a:gd name="T63" fmla="*/ 1113 h 1678"/>
              <a:gd name="T64" fmla="*/ 1958 w 1958"/>
              <a:gd name="T65" fmla="*/ 1015 h 1678"/>
              <a:gd name="T66" fmla="*/ 1958 w 1958"/>
              <a:gd name="T67" fmla="*/ 559 h 1678"/>
              <a:gd name="T68" fmla="*/ 1861 w 1958"/>
              <a:gd name="T69" fmla="*/ 461 h 1678"/>
              <a:gd name="T70" fmla="*/ 1530 w 1958"/>
              <a:gd name="T71" fmla="*/ 265 h 1678"/>
              <a:gd name="T72" fmla="*/ 1691 w 1958"/>
              <a:gd name="T73" fmla="*/ 424 h 1678"/>
              <a:gd name="T74" fmla="*/ 1853 w 1958"/>
              <a:gd name="T75" fmla="*/ 265 h 1678"/>
              <a:gd name="T76" fmla="*/ 1691 w 1958"/>
              <a:gd name="T77" fmla="*/ 106 h 1678"/>
              <a:gd name="T78" fmla="*/ 1530 w 1958"/>
              <a:gd name="T79" fmla="*/ 265 h 1678"/>
              <a:gd name="T80" fmla="*/ 432 w 1958"/>
              <a:gd name="T81" fmla="*/ 461 h 1678"/>
              <a:gd name="T82" fmla="*/ 98 w 1958"/>
              <a:gd name="T83" fmla="*/ 461 h 1678"/>
              <a:gd name="T84" fmla="*/ 0 w 1958"/>
              <a:gd name="T85" fmla="*/ 559 h 1678"/>
              <a:gd name="T86" fmla="*/ 0 w 1958"/>
              <a:gd name="T87" fmla="*/ 1015 h 1678"/>
              <a:gd name="T88" fmla="*/ 98 w 1958"/>
              <a:gd name="T89" fmla="*/ 1113 h 1678"/>
              <a:gd name="T90" fmla="*/ 98 w 1958"/>
              <a:gd name="T91" fmla="*/ 1113 h 1678"/>
              <a:gd name="T92" fmla="*/ 98 w 1958"/>
              <a:gd name="T93" fmla="*/ 1442 h 1678"/>
              <a:gd name="T94" fmla="*/ 195 w 1958"/>
              <a:gd name="T95" fmla="*/ 1541 h 1678"/>
              <a:gd name="T96" fmla="*/ 341 w 1958"/>
              <a:gd name="T97" fmla="*/ 1541 h 1678"/>
              <a:gd name="T98" fmla="*/ 432 w 1958"/>
              <a:gd name="T99" fmla="*/ 1442 h 1678"/>
              <a:gd name="T100" fmla="*/ 432 w 1958"/>
              <a:gd name="T101" fmla="*/ 1113 h 1678"/>
              <a:gd name="T102" fmla="*/ 432 w 1958"/>
              <a:gd name="T103" fmla="*/ 1113 h 1678"/>
              <a:gd name="T104" fmla="*/ 529 w 1958"/>
              <a:gd name="T105" fmla="*/ 1015 h 1678"/>
              <a:gd name="T106" fmla="*/ 529 w 1958"/>
              <a:gd name="T107" fmla="*/ 559 h 1678"/>
              <a:gd name="T108" fmla="*/ 432 w 1958"/>
              <a:gd name="T109" fmla="*/ 461 h 1678"/>
              <a:gd name="T110" fmla="*/ 101 w 1958"/>
              <a:gd name="T111" fmla="*/ 265 h 1678"/>
              <a:gd name="T112" fmla="*/ 262 w 1958"/>
              <a:gd name="T113" fmla="*/ 424 h 1678"/>
              <a:gd name="T114" fmla="*/ 423 w 1958"/>
              <a:gd name="T115" fmla="*/ 265 h 1678"/>
              <a:gd name="T116" fmla="*/ 262 w 1958"/>
              <a:gd name="T117" fmla="*/ 106 h 1678"/>
              <a:gd name="T118" fmla="*/ 101 w 1958"/>
              <a:gd name="T119" fmla="*/ 265 h 1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58" h="1678">
                <a:moveTo>
                  <a:pt x="1173" y="413"/>
                </a:moveTo>
                <a:cubicBezTo>
                  <a:pt x="1236" y="413"/>
                  <a:pt x="1292" y="469"/>
                  <a:pt x="1292" y="532"/>
                </a:cubicBezTo>
                <a:cubicBezTo>
                  <a:pt x="1292" y="532"/>
                  <a:pt x="1292" y="532"/>
                  <a:pt x="1292" y="1063"/>
                </a:cubicBezTo>
                <a:cubicBezTo>
                  <a:pt x="1292" y="1126"/>
                  <a:pt x="1236" y="1182"/>
                  <a:pt x="1173" y="1182"/>
                </a:cubicBezTo>
                <a:cubicBezTo>
                  <a:pt x="1173" y="1182"/>
                  <a:pt x="1173" y="1182"/>
                  <a:pt x="1173" y="1182"/>
                </a:cubicBezTo>
                <a:cubicBezTo>
                  <a:pt x="1173" y="1182"/>
                  <a:pt x="1173" y="1182"/>
                  <a:pt x="1173" y="1559"/>
                </a:cubicBezTo>
                <a:cubicBezTo>
                  <a:pt x="1173" y="1622"/>
                  <a:pt x="1124" y="1678"/>
                  <a:pt x="1061" y="1678"/>
                </a:cubicBezTo>
                <a:cubicBezTo>
                  <a:pt x="1061" y="1678"/>
                  <a:pt x="1061" y="1678"/>
                  <a:pt x="893" y="1678"/>
                </a:cubicBezTo>
                <a:cubicBezTo>
                  <a:pt x="830" y="1678"/>
                  <a:pt x="781" y="1622"/>
                  <a:pt x="781" y="1559"/>
                </a:cubicBezTo>
                <a:cubicBezTo>
                  <a:pt x="781" y="1559"/>
                  <a:pt x="781" y="1559"/>
                  <a:pt x="781" y="1182"/>
                </a:cubicBezTo>
                <a:cubicBezTo>
                  <a:pt x="781" y="1182"/>
                  <a:pt x="781" y="1182"/>
                  <a:pt x="781" y="1182"/>
                </a:cubicBezTo>
                <a:cubicBezTo>
                  <a:pt x="718" y="1182"/>
                  <a:pt x="662" y="1126"/>
                  <a:pt x="662" y="1063"/>
                </a:cubicBezTo>
                <a:cubicBezTo>
                  <a:pt x="662" y="1063"/>
                  <a:pt x="662" y="1063"/>
                  <a:pt x="662" y="532"/>
                </a:cubicBezTo>
                <a:cubicBezTo>
                  <a:pt x="662" y="469"/>
                  <a:pt x="718" y="413"/>
                  <a:pt x="781" y="413"/>
                </a:cubicBezTo>
                <a:cubicBezTo>
                  <a:pt x="781" y="413"/>
                  <a:pt x="781" y="413"/>
                  <a:pt x="1173" y="413"/>
                </a:cubicBezTo>
                <a:close/>
                <a:moveTo>
                  <a:pt x="789" y="188"/>
                </a:moveTo>
                <a:cubicBezTo>
                  <a:pt x="789" y="292"/>
                  <a:pt x="873" y="376"/>
                  <a:pt x="977" y="376"/>
                </a:cubicBezTo>
                <a:cubicBezTo>
                  <a:pt x="1080" y="376"/>
                  <a:pt x="1164" y="292"/>
                  <a:pt x="1164" y="188"/>
                </a:cubicBezTo>
                <a:cubicBezTo>
                  <a:pt x="1164" y="84"/>
                  <a:pt x="1080" y="0"/>
                  <a:pt x="977" y="0"/>
                </a:cubicBezTo>
                <a:cubicBezTo>
                  <a:pt x="873" y="0"/>
                  <a:pt x="789" y="84"/>
                  <a:pt x="789" y="188"/>
                </a:cubicBezTo>
                <a:close/>
                <a:moveTo>
                  <a:pt x="1861" y="461"/>
                </a:moveTo>
                <a:cubicBezTo>
                  <a:pt x="1527" y="461"/>
                  <a:pt x="1527" y="461"/>
                  <a:pt x="1527" y="461"/>
                </a:cubicBezTo>
                <a:cubicBezTo>
                  <a:pt x="1471" y="461"/>
                  <a:pt x="1429" y="503"/>
                  <a:pt x="1429" y="559"/>
                </a:cubicBezTo>
                <a:cubicBezTo>
                  <a:pt x="1429" y="1015"/>
                  <a:pt x="1429" y="1015"/>
                  <a:pt x="1429" y="1015"/>
                </a:cubicBezTo>
                <a:cubicBezTo>
                  <a:pt x="1429" y="1071"/>
                  <a:pt x="1471" y="1113"/>
                  <a:pt x="1527" y="1113"/>
                </a:cubicBezTo>
                <a:cubicBezTo>
                  <a:pt x="1527" y="1113"/>
                  <a:pt x="1527" y="1113"/>
                  <a:pt x="1527" y="1113"/>
                </a:cubicBezTo>
                <a:cubicBezTo>
                  <a:pt x="1527" y="1442"/>
                  <a:pt x="1527" y="1442"/>
                  <a:pt x="1527" y="1442"/>
                </a:cubicBezTo>
                <a:cubicBezTo>
                  <a:pt x="1527" y="1499"/>
                  <a:pt x="1568" y="1541"/>
                  <a:pt x="1617" y="1541"/>
                </a:cubicBezTo>
                <a:cubicBezTo>
                  <a:pt x="1763" y="1541"/>
                  <a:pt x="1763" y="1541"/>
                  <a:pt x="1763" y="1541"/>
                </a:cubicBezTo>
                <a:cubicBezTo>
                  <a:pt x="1819" y="1541"/>
                  <a:pt x="1861" y="1499"/>
                  <a:pt x="1861" y="1442"/>
                </a:cubicBezTo>
                <a:cubicBezTo>
                  <a:pt x="1861" y="1113"/>
                  <a:pt x="1861" y="1113"/>
                  <a:pt x="1861" y="1113"/>
                </a:cubicBezTo>
                <a:cubicBezTo>
                  <a:pt x="1861" y="1113"/>
                  <a:pt x="1861" y="1113"/>
                  <a:pt x="1861" y="1113"/>
                </a:cubicBezTo>
                <a:cubicBezTo>
                  <a:pt x="1917" y="1113"/>
                  <a:pt x="1958" y="1071"/>
                  <a:pt x="1958" y="1015"/>
                </a:cubicBezTo>
                <a:cubicBezTo>
                  <a:pt x="1958" y="559"/>
                  <a:pt x="1958" y="559"/>
                  <a:pt x="1958" y="559"/>
                </a:cubicBezTo>
                <a:cubicBezTo>
                  <a:pt x="1958" y="503"/>
                  <a:pt x="1917" y="461"/>
                  <a:pt x="1861" y="461"/>
                </a:cubicBezTo>
                <a:close/>
                <a:moveTo>
                  <a:pt x="1530" y="265"/>
                </a:moveTo>
                <a:cubicBezTo>
                  <a:pt x="1530" y="353"/>
                  <a:pt x="1602" y="424"/>
                  <a:pt x="1691" y="424"/>
                </a:cubicBezTo>
                <a:cubicBezTo>
                  <a:pt x="1780" y="424"/>
                  <a:pt x="1853" y="353"/>
                  <a:pt x="1853" y="265"/>
                </a:cubicBezTo>
                <a:cubicBezTo>
                  <a:pt x="1853" y="177"/>
                  <a:pt x="1780" y="106"/>
                  <a:pt x="1691" y="106"/>
                </a:cubicBezTo>
                <a:cubicBezTo>
                  <a:pt x="1602" y="106"/>
                  <a:pt x="1530" y="177"/>
                  <a:pt x="1530" y="265"/>
                </a:cubicBezTo>
                <a:close/>
                <a:moveTo>
                  <a:pt x="432" y="461"/>
                </a:moveTo>
                <a:cubicBezTo>
                  <a:pt x="98" y="461"/>
                  <a:pt x="98" y="461"/>
                  <a:pt x="98" y="461"/>
                </a:cubicBezTo>
                <a:cubicBezTo>
                  <a:pt x="42" y="461"/>
                  <a:pt x="0" y="503"/>
                  <a:pt x="0" y="559"/>
                </a:cubicBezTo>
                <a:cubicBezTo>
                  <a:pt x="0" y="1015"/>
                  <a:pt x="0" y="1015"/>
                  <a:pt x="0" y="1015"/>
                </a:cubicBezTo>
                <a:cubicBezTo>
                  <a:pt x="0" y="1071"/>
                  <a:pt x="42" y="1113"/>
                  <a:pt x="98" y="1113"/>
                </a:cubicBezTo>
                <a:cubicBezTo>
                  <a:pt x="98" y="1113"/>
                  <a:pt x="98" y="1113"/>
                  <a:pt x="98" y="1113"/>
                </a:cubicBezTo>
                <a:cubicBezTo>
                  <a:pt x="98" y="1442"/>
                  <a:pt x="98" y="1442"/>
                  <a:pt x="98" y="1442"/>
                </a:cubicBezTo>
                <a:cubicBezTo>
                  <a:pt x="98" y="1499"/>
                  <a:pt x="139" y="1541"/>
                  <a:pt x="195" y="1541"/>
                </a:cubicBezTo>
                <a:cubicBezTo>
                  <a:pt x="341" y="1541"/>
                  <a:pt x="341" y="1541"/>
                  <a:pt x="341" y="1541"/>
                </a:cubicBezTo>
                <a:cubicBezTo>
                  <a:pt x="390" y="1541"/>
                  <a:pt x="432" y="1499"/>
                  <a:pt x="432" y="1442"/>
                </a:cubicBezTo>
                <a:cubicBezTo>
                  <a:pt x="432" y="1113"/>
                  <a:pt x="432" y="1113"/>
                  <a:pt x="432" y="1113"/>
                </a:cubicBezTo>
                <a:cubicBezTo>
                  <a:pt x="432" y="1113"/>
                  <a:pt x="432" y="1113"/>
                  <a:pt x="432" y="1113"/>
                </a:cubicBezTo>
                <a:cubicBezTo>
                  <a:pt x="488" y="1113"/>
                  <a:pt x="529" y="1071"/>
                  <a:pt x="529" y="1015"/>
                </a:cubicBezTo>
                <a:cubicBezTo>
                  <a:pt x="529" y="559"/>
                  <a:pt x="529" y="559"/>
                  <a:pt x="529" y="559"/>
                </a:cubicBezTo>
                <a:cubicBezTo>
                  <a:pt x="529" y="503"/>
                  <a:pt x="488" y="461"/>
                  <a:pt x="432" y="461"/>
                </a:cubicBezTo>
                <a:close/>
                <a:moveTo>
                  <a:pt x="101" y="265"/>
                </a:moveTo>
                <a:cubicBezTo>
                  <a:pt x="101" y="353"/>
                  <a:pt x="173" y="424"/>
                  <a:pt x="262" y="424"/>
                </a:cubicBezTo>
                <a:cubicBezTo>
                  <a:pt x="351" y="424"/>
                  <a:pt x="423" y="353"/>
                  <a:pt x="423" y="265"/>
                </a:cubicBezTo>
                <a:cubicBezTo>
                  <a:pt x="423" y="177"/>
                  <a:pt x="351" y="106"/>
                  <a:pt x="262" y="106"/>
                </a:cubicBezTo>
                <a:cubicBezTo>
                  <a:pt x="173" y="106"/>
                  <a:pt x="101" y="177"/>
                  <a:pt x="101" y="26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41" name="Oval 140"/>
          <p:cNvSpPr/>
          <p:nvPr userDrawn="1"/>
        </p:nvSpPr>
        <p:spPr bwMode="auto">
          <a:xfrm>
            <a:off x="10692578" y="3040063"/>
            <a:ext cx="853146" cy="853146"/>
          </a:xfrm>
          <a:prstGeom prst="ellips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42" name="Group 141"/>
          <p:cNvGrpSpPr/>
          <p:nvPr userDrawn="1"/>
        </p:nvGrpSpPr>
        <p:grpSpPr>
          <a:xfrm>
            <a:off x="10841227" y="3224349"/>
            <a:ext cx="555851" cy="484577"/>
            <a:chOff x="10450695" y="2384201"/>
            <a:chExt cx="683568" cy="595918"/>
          </a:xfrm>
        </p:grpSpPr>
        <p:sp>
          <p:nvSpPr>
            <p:cNvPr id="143" name="Rectangle 142"/>
            <p:cNvSpPr/>
            <p:nvPr/>
          </p:nvSpPr>
          <p:spPr bwMode="auto">
            <a:xfrm>
              <a:off x="10450695" y="2384201"/>
              <a:ext cx="595918" cy="595918"/>
            </a:xfrm>
            <a:prstGeom prst="rect">
              <a:avLst/>
            </a:prstGeom>
            <a:noFill/>
            <a:ln w="3175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4" name="Freeform 5"/>
            <p:cNvSpPr>
              <a:spLocks/>
            </p:cNvSpPr>
            <p:nvPr/>
          </p:nvSpPr>
          <p:spPr bwMode="auto">
            <a:xfrm>
              <a:off x="10496281" y="2446461"/>
              <a:ext cx="637982" cy="488956"/>
            </a:xfrm>
            <a:custGeom>
              <a:avLst/>
              <a:gdLst>
                <a:gd name="T0" fmla="*/ 2264 w 2306"/>
                <a:gd name="T1" fmla="*/ 244 h 1766"/>
                <a:gd name="T2" fmla="*/ 2062 w 2306"/>
                <a:gd name="T3" fmla="*/ 41 h 1766"/>
                <a:gd name="T4" fmla="*/ 1961 w 2306"/>
                <a:gd name="T5" fmla="*/ 0 h 1766"/>
                <a:gd name="T6" fmla="*/ 1859 w 2306"/>
                <a:gd name="T7" fmla="*/ 41 h 1766"/>
                <a:gd name="T8" fmla="*/ 884 w 2306"/>
                <a:gd name="T9" fmla="*/ 1018 h 1766"/>
                <a:gd name="T10" fmla="*/ 447 w 2306"/>
                <a:gd name="T11" fmla="*/ 580 h 1766"/>
                <a:gd name="T12" fmla="*/ 345 w 2306"/>
                <a:gd name="T13" fmla="*/ 538 h 1766"/>
                <a:gd name="T14" fmla="*/ 244 w 2306"/>
                <a:gd name="T15" fmla="*/ 580 h 1766"/>
                <a:gd name="T16" fmla="*/ 42 w 2306"/>
                <a:gd name="T17" fmla="*/ 782 h 1766"/>
                <a:gd name="T18" fmla="*/ 0 w 2306"/>
                <a:gd name="T19" fmla="*/ 883 h 1766"/>
                <a:gd name="T20" fmla="*/ 42 w 2306"/>
                <a:gd name="T21" fmla="*/ 984 h 1766"/>
                <a:gd name="T22" fmla="*/ 580 w 2306"/>
                <a:gd name="T23" fmla="*/ 1522 h 1766"/>
                <a:gd name="T24" fmla="*/ 783 w 2306"/>
                <a:gd name="T25" fmla="*/ 1725 h 1766"/>
                <a:gd name="T26" fmla="*/ 884 w 2306"/>
                <a:gd name="T27" fmla="*/ 1766 h 1766"/>
                <a:gd name="T28" fmla="*/ 985 w 2306"/>
                <a:gd name="T29" fmla="*/ 1725 h 1766"/>
                <a:gd name="T30" fmla="*/ 1187 w 2306"/>
                <a:gd name="T31" fmla="*/ 1522 h 1766"/>
                <a:gd name="T32" fmla="*/ 2264 w 2306"/>
                <a:gd name="T33" fmla="*/ 446 h 1766"/>
                <a:gd name="T34" fmla="*/ 2306 w 2306"/>
                <a:gd name="T35" fmla="*/ 345 h 1766"/>
                <a:gd name="T36" fmla="*/ 2264 w 2306"/>
                <a:gd name="T37" fmla="*/ 244 h 1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06" h="1766">
                  <a:moveTo>
                    <a:pt x="2264" y="244"/>
                  </a:moveTo>
                  <a:cubicBezTo>
                    <a:pt x="2062" y="41"/>
                    <a:pt x="2062" y="41"/>
                    <a:pt x="2062" y="41"/>
                  </a:cubicBezTo>
                  <a:cubicBezTo>
                    <a:pt x="2034" y="14"/>
                    <a:pt x="2000" y="0"/>
                    <a:pt x="1961" y="0"/>
                  </a:cubicBezTo>
                  <a:cubicBezTo>
                    <a:pt x="1921" y="0"/>
                    <a:pt x="1887" y="14"/>
                    <a:pt x="1859" y="41"/>
                  </a:cubicBezTo>
                  <a:cubicBezTo>
                    <a:pt x="884" y="1018"/>
                    <a:pt x="884" y="1018"/>
                    <a:pt x="884" y="1018"/>
                  </a:cubicBezTo>
                  <a:cubicBezTo>
                    <a:pt x="447" y="580"/>
                    <a:pt x="447" y="580"/>
                    <a:pt x="447" y="580"/>
                  </a:cubicBezTo>
                  <a:cubicBezTo>
                    <a:pt x="419" y="552"/>
                    <a:pt x="385" y="538"/>
                    <a:pt x="345" y="538"/>
                  </a:cubicBezTo>
                  <a:cubicBezTo>
                    <a:pt x="306" y="538"/>
                    <a:pt x="272" y="552"/>
                    <a:pt x="244" y="580"/>
                  </a:cubicBezTo>
                  <a:cubicBezTo>
                    <a:pt x="42" y="782"/>
                    <a:pt x="42" y="782"/>
                    <a:pt x="42" y="782"/>
                  </a:cubicBezTo>
                  <a:cubicBezTo>
                    <a:pt x="14" y="810"/>
                    <a:pt x="0" y="843"/>
                    <a:pt x="0" y="883"/>
                  </a:cubicBezTo>
                  <a:cubicBezTo>
                    <a:pt x="0" y="923"/>
                    <a:pt x="14" y="956"/>
                    <a:pt x="42" y="984"/>
                  </a:cubicBezTo>
                  <a:cubicBezTo>
                    <a:pt x="580" y="1522"/>
                    <a:pt x="580" y="1522"/>
                    <a:pt x="580" y="1522"/>
                  </a:cubicBezTo>
                  <a:cubicBezTo>
                    <a:pt x="783" y="1725"/>
                    <a:pt x="783" y="1725"/>
                    <a:pt x="783" y="1725"/>
                  </a:cubicBezTo>
                  <a:cubicBezTo>
                    <a:pt x="810" y="1752"/>
                    <a:pt x="844" y="1766"/>
                    <a:pt x="884" y="1766"/>
                  </a:cubicBezTo>
                  <a:cubicBezTo>
                    <a:pt x="923" y="1766"/>
                    <a:pt x="957" y="1752"/>
                    <a:pt x="985" y="1725"/>
                  </a:cubicBezTo>
                  <a:cubicBezTo>
                    <a:pt x="1187" y="1522"/>
                    <a:pt x="1187" y="1522"/>
                    <a:pt x="1187" y="1522"/>
                  </a:cubicBezTo>
                  <a:cubicBezTo>
                    <a:pt x="2264" y="446"/>
                    <a:pt x="2264" y="446"/>
                    <a:pt x="2264" y="446"/>
                  </a:cubicBezTo>
                  <a:cubicBezTo>
                    <a:pt x="2292" y="418"/>
                    <a:pt x="2306" y="384"/>
                    <a:pt x="2306" y="345"/>
                  </a:cubicBezTo>
                  <a:cubicBezTo>
                    <a:pt x="2306" y="305"/>
                    <a:pt x="2292" y="271"/>
                    <a:pt x="2264" y="24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45" name="Group 144"/>
          <p:cNvGrpSpPr/>
          <p:nvPr userDrawn="1"/>
        </p:nvGrpSpPr>
        <p:grpSpPr>
          <a:xfrm>
            <a:off x="10386456" y="5380898"/>
            <a:ext cx="1344382" cy="1062056"/>
            <a:chOff x="9972097" y="4402078"/>
            <a:chExt cx="1344382" cy="1062056"/>
          </a:xfrm>
        </p:grpSpPr>
        <p:grpSp>
          <p:nvGrpSpPr>
            <p:cNvPr id="146" name="Group 145"/>
            <p:cNvGrpSpPr/>
            <p:nvPr/>
          </p:nvGrpSpPr>
          <p:grpSpPr>
            <a:xfrm>
              <a:off x="9973234" y="4402078"/>
              <a:ext cx="1342109" cy="1062056"/>
              <a:chOff x="10031532" y="4402078"/>
              <a:chExt cx="1342109" cy="1062056"/>
            </a:xfrm>
          </p:grpSpPr>
          <p:sp>
            <p:nvSpPr>
              <p:cNvPr id="148" name="Rectangle 147"/>
              <p:cNvSpPr/>
              <p:nvPr/>
            </p:nvSpPr>
            <p:spPr bwMode="auto">
              <a:xfrm>
                <a:off x="10031532" y="4402078"/>
                <a:ext cx="757785" cy="1054200"/>
              </a:xfrm>
              <a:prstGeom prst="rect">
                <a:avLst/>
              </a:prstGeom>
              <a:solidFill>
                <a:srgbClr val="9FB8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9" name="Rectangle 640"/>
              <p:cNvSpPr/>
              <p:nvPr/>
            </p:nvSpPr>
            <p:spPr>
              <a:xfrm>
                <a:off x="10042902" y="4411102"/>
                <a:ext cx="1321875" cy="1053032"/>
              </a:xfrm>
              <a:custGeom>
                <a:avLst/>
                <a:gdLst>
                  <a:gd name="connsiteX0" fmla="*/ 0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0 w 1339601"/>
                  <a:gd name="connsiteY4" fmla="*/ 0 h 922774"/>
                  <a:gd name="connsiteX0" fmla="*/ 542925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542925 w 1339601"/>
                  <a:gd name="connsiteY4" fmla="*/ 0 h 922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9601" h="922774">
                    <a:moveTo>
                      <a:pt x="542925" y="0"/>
                    </a:moveTo>
                    <a:lnTo>
                      <a:pt x="1339601" y="0"/>
                    </a:lnTo>
                    <a:lnTo>
                      <a:pt x="1339601" y="922774"/>
                    </a:lnTo>
                    <a:lnTo>
                      <a:pt x="0" y="922774"/>
                    </a:lnTo>
                    <a:lnTo>
                      <a:pt x="542925" y="0"/>
                    </a:lnTo>
                    <a:close/>
                  </a:path>
                </a:pathLst>
              </a:custGeom>
              <a:solidFill>
                <a:srgbClr val="BBDA0A"/>
              </a:solidFill>
              <a:ln w="38100">
                <a:no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50" name="Rectangle 149"/>
              <p:cNvSpPr/>
              <p:nvPr/>
            </p:nvSpPr>
            <p:spPr>
              <a:xfrm>
                <a:off x="10034040" y="4403840"/>
                <a:ext cx="1339601" cy="142908"/>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sp>
            <p:nvSpPr>
              <p:cNvPr id="151" name="Rectangle 150"/>
              <p:cNvSpPr/>
              <p:nvPr/>
            </p:nvSpPr>
            <p:spPr>
              <a:xfrm>
                <a:off x="10034040" y="4533504"/>
                <a:ext cx="1339601" cy="922774"/>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marL="0" marR="0" lvl="0" indent="0" algn="ctr" defTabSz="932468" rtl="0" eaLnBrk="1" fontAlgn="auto" latinLnBrk="0" hangingPunct="1">
                  <a:lnSpc>
                    <a:spcPct val="100000"/>
                  </a:lnSpc>
                  <a:spcBef>
                    <a:spcPts val="0"/>
                  </a:spcBef>
                  <a:spcAft>
                    <a:spcPts val="0"/>
                  </a:spcAft>
                  <a:buClrTx/>
                  <a:buSzTx/>
                  <a:buFontTx/>
                  <a:buNone/>
                  <a:tabLst/>
                  <a:defRPr/>
                </a:pPr>
                <a:endParaRPr kumimoji="0" lang="en-US" sz="1835" b="0" i="0" u="none" strike="noStrike" kern="1200" cap="none" spc="0" normalizeH="0" baseline="0" noProof="0">
                  <a:ln>
                    <a:noFill/>
                  </a:ln>
                  <a:solidFill>
                    <a:srgbClr val="000000"/>
                  </a:solidFill>
                  <a:effectLst/>
                  <a:uLnTx/>
                  <a:uFillTx/>
                  <a:latin typeface="Segoe UI"/>
                  <a:ea typeface="+mn-ea"/>
                  <a:cs typeface="+mn-cs"/>
                </a:endParaRPr>
              </a:p>
            </p:txBody>
          </p:sp>
        </p:grpSp>
        <p:sp>
          <p:nvSpPr>
            <p:cNvPr id="147" name="TextBox 146"/>
            <p:cNvSpPr txBox="1"/>
            <p:nvPr/>
          </p:nvSpPr>
          <p:spPr>
            <a:xfrm>
              <a:off x="9972097" y="4577624"/>
              <a:ext cx="1344382" cy="859622"/>
            </a:xfrm>
            <a:prstGeom prst="rect">
              <a:avLst/>
            </a:prstGeom>
            <a:noFill/>
          </p:spPr>
          <p:txBody>
            <a:bodyPr wrap="square" lIns="182880" tIns="146304" rIns="182880" bIns="146304" rtlCol="0" anchor="ctr" anchorCtr="0">
              <a:noAutofit/>
            </a:bodyPr>
            <a:lstStyle/>
            <a:p>
              <a:pPr marL="0" marR="0" lvl="0" indent="0" algn="ctr" defTabSz="932688" rtl="0" eaLnBrk="1" fontAlgn="auto" latinLnBrk="0" hangingPunct="1">
                <a:lnSpc>
                  <a:spcPct val="90000"/>
                </a:lnSpc>
                <a:spcBef>
                  <a:spcPts val="0"/>
                </a:spcBef>
                <a:spcAft>
                  <a:spcPts val="600"/>
                </a:spcAft>
                <a:buClrTx/>
                <a:buSzTx/>
                <a:buFontTx/>
                <a:buNone/>
                <a:tabLst/>
                <a:defRPr/>
              </a:pPr>
              <a:r>
                <a:rPr kumimoji="0" lang="en-US" sz="3000" b="0" i="0" u="none" strike="noStrike" kern="1200" cap="none" spc="0" normalizeH="0" baseline="0" noProof="0" dirty="0">
                  <a:ln>
                    <a:noFill/>
                  </a:ln>
                  <a:gradFill>
                    <a:gsLst>
                      <a:gs pos="2917">
                        <a:srgbClr val="404040"/>
                      </a:gs>
                      <a:gs pos="30000">
                        <a:srgbClr val="404040"/>
                      </a:gs>
                    </a:gsLst>
                    <a:lin ang="5400000" scaled="0"/>
                  </a:gradFill>
                  <a:effectLst/>
                  <a:uLnTx/>
                  <a:uFillTx/>
                  <a:latin typeface="Segoe UI Light"/>
                  <a:ea typeface="+mn-ea"/>
                  <a:cs typeface="+mn-cs"/>
                </a:rPr>
                <a:t>HTML</a:t>
              </a:r>
            </a:p>
          </p:txBody>
        </p:sp>
      </p:grpSp>
      <p:grpSp>
        <p:nvGrpSpPr>
          <p:cNvPr id="152" name="Group 151"/>
          <p:cNvGrpSpPr/>
          <p:nvPr userDrawn="1"/>
        </p:nvGrpSpPr>
        <p:grpSpPr>
          <a:xfrm>
            <a:off x="7057359" y="5128940"/>
            <a:ext cx="899570" cy="1314014"/>
            <a:chOff x="6803259" y="4273052"/>
            <a:chExt cx="899570" cy="1314014"/>
          </a:xfrm>
        </p:grpSpPr>
        <p:sp>
          <p:nvSpPr>
            <p:cNvPr id="153" name="Rounded Rectangle 152"/>
            <p:cNvSpPr/>
            <p:nvPr/>
          </p:nvSpPr>
          <p:spPr bwMode="auto">
            <a:xfrm rot="5400000">
              <a:off x="6596037" y="4480274"/>
              <a:ext cx="1314014" cy="899570"/>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4" name="Rounded Rectangle 153"/>
            <p:cNvSpPr/>
            <p:nvPr/>
          </p:nvSpPr>
          <p:spPr bwMode="auto">
            <a:xfrm rot="5400000">
              <a:off x="6687357" y="4516455"/>
              <a:ext cx="1131374" cy="788547"/>
            </a:xfrm>
            <a:prstGeom prst="roundRect">
              <a:avLst>
                <a:gd name="adj" fmla="val 3643"/>
              </a:avLst>
            </a:prstGeom>
            <a:solidFill>
              <a:srgbClr val="B400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5" name="Oval 154"/>
            <p:cNvSpPr/>
            <p:nvPr/>
          </p:nvSpPr>
          <p:spPr bwMode="auto">
            <a:xfrm rot="5400000">
              <a:off x="7226436" y="5497479"/>
              <a:ext cx="53216" cy="53216"/>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6" name="Rounded Rectangle 639"/>
            <p:cNvSpPr/>
            <p:nvPr/>
          </p:nvSpPr>
          <p:spPr bwMode="auto">
            <a:xfrm rot="5400000">
              <a:off x="6687357" y="4516455"/>
              <a:ext cx="1131374" cy="788547"/>
            </a:xfrm>
            <a:custGeom>
              <a:avLst/>
              <a:gdLst>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28727 w 1131374"/>
                <a:gd name="connsiteY6" fmla="*/ 788547 h 788547"/>
                <a:gd name="connsiteX7" fmla="*/ 0 w 1131374"/>
                <a:gd name="connsiteY7" fmla="*/ 759820 h 788547"/>
                <a:gd name="connsiteX8" fmla="*/ 0 w 1131374"/>
                <a:gd name="connsiteY8" fmla="*/ 28727 h 788547"/>
                <a:gd name="connsiteX0" fmla="*/ 61126 w 1192500"/>
                <a:gd name="connsiteY0" fmla="*/ 28727 h 788547"/>
                <a:gd name="connsiteX1" fmla="*/ 89853 w 1192500"/>
                <a:gd name="connsiteY1" fmla="*/ 0 h 788547"/>
                <a:gd name="connsiteX2" fmla="*/ 1163773 w 1192500"/>
                <a:gd name="connsiteY2" fmla="*/ 0 h 788547"/>
                <a:gd name="connsiteX3" fmla="*/ 1192500 w 1192500"/>
                <a:gd name="connsiteY3" fmla="*/ 28727 h 788547"/>
                <a:gd name="connsiteX4" fmla="*/ 1192500 w 1192500"/>
                <a:gd name="connsiteY4" fmla="*/ 759820 h 788547"/>
                <a:gd name="connsiteX5" fmla="*/ 1163773 w 1192500"/>
                <a:gd name="connsiteY5" fmla="*/ 788547 h 788547"/>
                <a:gd name="connsiteX6" fmla="*/ 89853 w 1192500"/>
                <a:gd name="connsiteY6" fmla="*/ 788547 h 788547"/>
                <a:gd name="connsiteX7" fmla="*/ 61126 w 1192500"/>
                <a:gd name="connsiteY7" fmla="*/ 28727 h 788547"/>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0 w 1131374"/>
                <a:gd name="connsiteY6" fmla="*/ 28727 h 7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1374" h="788547">
                  <a:moveTo>
                    <a:pt x="0" y="28727"/>
                  </a:moveTo>
                  <a:cubicBezTo>
                    <a:pt x="0" y="12862"/>
                    <a:pt x="12862" y="0"/>
                    <a:pt x="28727" y="0"/>
                  </a:cubicBezTo>
                  <a:lnTo>
                    <a:pt x="1102647" y="0"/>
                  </a:lnTo>
                  <a:cubicBezTo>
                    <a:pt x="1118512" y="0"/>
                    <a:pt x="1131374" y="12862"/>
                    <a:pt x="1131374" y="28727"/>
                  </a:cubicBezTo>
                  <a:lnTo>
                    <a:pt x="1131374" y="759820"/>
                  </a:lnTo>
                  <a:cubicBezTo>
                    <a:pt x="1131374" y="775685"/>
                    <a:pt x="1118512" y="788547"/>
                    <a:pt x="1102647" y="788547"/>
                  </a:cubicBezTo>
                  <a:lnTo>
                    <a:pt x="0" y="28727"/>
                  </a:lnTo>
                  <a:close/>
                </a:path>
              </a:pathLst>
            </a:custGeom>
            <a:solidFill>
              <a:srgbClr val="7E006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marL="0" marR="0" lvl="0" indent="0" algn="ctr" defTabSz="932406"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157" name="AutoShape 165"/>
          <p:cNvSpPr>
            <a:spLocks noChangeAspect="1" noChangeArrowheads="1" noTextEdit="1"/>
          </p:cNvSpPr>
          <p:nvPr userDrawn="1"/>
        </p:nvSpPr>
        <p:spPr bwMode="auto">
          <a:xfrm>
            <a:off x="8536089" y="3902532"/>
            <a:ext cx="1057275" cy="82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nvGrpSpPr>
          <p:cNvPr id="158" name="Group 157"/>
          <p:cNvGrpSpPr/>
          <p:nvPr userDrawn="1"/>
        </p:nvGrpSpPr>
        <p:grpSpPr>
          <a:xfrm>
            <a:off x="8537163" y="3947827"/>
            <a:ext cx="875225" cy="709078"/>
            <a:chOff x="8283062" y="3056784"/>
            <a:chExt cx="875225" cy="709078"/>
          </a:xfrm>
        </p:grpSpPr>
        <p:sp>
          <p:nvSpPr>
            <p:cNvPr id="159" name="Freeform 167"/>
            <p:cNvSpPr>
              <a:spLocks/>
            </p:cNvSpPr>
            <p:nvPr/>
          </p:nvSpPr>
          <p:spPr bwMode="auto">
            <a:xfrm>
              <a:off x="8408194" y="3421856"/>
              <a:ext cx="750093"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60" name="Freeform 168"/>
            <p:cNvSpPr>
              <a:spLocks/>
            </p:cNvSpPr>
            <p:nvPr/>
          </p:nvSpPr>
          <p:spPr bwMode="auto">
            <a:xfrm>
              <a:off x="8283062"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61" name="Group 160"/>
          <p:cNvGrpSpPr/>
          <p:nvPr userDrawn="1"/>
        </p:nvGrpSpPr>
        <p:grpSpPr>
          <a:xfrm>
            <a:off x="9412385" y="3947827"/>
            <a:ext cx="606272" cy="715942"/>
            <a:chOff x="9158285" y="3056784"/>
            <a:chExt cx="606272" cy="715942"/>
          </a:xfrm>
        </p:grpSpPr>
        <p:sp>
          <p:nvSpPr>
            <p:cNvPr id="162" name="Freeform 168"/>
            <p:cNvSpPr>
              <a:spLocks/>
            </p:cNvSpPr>
            <p:nvPr/>
          </p:nvSpPr>
          <p:spPr bwMode="auto">
            <a:xfrm>
              <a:off x="951055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63" name="Freeform 167"/>
            <p:cNvSpPr>
              <a:spLocks/>
            </p:cNvSpPr>
            <p:nvPr/>
          </p:nvSpPr>
          <p:spPr bwMode="auto">
            <a:xfrm flipH="1">
              <a:off x="9158285" y="3428720"/>
              <a:ext cx="489298"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64" name="Group 163"/>
          <p:cNvGrpSpPr/>
          <p:nvPr userDrawn="1"/>
        </p:nvGrpSpPr>
        <p:grpSpPr>
          <a:xfrm>
            <a:off x="8398942" y="4591116"/>
            <a:ext cx="1331448" cy="1851838"/>
            <a:chOff x="8144842" y="4004140"/>
            <a:chExt cx="1331448" cy="1851838"/>
          </a:xfrm>
        </p:grpSpPr>
        <p:pic>
          <p:nvPicPr>
            <p:cNvPr id="165" name="Picture 164"/>
            <p:cNvPicPr>
              <a:picLocks noChangeAspect="1"/>
            </p:cNvPicPr>
            <p:nvPr/>
          </p:nvPicPr>
          <p:blipFill>
            <a:blip r:embed="rId2"/>
            <a:stretch>
              <a:fillRect/>
            </a:stretch>
          </p:blipFill>
          <p:spPr>
            <a:xfrm>
              <a:off x="8843731" y="4004140"/>
              <a:ext cx="632559" cy="1851838"/>
            </a:xfrm>
            <a:prstGeom prst="rect">
              <a:avLst/>
            </a:prstGeom>
          </p:spPr>
        </p:pic>
        <p:pic>
          <p:nvPicPr>
            <p:cNvPr id="166" name="Picture 165"/>
            <p:cNvPicPr>
              <a:picLocks noChangeAspect="1"/>
            </p:cNvPicPr>
            <p:nvPr/>
          </p:nvPicPr>
          <p:blipFill>
            <a:blip r:embed="rId3"/>
            <a:stretch>
              <a:fillRect/>
            </a:stretch>
          </p:blipFill>
          <p:spPr>
            <a:xfrm>
              <a:off x="8144842" y="4762867"/>
              <a:ext cx="1080760" cy="1093111"/>
            </a:xfrm>
            <a:prstGeom prst="rect">
              <a:avLst/>
            </a:prstGeom>
          </p:spPr>
        </p:pic>
      </p:grpSp>
      <p:grpSp>
        <p:nvGrpSpPr>
          <p:cNvPr id="167" name="Group 166"/>
          <p:cNvGrpSpPr/>
          <p:nvPr userDrawn="1"/>
        </p:nvGrpSpPr>
        <p:grpSpPr>
          <a:xfrm>
            <a:off x="10892139" y="3947827"/>
            <a:ext cx="454025" cy="1444602"/>
            <a:chOff x="10638038" y="3056784"/>
            <a:chExt cx="454025" cy="1444602"/>
          </a:xfrm>
        </p:grpSpPr>
        <p:sp>
          <p:nvSpPr>
            <p:cNvPr id="168" name="Freeform 168"/>
            <p:cNvSpPr>
              <a:spLocks/>
            </p:cNvSpPr>
            <p:nvPr/>
          </p:nvSpPr>
          <p:spPr bwMode="auto">
            <a:xfrm>
              <a:off x="10738051"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69" name="Freeform 172"/>
            <p:cNvSpPr>
              <a:spLocks/>
            </p:cNvSpPr>
            <p:nvPr/>
          </p:nvSpPr>
          <p:spPr bwMode="auto">
            <a:xfrm>
              <a:off x="10638038" y="3417123"/>
              <a:ext cx="454025" cy="1084263"/>
            </a:xfrm>
            <a:custGeom>
              <a:avLst/>
              <a:gdLst>
                <a:gd name="T0" fmla="*/ 126 w 249"/>
                <a:gd name="T1" fmla="*/ 0 h 430"/>
                <a:gd name="T2" fmla="*/ 157 w 249"/>
                <a:gd name="T3" fmla="*/ 104 h 430"/>
                <a:gd name="T4" fmla="*/ 221 w 249"/>
                <a:gd name="T5" fmla="*/ 149 h 430"/>
                <a:gd name="T6" fmla="*/ 243 w 249"/>
                <a:gd name="T7" fmla="*/ 223 h 430"/>
                <a:gd name="T8" fmla="*/ 153 w 249"/>
                <a:gd name="T9" fmla="*/ 286 h 430"/>
                <a:gd name="T10" fmla="*/ 86 w 249"/>
                <a:gd name="T11" fmla="*/ 298 h 430"/>
                <a:gd name="T12" fmla="*/ 5 w 249"/>
                <a:gd name="T13" fmla="*/ 321 h 430"/>
                <a:gd name="T14" fmla="*/ 65 w 249"/>
                <a:gd name="T15" fmla="*/ 361 h 430"/>
                <a:gd name="T16" fmla="*/ 110 w 249"/>
                <a:gd name="T17" fmla="*/ 430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9" h="430">
                  <a:moveTo>
                    <a:pt x="126" y="0"/>
                  </a:moveTo>
                  <a:cubicBezTo>
                    <a:pt x="123" y="36"/>
                    <a:pt x="123" y="82"/>
                    <a:pt x="157" y="104"/>
                  </a:cubicBezTo>
                  <a:cubicBezTo>
                    <a:pt x="179" y="119"/>
                    <a:pt x="203" y="128"/>
                    <a:pt x="221" y="149"/>
                  </a:cubicBezTo>
                  <a:cubicBezTo>
                    <a:pt x="238" y="169"/>
                    <a:pt x="249" y="196"/>
                    <a:pt x="243" y="223"/>
                  </a:cubicBezTo>
                  <a:cubicBezTo>
                    <a:pt x="234" y="265"/>
                    <a:pt x="190" y="277"/>
                    <a:pt x="153" y="286"/>
                  </a:cubicBezTo>
                  <a:cubicBezTo>
                    <a:pt x="131" y="292"/>
                    <a:pt x="109" y="296"/>
                    <a:pt x="86" y="298"/>
                  </a:cubicBezTo>
                  <a:cubicBezTo>
                    <a:pt x="66" y="301"/>
                    <a:pt x="11" y="293"/>
                    <a:pt x="5" y="321"/>
                  </a:cubicBezTo>
                  <a:cubicBezTo>
                    <a:pt x="0" y="350"/>
                    <a:pt x="48" y="353"/>
                    <a:pt x="65" y="361"/>
                  </a:cubicBezTo>
                  <a:cubicBezTo>
                    <a:pt x="92" y="375"/>
                    <a:pt x="107" y="400"/>
                    <a:pt x="110" y="43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grpSp>
        <p:nvGrpSpPr>
          <p:cNvPr id="170" name="Group 169"/>
          <p:cNvGrpSpPr/>
          <p:nvPr userDrawn="1"/>
        </p:nvGrpSpPr>
        <p:grpSpPr>
          <a:xfrm>
            <a:off x="7245450" y="3947827"/>
            <a:ext cx="382588" cy="1813666"/>
            <a:chOff x="6991350" y="3056784"/>
            <a:chExt cx="382588" cy="1813666"/>
          </a:xfrm>
        </p:grpSpPr>
        <p:grpSp>
          <p:nvGrpSpPr>
            <p:cNvPr id="171" name="Group 170"/>
            <p:cNvGrpSpPr/>
            <p:nvPr/>
          </p:nvGrpSpPr>
          <p:grpSpPr>
            <a:xfrm>
              <a:off x="6991350" y="3092450"/>
              <a:ext cx="382588" cy="1778000"/>
              <a:chOff x="6991350" y="3092450"/>
              <a:chExt cx="382588" cy="1778000"/>
            </a:xfrm>
          </p:grpSpPr>
          <p:sp>
            <p:nvSpPr>
              <p:cNvPr id="173" name="AutoShape 160"/>
              <p:cNvSpPr>
                <a:spLocks noChangeAspect="1" noChangeArrowheads="1" noTextEdit="1"/>
              </p:cNvSpPr>
              <p:nvPr/>
            </p:nvSpPr>
            <p:spPr bwMode="auto">
              <a:xfrm>
                <a:off x="6991350" y="3092450"/>
                <a:ext cx="382588"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sp>
            <p:nvSpPr>
              <p:cNvPr id="174" name="Freeform 162"/>
              <p:cNvSpPr>
                <a:spLocks/>
              </p:cNvSpPr>
              <p:nvPr/>
            </p:nvSpPr>
            <p:spPr bwMode="auto">
              <a:xfrm>
                <a:off x="7058192" y="3428720"/>
                <a:ext cx="315592" cy="856674"/>
              </a:xfrm>
              <a:custGeom>
                <a:avLst/>
                <a:gdLst>
                  <a:gd name="T0" fmla="*/ 29 w 73"/>
                  <a:gd name="T1" fmla="*/ 0 h 320"/>
                  <a:gd name="T2" fmla="*/ 26 w 73"/>
                  <a:gd name="T3" fmla="*/ 52 h 320"/>
                  <a:gd name="T4" fmla="*/ 12 w 73"/>
                  <a:gd name="T5" fmla="*/ 64 h 320"/>
                  <a:gd name="T6" fmla="*/ 1 w 73"/>
                  <a:gd name="T7" fmla="*/ 86 h 320"/>
                  <a:gd name="T8" fmla="*/ 42 w 73"/>
                  <a:gd name="T9" fmla="*/ 130 h 320"/>
                  <a:gd name="T10" fmla="*/ 70 w 73"/>
                  <a:gd name="T11" fmla="*/ 183 h 320"/>
                  <a:gd name="T12" fmla="*/ 49 w 73"/>
                  <a:gd name="T13" fmla="*/ 251 h 320"/>
                  <a:gd name="T14" fmla="*/ 53 w 73"/>
                  <a:gd name="T15" fmla="*/ 320 h 3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320">
                    <a:moveTo>
                      <a:pt x="29" y="0"/>
                    </a:moveTo>
                    <a:cubicBezTo>
                      <a:pt x="29" y="17"/>
                      <a:pt x="33" y="35"/>
                      <a:pt x="26" y="52"/>
                    </a:cubicBezTo>
                    <a:cubicBezTo>
                      <a:pt x="24" y="58"/>
                      <a:pt x="18" y="61"/>
                      <a:pt x="12" y="64"/>
                    </a:cubicBezTo>
                    <a:cubicBezTo>
                      <a:pt x="5" y="69"/>
                      <a:pt x="1" y="78"/>
                      <a:pt x="1" y="86"/>
                    </a:cubicBezTo>
                    <a:cubicBezTo>
                      <a:pt x="0" y="111"/>
                      <a:pt x="26" y="116"/>
                      <a:pt x="42" y="130"/>
                    </a:cubicBezTo>
                    <a:cubicBezTo>
                      <a:pt x="58" y="144"/>
                      <a:pt x="68" y="163"/>
                      <a:pt x="70" y="183"/>
                    </a:cubicBezTo>
                    <a:cubicBezTo>
                      <a:pt x="73" y="209"/>
                      <a:pt x="58" y="228"/>
                      <a:pt x="49" y="251"/>
                    </a:cubicBezTo>
                    <a:cubicBezTo>
                      <a:pt x="40" y="273"/>
                      <a:pt x="42" y="299"/>
                      <a:pt x="53" y="32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sp>
          <p:nvSpPr>
            <p:cNvPr id="172" name="Freeform 168"/>
            <p:cNvSpPr>
              <a:spLocks/>
            </p:cNvSpPr>
            <p:nvPr/>
          </p:nvSpPr>
          <p:spPr bwMode="auto">
            <a:xfrm>
              <a:off x="705556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91440" tIns="45720" rIns="91440" bIns="45720" numCol="1" anchor="t" anchorCtr="0" compatLnSpc="1">
              <a:prstTxWarp prst="textNoShape">
                <a:avLst/>
              </a:prstTxWarp>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404040"/>
                </a:solidFill>
                <a:effectLst/>
                <a:uLnTx/>
                <a:uFillTx/>
                <a:latin typeface="Segoe UI"/>
                <a:ea typeface="+mn-ea"/>
                <a:cs typeface="+mn-cs"/>
              </a:endParaRPr>
            </a:p>
          </p:txBody>
        </p:sp>
      </p:grpSp>
    </p:spTree>
    <p:extLst>
      <p:ext uri="{BB962C8B-B14F-4D97-AF65-F5344CB8AC3E}">
        <p14:creationId xmlns:p14="http://schemas.microsoft.com/office/powerpoint/2010/main" val="3995410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decel="10000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640" fill="hold"/>
                                        <p:tgtEl>
                                          <p:spTgt spid="8"/>
                                        </p:tgtEl>
                                        <p:attrNameLst>
                                          <p:attrName>ppt_x</p:attrName>
                                        </p:attrNameLst>
                                      </p:cBhvr>
                                      <p:tavLst>
                                        <p:tav tm="0">
                                          <p:val>
                                            <p:strVal val="0-#ppt_w/2"/>
                                          </p:val>
                                        </p:tav>
                                        <p:tav tm="100000">
                                          <p:val>
                                            <p:strVal val="#ppt_x"/>
                                          </p:val>
                                        </p:tav>
                                      </p:tavLst>
                                    </p:anim>
                                    <p:anim calcmode="lin" valueType="num">
                                      <p:cBhvr additive="base">
                                        <p:cTn id="8" dur="64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640"/>
                            </p:stCondLst>
                            <p:childTnLst>
                              <p:par>
                                <p:cTn id="10" presetID="2" presetClass="entr" presetSubtype="2" decel="10000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640" fill="hold"/>
                                        <p:tgtEl>
                                          <p:spTgt spid="7"/>
                                        </p:tgtEl>
                                        <p:attrNameLst>
                                          <p:attrName>ppt_x</p:attrName>
                                        </p:attrNameLst>
                                      </p:cBhvr>
                                      <p:tavLst>
                                        <p:tav tm="0">
                                          <p:val>
                                            <p:strVal val="1+#ppt_w/2"/>
                                          </p:val>
                                        </p:tav>
                                        <p:tav tm="100000">
                                          <p:val>
                                            <p:strVal val="#ppt_x"/>
                                          </p:val>
                                        </p:tav>
                                      </p:tavLst>
                                    </p:anim>
                                    <p:anim calcmode="lin" valueType="num">
                                      <p:cBhvr additive="base">
                                        <p:cTn id="13" dur="64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28"/>
                                        </p:tgtEl>
                                        <p:attrNameLst>
                                          <p:attrName>style.visibility</p:attrName>
                                        </p:attrNameLst>
                                      </p:cBhvr>
                                      <p:to>
                                        <p:strVal val="visible"/>
                                      </p:to>
                                    </p:set>
                                    <p:animEffect transition="in" filter="fade">
                                      <p:cBhvr>
                                        <p:cTn id="18" dur="500"/>
                                        <p:tgtEl>
                                          <p:spTgt spid="128"/>
                                        </p:tgtEl>
                                      </p:cBhvr>
                                    </p:animEffect>
                                    <p:anim calcmode="lin" valueType="num">
                                      <p:cBhvr>
                                        <p:cTn id="19" dur="500" fill="hold"/>
                                        <p:tgtEl>
                                          <p:spTgt spid="128"/>
                                        </p:tgtEl>
                                        <p:attrNameLst>
                                          <p:attrName>ppt_x</p:attrName>
                                        </p:attrNameLst>
                                      </p:cBhvr>
                                      <p:tavLst>
                                        <p:tav tm="0">
                                          <p:val>
                                            <p:strVal val="#ppt_x"/>
                                          </p:val>
                                        </p:tav>
                                        <p:tav tm="100000">
                                          <p:val>
                                            <p:strVal val="#ppt_x"/>
                                          </p:val>
                                        </p:tav>
                                      </p:tavLst>
                                    </p:anim>
                                    <p:anim calcmode="lin" valueType="num">
                                      <p:cBhvr>
                                        <p:cTn id="20" dur="500" fill="hold"/>
                                        <p:tgtEl>
                                          <p:spTgt spid="128"/>
                                        </p:tgtEl>
                                        <p:attrNameLst>
                                          <p:attrName>ppt_y</p:attrName>
                                        </p:attrNameLst>
                                      </p:cBhvr>
                                      <p:tavLst>
                                        <p:tav tm="0">
                                          <p:val>
                                            <p:strVal val="#ppt_y+.1"/>
                                          </p:val>
                                        </p:tav>
                                        <p:tav tm="100000">
                                          <p:val>
                                            <p:strVal val="#ppt_y"/>
                                          </p:val>
                                        </p:tav>
                                      </p:tavLst>
                                    </p:anim>
                                  </p:childTnLst>
                                </p:cTn>
                              </p:par>
                            </p:childTnLst>
                          </p:cTn>
                        </p:par>
                        <p:par>
                          <p:cTn id="21" fill="hold">
                            <p:stCondLst>
                              <p:cond delay="500"/>
                            </p:stCondLst>
                            <p:childTnLst>
                              <p:par>
                                <p:cTn id="22" presetID="42" presetClass="entr" presetSubtype="0" fill="hold" grpId="0" nodeType="afterEffect">
                                  <p:stCondLst>
                                    <p:cond delay="0"/>
                                  </p:stCondLst>
                                  <p:childTnLst>
                                    <p:set>
                                      <p:cBhvr>
                                        <p:cTn id="23" dur="1" fill="hold">
                                          <p:stCondLst>
                                            <p:cond delay="0"/>
                                          </p:stCondLst>
                                        </p:cTn>
                                        <p:tgtEl>
                                          <p:spTgt spid="129"/>
                                        </p:tgtEl>
                                        <p:attrNameLst>
                                          <p:attrName>style.visibility</p:attrName>
                                        </p:attrNameLst>
                                      </p:cBhvr>
                                      <p:to>
                                        <p:strVal val="visible"/>
                                      </p:to>
                                    </p:set>
                                    <p:animEffect transition="in" filter="fade">
                                      <p:cBhvr>
                                        <p:cTn id="24" dur="500"/>
                                        <p:tgtEl>
                                          <p:spTgt spid="129"/>
                                        </p:tgtEl>
                                      </p:cBhvr>
                                    </p:animEffect>
                                    <p:anim calcmode="lin" valueType="num">
                                      <p:cBhvr>
                                        <p:cTn id="25" dur="500" fill="hold"/>
                                        <p:tgtEl>
                                          <p:spTgt spid="129"/>
                                        </p:tgtEl>
                                        <p:attrNameLst>
                                          <p:attrName>ppt_x</p:attrName>
                                        </p:attrNameLst>
                                      </p:cBhvr>
                                      <p:tavLst>
                                        <p:tav tm="0">
                                          <p:val>
                                            <p:strVal val="#ppt_x"/>
                                          </p:val>
                                        </p:tav>
                                        <p:tav tm="100000">
                                          <p:val>
                                            <p:strVal val="#ppt_x"/>
                                          </p:val>
                                        </p:tav>
                                      </p:tavLst>
                                    </p:anim>
                                    <p:anim calcmode="lin" valueType="num">
                                      <p:cBhvr>
                                        <p:cTn id="26" dur="500" fill="hold"/>
                                        <p:tgtEl>
                                          <p:spTgt spid="129"/>
                                        </p:tgtEl>
                                        <p:attrNameLst>
                                          <p:attrName>ppt_y</p:attrName>
                                        </p:attrNameLst>
                                      </p:cBhvr>
                                      <p:tavLst>
                                        <p:tav tm="0">
                                          <p:val>
                                            <p:strVal val="#ppt_y+.1"/>
                                          </p:val>
                                        </p:tav>
                                        <p:tav tm="100000">
                                          <p:val>
                                            <p:strVal val="#ppt_y"/>
                                          </p:val>
                                        </p:tav>
                                      </p:tavLst>
                                    </p:anim>
                                  </p:childTnLst>
                                </p:cTn>
                              </p:par>
                            </p:childTnLst>
                          </p:cTn>
                        </p:par>
                        <p:par>
                          <p:cTn id="27" fill="hold">
                            <p:stCondLst>
                              <p:cond delay="1000"/>
                            </p:stCondLst>
                            <p:childTnLst>
                              <p:par>
                                <p:cTn id="28" presetID="42" presetClass="entr" presetSubtype="0" fill="hold" grpId="0" nodeType="afterEffect">
                                  <p:stCondLst>
                                    <p:cond delay="0"/>
                                  </p:stCondLst>
                                  <p:childTnLst>
                                    <p:set>
                                      <p:cBhvr>
                                        <p:cTn id="29" dur="1" fill="hold">
                                          <p:stCondLst>
                                            <p:cond delay="0"/>
                                          </p:stCondLst>
                                        </p:cTn>
                                        <p:tgtEl>
                                          <p:spTgt spid="130"/>
                                        </p:tgtEl>
                                        <p:attrNameLst>
                                          <p:attrName>style.visibility</p:attrName>
                                        </p:attrNameLst>
                                      </p:cBhvr>
                                      <p:to>
                                        <p:strVal val="visible"/>
                                      </p:to>
                                    </p:set>
                                    <p:animEffect transition="in" filter="fade">
                                      <p:cBhvr>
                                        <p:cTn id="30" dur="500"/>
                                        <p:tgtEl>
                                          <p:spTgt spid="130"/>
                                        </p:tgtEl>
                                      </p:cBhvr>
                                    </p:animEffect>
                                    <p:anim calcmode="lin" valueType="num">
                                      <p:cBhvr>
                                        <p:cTn id="31" dur="500" fill="hold"/>
                                        <p:tgtEl>
                                          <p:spTgt spid="130"/>
                                        </p:tgtEl>
                                        <p:attrNameLst>
                                          <p:attrName>ppt_x</p:attrName>
                                        </p:attrNameLst>
                                      </p:cBhvr>
                                      <p:tavLst>
                                        <p:tav tm="0">
                                          <p:val>
                                            <p:strVal val="#ppt_x"/>
                                          </p:val>
                                        </p:tav>
                                        <p:tav tm="100000">
                                          <p:val>
                                            <p:strVal val="#ppt_x"/>
                                          </p:val>
                                        </p:tav>
                                      </p:tavLst>
                                    </p:anim>
                                    <p:anim calcmode="lin" valueType="num">
                                      <p:cBhvr>
                                        <p:cTn id="32" dur="500" fill="hold"/>
                                        <p:tgtEl>
                                          <p:spTgt spid="130"/>
                                        </p:tgtEl>
                                        <p:attrNameLst>
                                          <p:attrName>ppt_y</p:attrName>
                                        </p:attrNameLst>
                                      </p:cBhvr>
                                      <p:tavLst>
                                        <p:tav tm="0">
                                          <p:val>
                                            <p:strVal val="#ppt_y+.1"/>
                                          </p:val>
                                        </p:tav>
                                        <p:tav tm="100000">
                                          <p:val>
                                            <p:strVal val="#ppt_y"/>
                                          </p:val>
                                        </p:tav>
                                      </p:tavLst>
                                    </p:anim>
                                  </p:childTnLst>
                                </p:cTn>
                              </p:par>
                            </p:childTnLst>
                          </p:cTn>
                        </p:par>
                        <p:par>
                          <p:cTn id="33" fill="hold">
                            <p:stCondLst>
                              <p:cond delay="1500"/>
                            </p:stCondLst>
                            <p:childTnLst>
                              <p:par>
                                <p:cTn id="34" presetID="42" presetClass="entr" presetSubtype="0" fill="hold" grpId="0" nodeType="afterEffect">
                                  <p:stCondLst>
                                    <p:cond delay="0"/>
                                  </p:stCondLst>
                                  <p:childTnLst>
                                    <p:set>
                                      <p:cBhvr>
                                        <p:cTn id="35" dur="1" fill="hold">
                                          <p:stCondLst>
                                            <p:cond delay="0"/>
                                          </p:stCondLst>
                                        </p:cTn>
                                        <p:tgtEl>
                                          <p:spTgt spid="131"/>
                                        </p:tgtEl>
                                        <p:attrNameLst>
                                          <p:attrName>style.visibility</p:attrName>
                                        </p:attrNameLst>
                                      </p:cBhvr>
                                      <p:to>
                                        <p:strVal val="visible"/>
                                      </p:to>
                                    </p:set>
                                    <p:animEffect transition="in" filter="fade">
                                      <p:cBhvr>
                                        <p:cTn id="36" dur="500"/>
                                        <p:tgtEl>
                                          <p:spTgt spid="131"/>
                                        </p:tgtEl>
                                      </p:cBhvr>
                                    </p:animEffect>
                                    <p:anim calcmode="lin" valueType="num">
                                      <p:cBhvr>
                                        <p:cTn id="37" dur="500" fill="hold"/>
                                        <p:tgtEl>
                                          <p:spTgt spid="131"/>
                                        </p:tgtEl>
                                        <p:attrNameLst>
                                          <p:attrName>ppt_x</p:attrName>
                                        </p:attrNameLst>
                                      </p:cBhvr>
                                      <p:tavLst>
                                        <p:tav tm="0">
                                          <p:val>
                                            <p:strVal val="#ppt_x"/>
                                          </p:val>
                                        </p:tav>
                                        <p:tav tm="100000">
                                          <p:val>
                                            <p:strVal val="#ppt_x"/>
                                          </p:val>
                                        </p:tav>
                                      </p:tavLst>
                                    </p:anim>
                                    <p:anim calcmode="lin" valueType="num">
                                      <p:cBhvr>
                                        <p:cTn id="38" dur="500" fill="hold"/>
                                        <p:tgtEl>
                                          <p:spTgt spid="131"/>
                                        </p:tgtEl>
                                        <p:attrNameLst>
                                          <p:attrName>ppt_y</p:attrName>
                                        </p:attrNameLst>
                                      </p:cBhvr>
                                      <p:tavLst>
                                        <p:tav tm="0">
                                          <p:val>
                                            <p:strVal val="#ppt_y+.1"/>
                                          </p:val>
                                        </p:tav>
                                        <p:tav tm="100000">
                                          <p:val>
                                            <p:strVal val="#ppt_y"/>
                                          </p:val>
                                        </p:tav>
                                      </p:tavLst>
                                    </p:anim>
                                  </p:childTnLst>
                                </p:cTn>
                              </p:par>
                            </p:childTnLst>
                          </p:cTn>
                        </p:par>
                        <p:par>
                          <p:cTn id="39" fill="hold">
                            <p:stCondLst>
                              <p:cond delay="2000"/>
                            </p:stCondLst>
                            <p:childTnLst>
                              <p:par>
                                <p:cTn id="40" presetID="42" presetClass="entr" presetSubtype="0" fill="hold" grpId="0" nodeType="afterEffect">
                                  <p:stCondLst>
                                    <p:cond delay="0"/>
                                  </p:stCondLst>
                                  <p:childTnLst>
                                    <p:set>
                                      <p:cBhvr>
                                        <p:cTn id="41" dur="1" fill="hold">
                                          <p:stCondLst>
                                            <p:cond delay="0"/>
                                          </p:stCondLst>
                                        </p:cTn>
                                        <p:tgtEl>
                                          <p:spTgt spid="132"/>
                                        </p:tgtEl>
                                        <p:attrNameLst>
                                          <p:attrName>style.visibility</p:attrName>
                                        </p:attrNameLst>
                                      </p:cBhvr>
                                      <p:to>
                                        <p:strVal val="visible"/>
                                      </p:to>
                                    </p:set>
                                    <p:animEffect transition="in" filter="fade">
                                      <p:cBhvr>
                                        <p:cTn id="42" dur="500"/>
                                        <p:tgtEl>
                                          <p:spTgt spid="132"/>
                                        </p:tgtEl>
                                      </p:cBhvr>
                                    </p:animEffect>
                                    <p:anim calcmode="lin" valueType="num">
                                      <p:cBhvr>
                                        <p:cTn id="43" dur="500" fill="hold"/>
                                        <p:tgtEl>
                                          <p:spTgt spid="132"/>
                                        </p:tgtEl>
                                        <p:attrNameLst>
                                          <p:attrName>ppt_x</p:attrName>
                                        </p:attrNameLst>
                                      </p:cBhvr>
                                      <p:tavLst>
                                        <p:tav tm="0">
                                          <p:val>
                                            <p:strVal val="#ppt_x"/>
                                          </p:val>
                                        </p:tav>
                                        <p:tav tm="100000">
                                          <p:val>
                                            <p:strVal val="#ppt_x"/>
                                          </p:val>
                                        </p:tav>
                                      </p:tavLst>
                                    </p:anim>
                                    <p:anim calcmode="lin" valueType="num">
                                      <p:cBhvr>
                                        <p:cTn id="44" dur="500" fill="hold"/>
                                        <p:tgtEl>
                                          <p:spTgt spid="132"/>
                                        </p:tgtEl>
                                        <p:attrNameLst>
                                          <p:attrName>ppt_y</p:attrName>
                                        </p:attrNameLst>
                                      </p:cBhvr>
                                      <p:tavLst>
                                        <p:tav tm="0">
                                          <p:val>
                                            <p:strVal val="#ppt_y+.1"/>
                                          </p:val>
                                        </p:tav>
                                        <p:tav tm="100000">
                                          <p:val>
                                            <p:strVal val="#ppt_y"/>
                                          </p:val>
                                        </p:tav>
                                      </p:tavLst>
                                    </p:anim>
                                  </p:childTnLst>
                                </p:cTn>
                              </p:par>
                            </p:childTnLst>
                          </p:cTn>
                        </p:par>
                        <p:par>
                          <p:cTn id="45" fill="hold">
                            <p:stCondLst>
                              <p:cond delay="2500"/>
                            </p:stCondLst>
                            <p:childTnLst>
                              <p:par>
                                <p:cTn id="46" presetID="42" presetClass="entr" presetSubtype="0" fill="hold" grpId="0" nodeType="afterEffect">
                                  <p:stCondLst>
                                    <p:cond delay="0"/>
                                  </p:stCondLst>
                                  <p:childTnLst>
                                    <p:set>
                                      <p:cBhvr>
                                        <p:cTn id="47" dur="1" fill="hold">
                                          <p:stCondLst>
                                            <p:cond delay="0"/>
                                          </p:stCondLst>
                                        </p:cTn>
                                        <p:tgtEl>
                                          <p:spTgt spid="133"/>
                                        </p:tgtEl>
                                        <p:attrNameLst>
                                          <p:attrName>style.visibility</p:attrName>
                                        </p:attrNameLst>
                                      </p:cBhvr>
                                      <p:to>
                                        <p:strVal val="visible"/>
                                      </p:to>
                                    </p:set>
                                    <p:animEffect transition="in" filter="fade">
                                      <p:cBhvr>
                                        <p:cTn id="48" dur="500"/>
                                        <p:tgtEl>
                                          <p:spTgt spid="133"/>
                                        </p:tgtEl>
                                      </p:cBhvr>
                                    </p:animEffect>
                                    <p:anim calcmode="lin" valueType="num">
                                      <p:cBhvr>
                                        <p:cTn id="49" dur="500" fill="hold"/>
                                        <p:tgtEl>
                                          <p:spTgt spid="133"/>
                                        </p:tgtEl>
                                        <p:attrNameLst>
                                          <p:attrName>ppt_x</p:attrName>
                                        </p:attrNameLst>
                                      </p:cBhvr>
                                      <p:tavLst>
                                        <p:tav tm="0">
                                          <p:val>
                                            <p:strVal val="#ppt_x"/>
                                          </p:val>
                                        </p:tav>
                                        <p:tav tm="100000">
                                          <p:val>
                                            <p:strVal val="#ppt_x"/>
                                          </p:val>
                                        </p:tav>
                                      </p:tavLst>
                                    </p:anim>
                                    <p:anim calcmode="lin" valueType="num">
                                      <p:cBhvr>
                                        <p:cTn id="50" dur="500" fill="hold"/>
                                        <p:tgtEl>
                                          <p:spTgt spid="133"/>
                                        </p:tgtEl>
                                        <p:attrNameLst>
                                          <p:attrName>ppt_y</p:attrName>
                                        </p:attrNameLst>
                                      </p:cBhvr>
                                      <p:tavLst>
                                        <p:tav tm="0">
                                          <p:val>
                                            <p:strVal val="#ppt_y+.1"/>
                                          </p:val>
                                        </p:tav>
                                        <p:tav tm="100000">
                                          <p:val>
                                            <p:strVal val="#ppt_y"/>
                                          </p:val>
                                        </p:tav>
                                      </p:tavLst>
                                    </p:anim>
                                  </p:childTnLst>
                                </p:cTn>
                              </p:par>
                            </p:childTnLst>
                          </p:cTn>
                        </p:par>
                        <p:par>
                          <p:cTn id="51" fill="hold">
                            <p:stCondLst>
                              <p:cond delay="3000"/>
                            </p:stCondLst>
                            <p:childTnLst>
                              <p:par>
                                <p:cTn id="52" presetID="42" presetClass="entr" presetSubtype="0" fill="hold" grpId="0" nodeType="afterEffect">
                                  <p:stCondLst>
                                    <p:cond delay="0"/>
                                  </p:stCondLst>
                                  <p:childTnLst>
                                    <p:set>
                                      <p:cBhvr>
                                        <p:cTn id="53" dur="1" fill="hold">
                                          <p:stCondLst>
                                            <p:cond delay="0"/>
                                          </p:stCondLst>
                                        </p:cTn>
                                        <p:tgtEl>
                                          <p:spTgt spid="134"/>
                                        </p:tgtEl>
                                        <p:attrNameLst>
                                          <p:attrName>style.visibility</p:attrName>
                                        </p:attrNameLst>
                                      </p:cBhvr>
                                      <p:to>
                                        <p:strVal val="visible"/>
                                      </p:to>
                                    </p:set>
                                    <p:animEffect transition="in" filter="fade">
                                      <p:cBhvr>
                                        <p:cTn id="54" dur="500"/>
                                        <p:tgtEl>
                                          <p:spTgt spid="134"/>
                                        </p:tgtEl>
                                      </p:cBhvr>
                                    </p:animEffect>
                                    <p:anim calcmode="lin" valueType="num">
                                      <p:cBhvr>
                                        <p:cTn id="55" dur="500" fill="hold"/>
                                        <p:tgtEl>
                                          <p:spTgt spid="134"/>
                                        </p:tgtEl>
                                        <p:attrNameLst>
                                          <p:attrName>ppt_x</p:attrName>
                                        </p:attrNameLst>
                                      </p:cBhvr>
                                      <p:tavLst>
                                        <p:tav tm="0">
                                          <p:val>
                                            <p:strVal val="#ppt_x"/>
                                          </p:val>
                                        </p:tav>
                                        <p:tav tm="100000">
                                          <p:val>
                                            <p:strVal val="#ppt_x"/>
                                          </p:val>
                                        </p:tav>
                                      </p:tavLst>
                                    </p:anim>
                                    <p:anim calcmode="lin" valueType="num">
                                      <p:cBhvr>
                                        <p:cTn id="56" dur="500" fill="hold"/>
                                        <p:tgtEl>
                                          <p:spTgt spid="134"/>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170"/>
                                        </p:tgtEl>
                                        <p:attrNameLst>
                                          <p:attrName>style.visibility</p:attrName>
                                        </p:attrNameLst>
                                      </p:cBhvr>
                                      <p:to>
                                        <p:strVal val="visible"/>
                                      </p:to>
                                    </p:set>
                                    <p:animEffect transition="in" filter="wipe(down)">
                                      <p:cBhvr>
                                        <p:cTn id="61" dur="1000"/>
                                        <p:tgtEl>
                                          <p:spTgt spid="170"/>
                                        </p:tgtEl>
                                      </p:cBhvr>
                                    </p:animEffect>
                                  </p:childTnLst>
                                </p:cTn>
                              </p:par>
                            </p:childTnLst>
                          </p:cTn>
                        </p:par>
                        <p:par>
                          <p:cTn id="62" fill="hold">
                            <p:stCondLst>
                              <p:cond delay="1000"/>
                            </p:stCondLst>
                            <p:childTnLst>
                              <p:par>
                                <p:cTn id="63" presetID="19" presetClass="emph" presetSubtype="0" fill="hold" grpId="0" nodeType="afterEffect">
                                  <p:stCondLst>
                                    <p:cond delay="0"/>
                                  </p:stCondLst>
                                  <p:childTnLst>
                                    <p:animClr clrSpc="rgb" dir="cw">
                                      <p:cBhvr override="childStyle">
                                        <p:cTn id="64" dur="500" fill="hold"/>
                                        <p:tgtEl>
                                          <p:spTgt spid="135"/>
                                        </p:tgtEl>
                                        <p:attrNameLst>
                                          <p:attrName>style.color</p:attrName>
                                        </p:attrNameLst>
                                      </p:cBhvr>
                                      <p:to>
                                        <a:srgbClr val="0078D7"/>
                                      </p:to>
                                    </p:animClr>
                                    <p:animClr clrSpc="rgb" dir="cw">
                                      <p:cBhvr>
                                        <p:cTn id="65" dur="500" fill="hold"/>
                                        <p:tgtEl>
                                          <p:spTgt spid="135"/>
                                        </p:tgtEl>
                                        <p:attrNameLst>
                                          <p:attrName>fillcolor</p:attrName>
                                        </p:attrNameLst>
                                      </p:cBhvr>
                                      <p:to>
                                        <a:srgbClr val="0078D7"/>
                                      </p:to>
                                    </p:animClr>
                                    <p:set>
                                      <p:cBhvr>
                                        <p:cTn id="66" dur="500" fill="hold"/>
                                        <p:tgtEl>
                                          <p:spTgt spid="135"/>
                                        </p:tgtEl>
                                        <p:attrNameLst>
                                          <p:attrName>fill.type</p:attrName>
                                        </p:attrNameLst>
                                      </p:cBhvr>
                                      <p:to>
                                        <p:strVal val="solid"/>
                                      </p:to>
                                    </p:set>
                                    <p:set>
                                      <p:cBhvr>
                                        <p:cTn id="67" dur="500" fill="hold"/>
                                        <p:tgtEl>
                                          <p:spTgt spid="135"/>
                                        </p:tgtEl>
                                        <p:attrNameLst>
                                          <p:attrName>fill.on</p:attrName>
                                        </p:attrNameLst>
                                      </p:cBhvr>
                                      <p:to>
                                        <p:strVal val="true"/>
                                      </p:to>
                                    </p:set>
                                  </p:childTnLst>
                                </p:cTn>
                              </p:par>
                            </p:childTnLst>
                          </p:cTn>
                        </p:par>
                        <p:par>
                          <p:cTn id="68" fill="hold">
                            <p:stCondLst>
                              <p:cond delay="1500"/>
                            </p:stCondLst>
                            <p:childTnLst>
                              <p:par>
                                <p:cTn id="69" presetID="22" presetClass="entr" presetSubtype="4" fill="hold" nodeType="afterEffect">
                                  <p:stCondLst>
                                    <p:cond delay="0"/>
                                  </p:stCondLst>
                                  <p:childTnLst>
                                    <p:set>
                                      <p:cBhvr>
                                        <p:cTn id="70" dur="1" fill="hold">
                                          <p:stCondLst>
                                            <p:cond delay="0"/>
                                          </p:stCondLst>
                                        </p:cTn>
                                        <p:tgtEl>
                                          <p:spTgt spid="158"/>
                                        </p:tgtEl>
                                        <p:attrNameLst>
                                          <p:attrName>style.visibility</p:attrName>
                                        </p:attrNameLst>
                                      </p:cBhvr>
                                      <p:to>
                                        <p:strVal val="visible"/>
                                      </p:to>
                                    </p:set>
                                    <p:animEffect transition="in" filter="wipe(down)">
                                      <p:cBhvr>
                                        <p:cTn id="71" dur="600"/>
                                        <p:tgtEl>
                                          <p:spTgt spid="158"/>
                                        </p:tgtEl>
                                      </p:cBhvr>
                                    </p:animEffect>
                                  </p:childTnLst>
                                </p:cTn>
                              </p:par>
                            </p:childTnLst>
                          </p:cTn>
                        </p:par>
                        <p:par>
                          <p:cTn id="72" fill="hold">
                            <p:stCondLst>
                              <p:cond delay="2100"/>
                            </p:stCondLst>
                            <p:childTnLst>
                              <p:par>
                                <p:cTn id="73" presetID="19" presetClass="emph" presetSubtype="0" fill="hold" grpId="0" nodeType="afterEffect">
                                  <p:stCondLst>
                                    <p:cond delay="0"/>
                                  </p:stCondLst>
                                  <p:childTnLst>
                                    <p:animClr clrSpc="rgb" dir="cw">
                                      <p:cBhvr override="childStyle">
                                        <p:cTn id="74" dur="500" fill="hold"/>
                                        <p:tgtEl>
                                          <p:spTgt spid="137"/>
                                        </p:tgtEl>
                                        <p:attrNameLst>
                                          <p:attrName>style.color</p:attrName>
                                        </p:attrNameLst>
                                      </p:cBhvr>
                                      <p:to>
                                        <a:srgbClr val="FF8C00"/>
                                      </p:to>
                                    </p:animClr>
                                    <p:animClr clrSpc="rgb" dir="cw">
                                      <p:cBhvr>
                                        <p:cTn id="75" dur="500" fill="hold"/>
                                        <p:tgtEl>
                                          <p:spTgt spid="137"/>
                                        </p:tgtEl>
                                        <p:attrNameLst>
                                          <p:attrName>fillcolor</p:attrName>
                                        </p:attrNameLst>
                                      </p:cBhvr>
                                      <p:to>
                                        <a:srgbClr val="FF8C00"/>
                                      </p:to>
                                    </p:animClr>
                                    <p:set>
                                      <p:cBhvr>
                                        <p:cTn id="76" dur="500" fill="hold"/>
                                        <p:tgtEl>
                                          <p:spTgt spid="137"/>
                                        </p:tgtEl>
                                        <p:attrNameLst>
                                          <p:attrName>fill.type</p:attrName>
                                        </p:attrNameLst>
                                      </p:cBhvr>
                                      <p:to>
                                        <p:strVal val="solid"/>
                                      </p:to>
                                    </p:set>
                                    <p:set>
                                      <p:cBhvr>
                                        <p:cTn id="77" dur="500" fill="hold"/>
                                        <p:tgtEl>
                                          <p:spTgt spid="137"/>
                                        </p:tgtEl>
                                        <p:attrNameLst>
                                          <p:attrName>fill.on</p:attrName>
                                        </p:attrNameLst>
                                      </p:cBhvr>
                                      <p:to>
                                        <p:strVal val="true"/>
                                      </p:to>
                                    </p:set>
                                  </p:childTnLst>
                                </p:cTn>
                              </p:par>
                            </p:childTnLst>
                          </p:cTn>
                        </p:par>
                        <p:par>
                          <p:cTn id="78" fill="hold">
                            <p:stCondLst>
                              <p:cond delay="2600"/>
                            </p:stCondLst>
                            <p:childTnLst>
                              <p:par>
                                <p:cTn id="79" presetID="22" presetClass="entr" presetSubtype="4" fill="hold" nodeType="afterEffect">
                                  <p:stCondLst>
                                    <p:cond delay="0"/>
                                  </p:stCondLst>
                                  <p:childTnLst>
                                    <p:set>
                                      <p:cBhvr>
                                        <p:cTn id="80" dur="1" fill="hold">
                                          <p:stCondLst>
                                            <p:cond delay="0"/>
                                          </p:stCondLst>
                                        </p:cTn>
                                        <p:tgtEl>
                                          <p:spTgt spid="161"/>
                                        </p:tgtEl>
                                        <p:attrNameLst>
                                          <p:attrName>style.visibility</p:attrName>
                                        </p:attrNameLst>
                                      </p:cBhvr>
                                      <p:to>
                                        <p:strVal val="visible"/>
                                      </p:to>
                                    </p:set>
                                    <p:animEffect transition="in" filter="wipe(down)">
                                      <p:cBhvr>
                                        <p:cTn id="81" dur="600"/>
                                        <p:tgtEl>
                                          <p:spTgt spid="161"/>
                                        </p:tgtEl>
                                      </p:cBhvr>
                                    </p:animEffect>
                                  </p:childTnLst>
                                </p:cTn>
                              </p:par>
                            </p:childTnLst>
                          </p:cTn>
                        </p:par>
                        <p:par>
                          <p:cTn id="82" fill="hold">
                            <p:stCondLst>
                              <p:cond delay="3200"/>
                            </p:stCondLst>
                            <p:childTnLst>
                              <p:par>
                                <p:cTn id="83" presetID="19" presetClass="emph" presetSubtype="0" fill="hold" grpId="0" nodeType="afterEffect">
                                  <p:stCondLst>
                                    <p:cond delay="0"/>
                                  </p:stCondLst>
                                  <p:childTnLst>
                                    <p:animClr clrSpc="rgb" dir="cw">
                                      <p:cBhvr override="childStyle">
                                        <p:cTn id="84" dur="500" fill="hold"/>
                                        <p:tgtEl>
                                          <p:spTgt spid="139"/>
                                        </p:tgtEl>
                                        <p:attrNameLst>
                                          <p:attrName>style.color</p:attrName>
                                        </p:attrNameLst>
                                      </p:cBhvr>
                                      <p:to>
                                        <a:srgbClr val="5C2D91"/>
                                      </p:to>
                                    </p:animClr>
                                    <p:animClr clrSpc="rgb" dir="cw">
                                      <p:cBhvr>
                                        <p:cTn id="85" dur="500" fill="hold"/>
                                        <p:tgtEl>
                                          <p:spTgt spid="139"/>
                                        </p:tgtEl>
                                        <p:attrNameLst>
                                          <p:attrName>fillcolor</p:attrName>
                                        </p:attrNameLst>
                                      </p:cBhvr>
                                      <p:to>
                                        <a:srgbClr val="5C2D91"/>
                                      </p:to>
                                    </p:animClr>
                                    <p:set>
                                      <p:cBhvr>
                                        <p:cTn id="86" dur="500" fill="hold"/>
                                        <p:tgtEl>
                                          <p:spTgt spid="139"/>
                                        </p:tgtEl>
                                        <p:attrNameLst>
                                          <p:attrName>fill.type</p:attrName>
                                        </p:attrNameLst>
                                      </p:cBhvr>
                                      <p:to>
                                        <p:strVal val="solid"/>
                                      </p:to>
                                    </p:set>
                                    <p:set>
                                      <p:cBhvr>
                                        <p:cTn id="87" dur="500" fill="hold"/>
                                        <p:tgtEl>
                                          <p:spTgt spid="139"/>
                                        </p:tgtEl>
                                        <p:attrNameLst>
                                          <p:attrName>fill.on</p:attrName>
                                        </p:attrNameLst>
                                      </p:cBhvr>
                                      <p:to>
                                        <p:strVal val="true"/>
                                      </p:to>
                                    </p:set>
                                  </p:childTnLst>
                                </p:cTn>
                              </p:par>
                            </p:childTnLst>
                          </p:cTn>
                        </p:par>
                        <p:par>
                          <p:cTn id="88" fill="hold">
                            <p:stCondLst>
                              <p:cond delay="3700"/>
                            </p:stCondLst>
                            <p:childTnLst>
                              <p:par>
                                <p:cTn id="89" presetID="22" presetClass="entr" presetSubtype="4" fill="hold" nodeType="afterEffect">
                                  <p:stCondLst>
                                    <p:cond delay="0"/>
                                  </p:stCondLst>
                                  <p:childTnLst>
                                    <p:set>
                                      <p:cBhvr>
                                        <p:cTn id="90" dur="1" fill="hold">
                                          <p:stCondLst>
                                            <p:cond delay="0"/>
                                          </p:stCondLst>
                                        </p:cTn>
                                        <p:tgtEl>
                                          <p:spTgt spid="167"/>
                                        </p:tgtEl>
                                        <p:attrNameLst>
                                          <p:attrName>style.visibility</p:attrName>
                                        </p:attrNameLst>
                                      </p:cBhvr>
                                      <p:to>
                                        <p:strVal val="visible"/>
                                      </p:to>
                                    </p:set>
                                    <p:animEffect transition="in" filter="wipe(down)">
                                      <p:cBhvr>
                                        <p:cTn id="91" dur="1000"/>
                                        <p:tgtEl>
                                          <p:spTgt spid="167"/>
                                        </p:tgtEl>
                                      </p:cBhvr>
                                    </p:animEffect>
                                  </p:childTnLst>
                                </p:cTn>
                              </p:par>
                            </p:childTnLst>
                          </p:cTn>
                        </p:par>
                        <p:par>
                          <p:cTn id="92" fill="hold">
                            <p:stCondLst>
                              <p:cond delay="4700"/>
                            </p:stCondLst>
                            <p:childTnLst>
                              <p:par>
                                <p:cTn id="93" presetID="19" presetClass="emph" presetSubtype="0" fill="hold" grpId="0" nodeType="afterEffect">
                                  <p:stCondLst>
                                    <p:cond delay="0"/>
                                  </p:stCondLst>
                                  <p:childTnLst>
                                    <p:animClr clrSpc="rgb" dir="cw">
                                      <p:cBhvr override="childStyle">
                                        <p:cTn id="94" dur="500" fill="hold"/>
                                        <p:tgtEl>
                                          <p:spTgt spid="141"/>
                                        </p:tgtEl>
                                        <p:attrNameLst>
                                          <p:attrName>style.color</p:attrName>
                                        </p:attrNameLst>
                                      </p:cBhvr>
                                      <p:to>
                                        <a:srgbClr val="D83B01"/>
                                      </p:to>
                                    </p:animClr>
                                    <p:animClr clrSpc="rgb" dir="cw">
                                      <p:cBhvr>
                                        <p:cTn id="95" dur="500" fill="hold"/>
                                        <p:tgtEl>
                                          <p:spTgt spid="141"/>
                                        </p:tgtEl>
                                        <p:attrNameLst>
                                          <p:attrName>fillcolor</p:attrName>
                                        </p:attrNameLst>
                                      </p:cBhvr>
                                      <p:to>
                                        <a:srgbClr val="D83B01"/>
                                      </p:to>
                                    </p:animClr>
                                    <p:set>
                                      <p:cBhvr>
                                        <p:cTn id="96" dur="500" fill="hold"/>
                                        <p:tgtEl>
                                          <p:spTgt spid="141"/>
                                        </p:tgtEl>
                                        <p:attrNameLst>
                                          <p:attrName>fill.type</p:attrName>
                                        </p:attrNameLst>
                                      </p:cBhvr>
                                      <p:to>
                                        <p:strVal val="solid"/>
                                      </p:to>
                                    </p:set>
                                    <p:set>
                                      <p:cBhvr>
                                        <p:cTn id="97" dur="500" fill="hold"/>
                                        <p:tgtEl>
                                          <p:spTgt spid="14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128" grpId="0" animBg="1"/>
      <p:bldP spid="128" grpId="1" animBg="1"/>
      <p:bldP spid="129" grpId="0" animBg="1"/>
      <p:bldP spid="129" grpId="1" animBg="1"/>
      <p:bldP spid="130" grpId="0" animBg="1"/>
      <p:bldP spid="130" grpId="1" animBg="1"/>
      <p:bldP spid="131" grpId="0" animBg="1"/>
      <p:bldP spid="131" grpId="1" animBg="1"/>
      <p:bldP spid="132" grpId="0" animBg="1"/>
      <p:bldP spid="132" grpId="1" animBg="1"/>
      <p:bldP spid="133" grpId="0" animBg="1"/>
      <p:bldP spid="133" grpId="1" animBg="1"/>
      <p:bldP spid="134" grpId="0" animBg="1"/>
      <p:bldP spid="134" grpId="1" animBg="1"/>
      <p:bldP spid="135" grpId="0" animBg="1"/>
      <p:bldP spid="135" grpId="1" animBg="1"/>
      <p:bldP spid="137" grpId="0" animBg="1"/>
      <p:bldP spid="137" grpId="1" animBg="1"/>
      <p:bldP spid="139" grpId="0" animBg="1"/>
      <p:bldP spid="139" grpId="1" animBg="1"/>
      <p:bldP spid="141" grpId="0" animBg="1"/>
      <p:bldP spid="141" grpId="1" animBg="1"/>
    </p:bld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9660" y="2875735"/>
            <a:ext cx="11375536" cy="1243058"/>
          </a:xfrm>
        </p:spPr>
        <p:txBody>
          <a:bodyPr anchor="b" anchorCtr="0"/>
          <a:lstStyle>
            <a:lvl1pPr>
              <a:defRPr sz="8975" spc="-306" baseline="0">
                <a:gradFill>
                  <a:gsLst>
                    <a:gs pos="100000">
                      <a:schemeClr val="bg1"/>
                    </a:gs>
                    <a:gs pos="0">
                      <a:schemeClr val="bg1"/>
                    </a:gs>
                  </a:gsLst>
                  <a:lin ang="5400000" scaled="0"/>
                </a:gradFill>
              </a:defRPr>
            </a:lvl1pPr>
          </a:lstStyle>
          <a:p>
            <a:r>
              <a:rPr lang="en-US" dirty="0"/>
              <a:t>Click to edit title style</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00417" y="6134655"/>
            <a:ext cx="1774190" cy="832141"/>
          </a:xfrm>
          <a:prstGeom prst="rect">
            <a:avLst/>
          </a:prstGeom>
        </p:spPr>
      </p:pic>
    </p:spTree>
    <p:extLst>
      <p:ext uri="{BB962C8B-B14F-4D97-AF65-F5344CB8AC3E}">
        <p14:creationId xmlns:p14="http://schemas.microsoft.com/office/powerpoint/2010/main" val="1991484196"/>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0"/>
            <a:ext cx="5943598" cy="2227213"/>
          </a:xfrm>
        </p:spPr>
        <p:txBody>
          <a:bodyPr wrap="square">
            <a:spAutoFit/>
          </a:bodyPr>
          <a:lstStyle>
            <a:lvl1pPr marL="0" indent="0">
              <a:buClr>
                <a:schemeClr val="bg1"/>
              </a:buClr>
              <a:buFontTx/>
              <a:buNone/>
              <a:defRPr>
                <a:solidFill>
                  <a:srgbClr val="5C2D91"/>
                </a:solidFill>
              </a:defRPr>
            </a:lvl1pPr>
            <a:lvl2pPr marL="583554" indent="-241033">
              <a:buClr>
                <a:schemeClr val="bg1"/>
              </a:buClr>
              <a:buFont typeface="Symbol" panose="05050102010706020507" pitchFamily="18" charset="2"/>
              <a:buChar char="-"/>
              <a:defRPr/>
            </a:lvl2pPr>
            <a:lvl3pPr marL="799216" indent="-228347">
              <a:buClr>
                <a:schemeClr val="bg1"/>
              </a:buClr>
              <a:buFont typeface="Segoe UI" panose="020B0502040204020203" pitchFamily="34" charset="0"/>
              <a:buChar char="&gt;"/>
              <a:defRPr sz="2397"/>
            </a:lvl3pPr>
            <a:lvl4pPr marL="1027562" indent="-228347">
              <a:buClr>
                <a:schemeClr val="bg1"/>
              </a:buClr>
              <a:buFont typeface="Segoe UI" panose="020B0502040204020203" pitchFamily="34" charset="0"/>
              <a:buChar char="-"/>
              <a:defRPr sz="1998"/>
            </a:lvl4pPr>
            <a:lvl5pPr marL="1255909" indent="-228347">
              <a:buClr>
                <a:schemeClr val="bg1"/>
              </a:buClr>
              <a:buFont typeface="Arial" panose="020B0604020202020204" pitchFamily="34" charset="0"/>
              <a:buChar char="•"/>
              <a:defRPr sz="1998"/>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45336746"/>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Walki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pic>
        <p:nvPicPr>
          <p:cNvPr id="7" name="Picture 6"/>
          <p:cNvPicPr>
            <a:picLocks noChangeAspect="1"/>
          </p:cNvPicPr>
          <p:nvPr userDrawn="1"/>
        </p:nvPicPr>
        <p:blipFill>
          <a:blip r:embed="rId4"/>
          <a:stretch>
            <a:fillRect/>
          </a:stretch>
        </p:blipFill>
        <p:spPr>
          <a:xfrm>
            <a:off x="4828910" y="493939"/>
            <a:ext cx="7135291" cy="1325880"/>
          </a:xfrm>
          <a:prstGeom prst="rect">
            <a:avLst/>
          </a:prstGeom>
        </p:spPr>
      </p:pic>
    </p:spTree>
    <p:extLst>
      <p:ext uri="{BB962C8B-B14F-4D97-AF65-F5344CB8AC3E}">
        <p14:creationId xmlns:p14="http://schemas.microsoft.com/office/powerpoint/2010/main" val="3189591132"/>
      </p:ext>
    </p:extLst>
  </p:cSld>
  <p:clrMapOvr>
    <a:masterClrMapping/>
  </p:clrMapOvr>
  <p:transition>
    <p:fade/>
  </p:transition>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Slide - ANIMATED">
    <p:bg bwMode="auto">
      <p:bgRef idx="1001">
        <a:schemeClr val="bg2"/>
      </p:bgRef>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76" y="4395789"/>
            <a:ext cx="12433300" cy="2601913"/>
          </a:xfrm>
          <a:prstGeom prst="rect">
            <a:avLst/>
          </a:prstGeom>
          <a:solidFill>
            <a:srgbClr val="4DA0E2"/>
          </a:solidFill>
          <a:ln>
            <a:noFill/>
          </a:ln>
        </p:spPr>
        <p:txBody>
          <a:bodyPr vert="horz" wrap="square" lIns="91427" tIns="45713" rIns="91427" bIns="45713" numCol="1" anchor="t" anchorCtr="0" compatLnSpc="1">
            <a:prstTxWarp prst="textNoShape">
              <a:avLst/>
            </a:prstTxWarp>
          </a:bodyPr>
          <a:lstStyle/>
          <a:p>
            <a:endParaRPr lang="en-US" sz="1800"/>
          </a:p>
        </p:txBody>
      </p:sp>
      <p:sp>
        <p:nvSpPr>
          <p:cNvPr id="10" name="Rectangle 7"/>
          <p:cNvSpPr>
            <a:spLocks noChangeArrowheads="1"/>
          </p:cNvSpPr>
          <p:nvPr userDrawn="1"/>
        </p:nvSpPr>
        <p:spPr bwMode="auto">
          <a:xfrm>
            <a:off x="1" y="5843588"/>
            <a:ext cx="12433301" cy="1154113"/>
          </a:xfrm>
          <a:prstGeom prst="rect">
            <a:avLst/>
          </a:prstGeom>
          <a:solidFill>
            <a:srgbClr val="00188F"/>
          </a:solidFill>
          <a:ln>
            <a:noFill/>
          </a:ln>
          <a:extLst/>
        </p:spPr>
        <p:txBody>
          <a:bodyPr vert="horz" wrap="square" lIns="91427" tIns="45713" rIns="91427" bIns="45713" numCol="1" anchor="t" anchorCtr="0" compatLnSpc="1">
            <a:prstTxWarp prst="textNoShape">
              <a:avLst/>
            </a:prstTxWarp>
          </a:bodyPr>
          <a:lstStyle/>
          <a:p>
            <a:endParaRPr lang="en-US" sz="1800"/>
          </a:p>
        </p:txBody>
      </p:sp>
      <p:sp>
        <p:nvSpPr>
          <p:cNvPr id="11" name="Rectangle 8"/>
          <p:cNvSpPr>
            <a:spLocks noChangeArrowheads="1"/>
          </p:cNvSpPr>
          <p:nvPr userDrawn="1"/>
        </p:nvSpPr>
        <p:spPr bwMode="auto">
          <a:xfrm>
            <a:off x="3176" y="3409951"/>
            <a:ext cx="12430127" cy="282575"/>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sz="1800"/>
          </a:p>
        </p:txBody>
      </p:sp>
      <p:sp>
        <p:nvSpPr>
          <p:cNvPr id="13" name="Rectangle 12"/>
          <p:cNvSpPr/>
          <p:nvPr userDrawn="1"/>
        </p:nvSpPr>
        <p:spPr bwMode="white">
          <a:xfrm>
            <a:off x="0" y="-318"/>
            <a:ext cx="12435840" cy="69951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3551231"/>
            <a:ext cx="6399213" cy="1830388"/>
          </a:xfrm>
          <a:noFill/>
        </p:spPr>
        <p:txBody>
          <a:bodyPr lIns="146304" tIns="109728" rIns="146304" bIns="109728">
            <a:noAutofit/>
          </a:bodyPr>
          <a:lstStyle>
            <a:lvl1pPr marL="0" indent="0">
              <a:spcBef>
                <a:spcPts val="0"/>
              </a:spcBef>
              <a:buNone/>
              <a:defRPr sz="359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1713939"/>
            <a:ext cx="10058336" cy="1837298"/>
          </a:xfrm>
          <a:noFill/>
        </p:spPr>
        <p:txBody>
          <a:bodyPr lIns="146304" tIns="91440" rIns="146304" bIns="91440" anchor="t" anchorCtr="0"/>
          <a:lstStyle>
            <a:lvl1pPr>
              <a:defRPr sz="5999" spc="-100" baseline="0">
                <a:gradFill>
                  <a:gsLst>
                    <a:gs pos="3333">
                      <a:schemeClr val="tx1"/>
                    </a:gs>
                    <a:gs pos="39000">
                      <a:schemeClr val="tx1"/>
                    </a:gs>
                  </a:gsLst>
                  <a:lin ang="5400000" scaled="0"/>
                </a:gradFill>
              </a:defRPr>
            </a:lvl1pPr>
          </a:lstStyle>
          <a:p>
            <a:r>
              <a:rPr lang="en-US" dirty="0"/>
              <a:t>Presentation title</a:t>
            </a:r>
          </a:p>
        </p:txBody>
      </p:sp>
      <p:sp>
        <p:nvSpPr>
          <p:cNvPr id="8" name="Rectangle 6"/>
          <p:cNvSpPr>
            <a:spLocks noChangeArrowheads="1"/>
          </p:cNvSpPr>
          <p:nvPr userDrawn="1"/>
        </p:nvSpPr>
        <p:spPr bwMode="auto">
          <a:xfrm>
            <a:off x="3176" y="4395789"/>
            <a:ext cx="124333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sz="1800"/>
          </a:p>
        </p:txBody>
      </p:sp>
      <p:sp>
        <p:nvSpPr>
          <p:cNvPr id="14" name="TextBox 7"/>
          <p:cNvSpPr txBox="1"/>
          <p:nvPr userDrawn="1"/>
        </p:nvSpPr>
        <p:spPr bwMode="white">
          <a:xfrm>
            <a:off x="4419577" y="6696086"/>
            <a:ext cx="3597322" cy="16466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49" b="0" spc="150" baseline="0" dirty="0">
                <a:gradFill>
                  <a:gsLst>
                    <a:gs pos="0">
                      <a:schemeClr val="tx1">
                        <a:alpha val="50000"/>
                      </a:schemeClr>
                    </a:gs>
                    <a:gs pos="86000">
                      <a:schemeClr val="tx1">
                        <a:alpha val="50000"/>
                      </a:schemeClr>
                    </a:gs>
                  </a:gsLst>
                  <a:lin ang="5400000" scaled="0"/>
                </a:gradFill>
                <a:latin typeface="+mn-lt"/>
              </a:rPr>
              <a:t>MICROSOFT CONFIDENTIAL – INTERNAL ONLY</a:t>
            </a:r>
          </a:p>
        </p:txBody>
      </p:sp>
      <p:sp>
        <p:nvSpPr>
          <p:cNvPr id="17" name="Text Placeholder 16"/>
          <p:cNvSpPr>
            <a:spLocks noGrp="1"/>
          </p:cNvSpPr>
          <p:nvPr>
            <p:ph type="body" sz="quarter" idx="13" hasCustomPrompt="1"/>
          </p:nvPr>
        </p:nvSpPr>
        <p:spPr>
          <a:xfrm>
            <a:off x="8481739" y="294305"/>
            <a:ext cx="3657600" cy="461665"/>
          </a:xfrm>
        </p:spPr>
        <p:txBody>
          <a:bodyPr/>
          <a:lstStyle>
            <a:lvl1pPr marL="0" indent="0" algn="r">
              <a:buNone/>
              <a:defRPr sz="2000">
                <a:latin typeface="+mn-lt"/>
              </a:defRPr>
            </a:lvl1pPr>
            <a:lvl2pPr marL="342834" indent="0">
              <a:buNone/>
              <a:defRPr sz="2000"/>
            </a:lvl2pPr>
            <a:lvl3pPr marL="571390" indent="0">
              <a:buNone/>
              <a:defRPr sz="2000"/>
            </a:lvl3pPr>
            <a:lvl4pPr marL="799946" indent="0">
              <a:buNone/>
              <a:defRPr sz="2000"/>
            </a:lvl4pPr>
            <a:lvl5pPr marL="1028503" indent="0">
              <a:buNone/>
              <a:defRPr sz="2000"/>
            </a:lvl5pPr>
          </a:lstStyle>
          <a:p>
            <a:pPr lvl="0"/>
            <a:r>
              <a:rPr lang="en-US" dirty="0"/>
              <a:t>Session Code</a:t>
            </a:r>
          </a:p>
        </p:txBody>
      </p:sp>
      <p:sp>
        <p:nvSpPr>
          <p:cNvPr id="15" name="Text Placeholder 16"/>
          <p:cNvSpPr>
            <a:spLocks noGrp="1"/>
          </p:cNvSpPr>
          <p:nvPr>
            <p:ph type="body" sz="quarter" idx="14" hasCustomPrompt="1"/>
          </p:nvPr>
        </p:nvSpPr>
        <p:spPr>
          <a:xfrm>
            <a:off x="274703" y="6026443"/>
            <a:ext cx="3657600" cy="461665"/>
          </a:xfrm>
        </p:spPr>
        <p:txBody>
          <a:bodyPr/>
          <a:lstStyle>
            <a:lvl1pPr marL="0" indent="0" algn="l">
              <a:buNone/>
              <a:defRPr sz="2000">
                <a:latin typeface="+mn-lt"/>
              </a:defRPr>
            </a:lvl1pPr>
            <a:lvl2pPr marL="342834" indent="0">
              <a:buNone/>
              <a:defRPr sz="2000"/>
            </a:lvl2pPr>
            <a:lvl3pPr marL="571390" indent="0">
              <a:buNone/>
              <a:defRPr sz="2000"/>
            </a:lvl3pPr>
            <a:lvl4pPr marL="799946" indent="0">
              <a:buNone/>
              <a:defRPr sz="2000"/>
            </a:lvl4pPr>
            <a:lvl5pPr marL="1028503" indent="0">
              <a:buNone/>
              <a:defRPr sz="2000"/>
            </a:lvl5pPr>
          </a:lstStyle>
          <a:p>
            <a:pPr lvl="0"/>
            <a:r>
              <a:rPr lang="en-US" dirty="0"/>
              <a:t>Yammer hashtag</a:t>
            </a:r>
          </a:p>
        </p:txBody>
      </p:sp>
      <p:pic>
        <p:nvPicPr>
          <p:cNvPr id="16" name="Picture 15"/>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3442070695"/>
      </p:ext>
    </p:extLst>
  </p:cSld>
  <p:clrMapOvr>
    <a:overrideClrMapping bg1="dk1" tx1="lt1" bg2="dk2" tx2="lt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4.96142E-6 L -4.34261E-6 4.9614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2.42851E-6 L -3.02783E-6 2.42851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950"/>
                                        <p:tgtEl>
                                          <p:spTgt spid="1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1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16"/>
                                        </p:tgtEl>
                                      </p:cBhvr>
                                      <p:by x="95000" y="95000"/>
                                    </p:animScale>
                                  </p:childTnLst>
                                </p:cTn>
                              </p:par>
                              <p:par>
                                <p:cTn id="34" presetID="10" presetClass="entr" presetSubtype="0" fill="hold" grpId="0" nodeType="withEffect">
                                  <p:stCondLst>
                                    <p:cond delay="100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950"/>
                                        <p:tgtEl>
                                          <p:spTgt spid="14"/>
                                        </p:tgtEl>
                                      </p:cBhvr>
                                    </p:animEffect>
                                  </p:childTnLst>
                                </p:cTn>
                              </p:par>
                              <p:par>
                                <p:cTn id="37" presetID="63" presetClass="path" presetSubtype="0" decel="100000" fill="hold" grpId="1" nodeType="withEffect">
                                  <p:stCondLst>
                                    <p:cond delay="1000"/>
                                  </p:stCondLst>
                                  <p:childTnLst>
                                    <p:animMotion origin="layout" path="M -0.01455 -1.34362E-6 L -3.90605E-7 -1.34362E-6 " pathEditMode="relative" rAng="0" ptsTypes="AA">
                                      <p:cBhvr>
                                        <p:cTn id="38" dur="950" fill="hold"/>
                                        <p:tgtEl>
                                          <p:spTgt spid="14"/>
                                        </p:tgtEl>
                                        <p:attrNameLst>
                                          <p:attrName>ppt_x</p:attrName>
                                          <p:attrName>ppt_y</p:attrName>
                                        </p:attrNameLst>
                                      </p:cBhvr>
                                      <p:rCtr x="728" y="0"/>
                                    </p:animMotion>
                                  </p:childTnLst>
                                </p:cTn>
                              </p:par>
                              <p:par>
                                <p:cTn id="39" presetID="6" presetClass="emph" presetSubtype="0" accel="100000" autoRev="1" fill="hold" grpId="2" nodeType="withEffect">
                                  <p:stCondLst>
                                    <p:cond delay="300"/>
                                  </p:stCondLst>
                                  <p:childTnLst>
                                    <p:animScale>
                                      <p:cBhvr>
                                        <p:cTn id="40" dur="500" fill="hold"/>
                                        <p:tgtEl>
                                          <p:spTgt spid="14"/>
                                        </p:tgtEl>
                                      </p:cBhvr>
                                      <p:by x="95000" y="95000"/>
                                    </p:animScale>
                                  </p:childTnLst>
                                </p:cTn>
                              </p:par>
                              <p:par>
                                <p:cTn id="41" presetID="10" presetClass="entr" presetSubtype="0" fill="hold" grpId="0" nodeType="withEffect">
                                  <p:stCondLst>
                                    <p:cond delay="70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950"/>
                                        <p:tgtEl>
                                          <p:spTgt spid="17"/>
                                        </p:tgtEl>
                                      </p:cBhvr>
                                    </p:animEffect>
                                  </p:childTnLst>
                                </p:cTn>
                              </p:par>
                              <p:par>
                                <p:cTn id="44" presetID="63" presetClass="path" presetSubtype="0" decel="100000" fill="hold" grpId="1" nodeType="withEffect">
                                  <p:stCondLst>
                                    <p:cond delay="700"/>
                                  </p:stCondLst>
                                  <p:childTnLst>
                                    <p:animMotion origin="layout" path="M -0.01455 2.13345E-6 L 1.62369E-6 2.13345E-6 " pathEditMode="relative" rAng="0" ptsTypes="AA">
                                      <p:cBhvr>
                                        <p:cTn id="45" dur="950" fill="hold"/>
                                        <p:tgtEl>
                                          <p:spTgt spid="17"/>
                                        </p:tgtEl>
                                        <p:attrNameLst>
                                          <p:attrName>ppt_x</p:attrName>
                                          <p:attrName>ppt_y</p:attrName>
                                        </p:attrNameLst>
                                      </p:cBhvr>
                                      <p:rCtr x="728" y="0"/>
                                    </p:animMotion>
                                  </p:childTnLst>
                                </p:cTn>
                              </p:par>
                              <p:par>
                                <p:cTn id="46" presetID="6" presetClass="emph" presetSubtype="0" accel="100000" autoRev="1" fill="hold" grpId="2" nodeType="withEffect">
                                  <p:stCondLst>
                                    <p:cond delay="0"/>
                                  </p:stCondLst>
                                  <p:childTnLst>
                                    <p:animScale>
                                      <p:cBhvr>
                                        <p:cTn id="47" dur="500" fill="hold"/>
                                        <p:tgtEl>
                                          <p:spTgt spid="17"/>
                                        </p:tgtEl>
                                      </p:cBhvr>
                                      <p:by x="95000" y="95000"/>
                                    </p:animScale>
                                  </p:childTnLst>
                                </p:cTn>
                              </p:par>
                              <p:par>
                                <p:cTn id="48" presetID="10" presetClass="entr" presetSubtype="0" fill="hold" grpId="0" nodeType="withEffect">
                                  <p:stCondLst>
                                    <p:cond delay="70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950"/>
                                        <p:tgtEl>
                                          <p:spTgt spid="15"/>
                                        </p:tgtEl>
                                      </p:cBhvr>
                                    </p:animEffect>
                                  </p:childTnLst>
                                </p:cTn>
                              </p:par>
                              <p:par>
                                <p:cTn id="51" presetID="63" presetClass="path" presetSubtype="0" decel="100000" fill="hold" grpId="1" nodeType="withEffect">
                                  <p:stCondLst>
                                    <p:cond delay="700"/>
                                  </p:stCondLst>
                                  <p:childTnLst>
                                    <p:animMotion origin="layout" path="M -0.01455 -2.09714E-6 L -4.54174E-6 -2.09714E-6 " pathEditMode="relative" rAng="0" ptsTypes="AA">
                                      <p:cBhvr>
                                        <p:cTn id="52" dur="950" fill="hold"/>
                                        <p:tgtEl>
                                          <p:spTgt spid="15"/>
                                        </p:tgtEl>
                                        <p:attrNameLst>
                                          <p:attrName>ppt_x</p:attrName>
                                          <p:attrName>ppt_y</p:attrName>
                                        </p:attrNameLst>
                                      </p:cBhvr>
                                      <p:rCtr x="728" y="0"/>
                                    </p:animMotion>
                                  </p:childTnLst>
                                </p:cTn>
                              </p:par>
                              <p:par>
                                <p:cTn id="53" presetID="6" presetClass="emph" presetSubtype="0" accel="100000" autoRev="1" fill="hold" grpId="2" nodeType="withEffect">
                                  <p:stCondLst>
                                    <p:cond delay="0"/>
                                  </p:stCondLst>
                                  <p:childTnLst>
                                    <p:animScale>
                                      <p:cBhvr>
                                        <p:cTn id="54" dur="500" fill="hold"/>
                                        <p:tgtEl>
                                          <p:spTgt spid="15"/>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2.42851E-6 L -3.02783E-6 2.42851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P spid="14" grpId="0"/>
      <p:bldP spid="14" grpId="1"/>
      <p:bldP spid="14" grpId="2"/>
      <p:bldP spid="17" grpId="0">
        <p:tmplLst>
          <p:tmpl>
            <p:tnLst>
              <p:par>
                <p:cTn presetID="10" presetClass="entr" presetSubtype="0" fill="hold" nodeType="withEffect">
                  <p:stCondLst>
                    <p:cond delay="700"/>
                  </p:stCondLst>
                  <p:childTnLst>
                    <p:set>
                      <p:cBhvr>
                        <p:cTn dur="1" fill="hold">
                          <p:stCondLst>
                            <p:cond delay="0"/>
                          </p:stCondLst>
                        </p:cTn>
                        <p:tgtEl>
                          <p:spTgt spid="17"/>
                        </p:tgtEl>
                        <p:attrNameLst>
                          <p:attrName>style.visibility</p:attrName>
                        </p:attrNameLst>
                      </p:cBhvr>
                      <p:to>
                        <p:strVal val="visible"/>
                      </p:to>
                    </p:set>
                    <p:animEffect transition="in" filter="fade">
                      <p:cBhvr>
                        <p:cTn dur="950"/>
                        <p:tgtEl>
                          <p:spTgt spid="17"/>
                        </p:tgtEl>
                      </p:cBhvr>
                    </p:animEffect>
                  </p:childTnLst>
                </p:cTn>
              </p:par>
            </p:tnLst>
          </p:tmpl>
        </p:tmplLst>
      </p:bldP>
      <p:bldP spid="17" grpId="1">
        <p:tmplLst>
          <p:tmpl>
            <p:tnLst>
              <p:par>
                <p:cTn presetID="63" presetClass="path" presetSubtype="0" decel="100000" fill="hold" nodeType="withEffect">
                  <p:stCondLst>
                    <p:cond delay="700"/>
                  </p:stCondLst>
                  <p:childTnLst>
                    <p:animMotion origin="layout" path="M -0.01455 2.13345E-6 L 1.62369E-6 2.13345E-6 " pathEditMode="relative" rAng="0" ptsTypes="AA">
                      <p:cBhvr>
                        <p:cTn dur="950" fill="hold"/>
                        <p:tgtEl>
                          <p:spTgt spid="17"/>
                        </p:tgtEl>
                        <p:attrNameLst>
                          <p:attrName>ppt_x</p:attrName>
                          <p:attrName>ppt_y</p:attrName>
                        </p:attrNameLst>
                      </p:cBhvr>
                      <p:rCtr x="728" y="0"/>
                    </p:animMotion>
                  </p:childTnLst>
                </p:cTn>
              </p:par>
            </p:tnLst>
          </p:tmpl>
        </p:tmplLst>
      </p:bldP>
      <p:bldP spid="17" grpId="2"/>
      <p:bldP spid="15" grpId="0">
        <p:tmplLst>
          <p:tmpl>
            <p:tnLst>
              <p:par>
                <p:cTn presetID="10" presetClass="entr" presetSubtype="0" fill="hold" nodeType="withEffect">
                  <p:stCondLst>
                    <p:cond delay="700"/>
                  </p:stCondLst>
                  <p:childTnLst>
                    <p:set>
                      <p:cBhvr>
                        <p:cTn dur="1" fill="hold">
                          <p:stCondLst>
                            <p:cond delay="0"/>
                          </p:stCondLst>
                        </p:cTn>
                        <p:tgtEl>
                          <p:spTgt spid="15"/>
                        </p:tgtEl>
                        <p:attrNameLst>
                          <p:attrName>style.visibility</p:attrName>
                        </p:attrNameLst>
                      </p:cBhvr>
                      <p:to>
                        <p:strVal val="visible"/>
                      </p:to>
                    </p:set>
                    <p:animEffect transition="in" filter="fade">
                      <p:cBhvr>
                        <p:cTn dur="950"/>
                        <p:tgtEl>
                          <p:spTgt spid="15"/>
                        </p:tgtEl>
                      </p:cBhvr>
                    </p:animEffect>
                  </p:childTnLst>
                </p:cTn>
              </p:par>
            </p:tnLst>
          </p:tmpl>
        </p:tmplLst>
      </p:bldP>
      <p:bldP spid="15" grpId="1">
        <p:tmplLst>
          <p:tmpl>
            <p:tnLst>
              <p:par>
                <p:cTn presetID="63" presetClass="path" presetSubtype="0" decel="100000" fill="hold" nodeType="withEffect">
                  <p:stCondLst>
                    <p:cond delay="700"/>
                  </p:stCondLst>
                  <p:childTnLst>
                    <p:animMotion origin="layout" path="M -0.01455 -2.09714E-6 L -4.54174E-6 -2.09714E-6 " pathEditMode="relative" rAng="0" ptsTypes="AA">
                      <p:cBhvr>
                        <p:cTn dur="950" fill="hold"/>
                        <p:tgtEl>
                          <p:spTgt spid="15"/>
                        </p:tgtEl>
                        <p:attrNameLst>
                          <p:attrName>ppt_x</p:attrName>
                          <p:attrName>ppt_y</p:attrName>
                        </p:attrNameLst>
                      </p:cBhvr>
                      <p:rCtr x="728" y="0"/>
                    </p:animMotion>
                  </p:childTnLst>
                </p:cTn>
              </p:par>
            </p:tnLst>
          </p:tmpl>
        </p:tmplLst>
      </p:bldP>
      <p:bldP spid="15" grpId="2"/>
    </p:bldLst>
  </p:timing>
  <p:extLst mod="1">
    <p:ext uri="{DCECCB84-F9BA-43D5-87BE-67443E8EF086}">
      <p15:sldGuideLst xmlns:p15="http://schemas.microsoft.com/office/powerpoint/2012/main">
        <p15:guide id="4" orient="horz" pos="4406">
          <p15:clr>
            <a:srgbClr val="C35EA4"/>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Slide - STATIC">
    <p:bg>
      <p:bgRef idx="1001">
        <a:schemeClr val="bg2"/>
      </p:bgRef>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505774"/>
            <a:ext cx="6399213" cy="1830388"/>
          </a:xfrm>
          <a:noFill/>
        </p:spPr>
        <p:txBody>
          <a:bodyPr lIns="146304" tIns="109728" rIns="146304" bIns="109728">
            <a:noAutofit/>
          </a:bodyPr>
          <a:lstStyle>
            <a:lvl1pPr marL="0" indent="0">
              <a:spcBef>
                <a:spcPts val="0"/>
              </a:spcBef>
              <a:buNone/>
              <a:defRPr sz="359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1668482"/>
            <a:ext cx="10058336" cy="1837298"/>
          </a:xfrm>
          <a:noFill/>
        </p:spPr>
        <p:txBody>
          <a:bodyPr lIns="146304" tIns="91440" rIns="146304" bIns="91440" anchor="t" anchorCtr="0"/>
          <a:lstStyle>
            <a:lvl1pPr>
              <a:defRPr sz="5999" spc="-100" baseline="0">
                <a:gradFill>
                  <a:gsLst>
                    <a:gs pos="3333">
                      <a:schemeClr val="tx1"/>
                    </a:gs>
                    <a:gs pos="39000">
                      <a:schemeClr val="tx1"/>
                    </a:gs>
                  </a:gsLst>
                  <a:lin ang="5400000" scaled="0"/>
                </a:gradFill>
              </a:defRPr>
            </a:lvl1pPr>
          </a:lstStyle>
          <a:p>
            <a:r>
              <a:rPr lang="en-US" dirty="0"/>
              <a:t>Presentation title</a:t>
            </a:r>
          </a:p>
        </p:txBody>
      </p:sp>
      <p:sp>
        <p:nvSpPr>
          <p:cNvPr id="8" name="Rectangle 6"/>
          <p:cNvSpPr>
            <a:spLocks noChangeArrowheads="1"/>
          </p:cNvSpPr>
          <p:nvPr userDrawn="1"/>
        </p:nvSpPr>
        <p:spPr bwMode="auto">
          <a:xfrm>
            <a:off x="3176" y="4395789"/>
            <a:ext cx="124333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endParaRPr lang="en-US" sz="1800"/>
          </a:p>
        </p:txBody>
      </p:sp>
      <p:sp>
        <p:nvSpPr>
          <p:cNvPr id="14" name="TextBox 7"/>
          <p:cNvSpPr txBox="1"/>
          <p:nvPr userDrawn="1"/>
        </p:nvSpPr>
        <p:spPr bwMode="white">
          <a:xfrm>
            <a:off x="4419577" y="6696086"/>
            <a:ext cx="3597323" cy="16466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914187" rtl="0" eaLnBrk="1" latinLnBrk="0" hangingPunct="1"/>
            <a:r>
              <a:rPr lang="en-US" sz="1049" b="0" kern="1200" spc="150"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
        <p:nvSpPr>
          <p:cNvPr id="15" name="Text Placeholder 16"/>
          <p:cNvSpPr>
            <a:spLocks noGrp="1"/>
          </p:cNvSpPr>
          <p:nvPr>
            <p:ph type="body" sz="quarter" idx="13" hasCustomPrompt="1"/>
          </p:nvPr>
        </p:nvSpPr>
        <p:spPr>
          <a:xfrm>
            <a:off x="8504083" y="285943"/>
            <a:ext cx="3657600" cy="461665"/>
          </a:xfrm>
        </p:spPr>
        <p:txBody>
          <a:bodyPr/>
          <a:lstStyle>
            <a:lvl1pPr marL="0" indent="0" algn="r">
              <a:buNone/>
              <a:defRPr sz="2000">
                <a:latin typeface="+mn-lt"/>
              </a:defRPr>
            </a:lvl1pPr>
            <a:lvl2pPr marL="342834" indent="0">
              <a:buNone/>
              <a:defRPr sz="2000"/>
            </a:lvl2pPr>
            <a:lvl3pPr marL="571390" indent="0">
              <a:buNone/>
              <a:defRPr sz="2000"/>
            </a:lvl3pPr>
            <a:lvl4pPr marL="799946" indent="0">
              <a:buNone/>
              <a:defRPr sz="2000"/>
            </a:lvl4pPr>
            <a:lvl5pPr marL="1028503" indent="0">
              <a:buNone/>
              <a:defRPr sz="2000"/>
            </a:lvl5pPr>
          </a:lstStyle>
          <a:p>
            <a:pPr lvl="0"/>
            <a:r>
              <a:rPr lang="en-US" dirty="0"/>
              <a:t>Session Code</a:t>
            </a:r>
          </a:p>
        </p:txBody>
      </p:sp>
      <p:sp>
        <p:nvSpPr>
          <p:cNvPr id="10" name="Text Placeholder 16"/>
          <p:cNvSpPr>
            <a:spLocks noGrp="1"/>
          </p:cNvSpPr>
          <p:nvPr>
            <p:ph type="body" sz="quarter" idx="14" hasCustomPrompt="1"/>
          </p:nvPr>
        </p:nvSpPr>
        <p:spPr>
          <a:xfrm>
            <a:off x="280052" y="6045468"/>
            <a:ext cx="3657600" cy="461665"/>
          </a:xfrm>
        </p:spPr>
        <p:txBody>
          <a:bodyPr/>
          <a:lstStyle>
            <a:lvl1pPr marL="0" indent="0" algn="l">
              <a:buNone/>
              <a:defRPr sz="2000">
                <a:latin typeface="+mn-lt"/>
              </a:defRPr>
            </a:lvl1pPr>
            <a:lvl2pPr marL="342834" indent="0">
              <a:buNone/>
              <a:defRPr sz="2000"/>
            </a:lvl2pPr>
            <a:lvl3pPr marL="571390" indent="0">
              <a:buNone/>
              <a:defRPr sz="2000"/>
            </a:lvl3pPr>
            <a:lvl4pPr marL="799946" indent="0">
              <a:buNone/>
              <a:defRPr sz="2000"/>
            </a:lvl4pPr>
            <a:lvl5pPr marL="1028503" indent="0">
              <a:buNone/>
              <a:defRPr sz="2000"/>
            </a:lvl5pPr>
          </a:lstStyle>
          <a:p>
            <a:pPr lvl="0"/>
            <a:r>
              <a:rPr lang="en-US" dirty="0"/>
              <a:t>Yammer hashtag</a:t>
            </a:r>
          </a:p>
        </p:txBody>
      </p:sp>
      <p:pic>
        <p:nvPicPr>
          <p:cNvPr id="11" name="Picture 10"/>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Tree>
    <p:extLst>
      <p:ext uri="{BB962C8B-B14F-4D97-AF65-F5344CB8AC3E}">
        <p14:creationId xmlns:p14="http://schemas.microsoft.com/office/powerpoint/2010/main" val="41442768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5"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7032684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Confidentiality Slide">
    <p:bg bwMode="gray">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p>
        </p:txBody>
      </p:sp>
    </p:spTree>
    <p:extLst>
      <p:ext uri="{BB962C8B-B14F-4D97-AF65-F5344CB8AC3E}">
        <p14:creationId xmlns:p14="http://schemas.microsoft.com/office/powerpoint/2010/main" val="15937057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9" y="1212851"/>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557" indent="0">
              <a:buNone/>
              <a:defRPr/>
            </a:lvl3pPr>
            <a:lvl4pPr marL="457112" indent="0">
              <a:buNone/>
              <a:defRPr/>
            </a:lvl4pPr>
            <a:lvl5pPr marL="685669"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Box 7"/>
          <p:cNvSpPr txBox="1"/>
          <p:nvPr userDrawn="1"/>
        </p:nvSpPr>
        <p:spPr bwMode="white">
          <a:xfrm>
            <a:off x="4419577" y="6696086"/>
            <a:ext cx="3597322" cy="16466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49"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15288811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9" y="1212851"/>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557" indent="0">
              <a:buNone/>
              <a:defRPr/>
            </a:lvl3pPr>
            <a:lvl4pPr marL="457112" indent="0">
              <a:buNone/>
              <a:defRPr/>
            </a:lvl4pPr>
            <a:lvl5pPr marL="685669"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Box 7"/>
          <p:cNvSpPr txBox="1"/>
          <p:nvPr userDrawn="1"/>
        </p:nvSpPr>
        <p:spPr bwMode="white">
          <a:xfrm>
            <a:off x="4419577" y="6696086"/>
            <a:ext cx="3597322" cy="16466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49"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57782048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0"/>
            <a:ext cx="11887200" cy="2092881"/>
          </a:xfrm>
        </p:spPr>
        <p:txBody>
          <a:bodyPr>
            <a:spAutoFit/>
          </a:bodyPr>
          <a:lstStyle>
            <a:lvl1pPr>
              <a:defRPr sz="3999">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5" name="TextBox 7"/>
          <p:cNvSpPr txBox="1"/>
          <p:nvPr userDrawn="1"/>
        </p:nvSpPr>
        <p:spPr bwMode="white">
          <a:xfrm>
            <a:off x="4419577" y="6696086"/>
            <a:ext cx="3597322" cy="16466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49"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401635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0"/>
            <a:ext cx="11887200" cy="2092881"/>
          </a:xfrm>
        </p:spPr>
        <p:txBody>
          <a:bodyPr>
            <a:spAutoFit/>
          </a:bodyPr>
          <a:lstStyle>
            <a:lvl1pPr>
              <a:defRPr sz="3999"/>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5" name="TextBox 7"/>
          <p:cNvSpPr txBox="1"/>
          <p:nvPr userDrawn="1"/>
        </p:nvSpPr>
        <p:spPr bwMode="white">
          <a:xfrm>
            <a:off x="4419577" y="6696086"/>
            <a:ext cx="3597322" cy="16466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49"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72864094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49"/>
            <a:ext cx="5486399" cy="1914370"/>
          </a:xfrm>
        </p:spPr>
        <p:txBody>
          <a:bodyPr wrap="square">
            <a:spAutoFit/>
          </a:bodyPr>
          <a:lstStyle>
            <a:lvl1pPr marL="0" indent="0">
              <a:spcBef>
                <a:spcPts val="1224"/>
              </a:spcBef>
              <a:buClr>
                <a:schemeClr val="tx1"/>
              </a:buClr>
              <a:buFont typeface="Wingdings" pitchFamily="2" charset="2"/>
              <a:buNone/>
              <a:defRPr sz="3199">
                <a:gradFill>
                  <a:gsLst>
                    <a:gs pos="1250">
                      <a:schemeClr val="tx2"/>
                    </a:gs>
                    <a:gs pos="99000">
                      <a:schemeClr val="tx2"/>
                    </a:gs>
                  </a:gsLst>
                  <a:lin ang="5400000" scaled="0"/>
                </a:gradFill>
              </a:defRPr>
            </a:lvl1pPr>
            <a:lvl2pPr marL="0" indent="0">
              <a:buNone/>
              <a:defRPr sz="2000"/>
            </a:lvl2pPr>
            <a:lvl3pPr marL="231730" indent="0">
              <a:buNone/>
              <a:tabLst/>
              <a:defRPr sz="2000"/>
            </a:lvl3pPr>
            <a:lvl4pPr marL="460287" indent="0">
              <a:buNone/>
              <a:defRPr/>
            </a:lvl4pPr>
            <a:lvl5pPr marL="685669"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199">
                <a:gradFill>
                  <a:gsLst>
                    <a:gs pos="1250">
                      <a:schemeClr val="tx2"/>
                    </a:gs>
                    <a:gs pos="99000">
                      <a:schemeClr val="tx2"/>
                    </a:gs>
                  </a:gsLst>
                  <a:lin ang="5400000" scaled="0"/>
                </a:gradFill>
              </a:defRPr>
            </a:lvl1pPr>
            <a:lvl2pPr marL="0" indent="0">
              <a:buNone/>
              <a:defRPr sz="2000"/>
            </a:lvl2pPr>
            <a:lvl3pPr marL="231730" indent="0">
              <a:buNone/>
              <a:tabLst/>
              <a:defRPr sz="2000"/>
            </a:lvl3pPr>
            <a:lvl4pPr marL="460287" indent="0">
              <a:buNone/>
              <a:defRPr/>
            </a:lvl4pPr>
            <a:lvl5pPr marL="685669"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7"/>
          <p:cNvSpPr txBox="1"/>
          <p:nvPr userDrawn="1"/>
        </p:nvSpPr>
        <p:spPr bwMode="white">
          <a:xfrm>
            <a:off x="4419577" y="6696086"/>
            <a:ext cx="3597322" cy="16466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49"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00797807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49"/>
            <a:ext cx="5486399" cy="1914370"/>
          </a:xfrm>
        </p:spPr>
        <p:txBody>
          <a:bodyPr wrap="square">
            <a:spAutoFit/>
          </a:bodyPr>
          <a:lstStyle>
            <a:lvl1pPr marL="0" indent="0">
              <a:spcBef>
                <a:spcPts val="1224"/>
              </a:spcBef>
              <a:buClr>
                <a:schemeClr val="tx1"/>
              </a:buClr>
              <a:buFont typeface="Wingdings" pitchFamily="2" charset="2"/>
              <a:buNone/>
              <a:defRPr sz="3199"/>
            </a:lvl1pPr>
            <a:lvl2pPr marL="0" indent="0">
              <a:buNone/>
              <a:defRPr sz="2000"/>
            </a:lvl2pPr>
            <a:lvl3pPr marL="231730" indent="0">
              <a:buNone/>
              <a:tabLst/>
              <a:defRPr sz="2000"/>
            </a:lvl3pPr>
            <a:lvl4pPr marL="460287" indent="0">
              <a:buNone/>
              <a:defRPr/>
            </a:lvl4pPr>
            <a:lvl5pPr marL="685669"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199"/>
            </a:lvl1pPr>
            <a:lvl2pPr marL="0" indent="0">
              <a:buNone/>
              <a:defRPr sz="2000"/>
            </a:lvl2pPr>
            <a:lvl3pPr marL="231730" indent="0">
              <a:buNone/>
              <a:tabLst/>
              <a:defRPr sz="2000"/>
            </a:lvl3pPr>
            <a:lvl4pPr marL="460287" indent="0">
              <a:buNone/>
              <a:defRPr/>
            </a:lvl4pPr>
            <a:lvl5pPr marL="685669"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7"/>
          <p:cNvSpPr txBox="1"/>
          <p:nvPr userDrawn="1"/>
        </p:nvSpPr>
        <p:spPr bwMode="white">
          <a:xfrm>
            <a:off x="4419577" y="6696086"/>
            <a:ext cx="3597322" cy="16466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49"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80492725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50"/>
            <a:ext cx="5486399" cy="1985506"/>
          </a:xfrm>
        </p:spPr>
        <p:txBody>
          <a:bodyPr wrap="square">
            <a:spAutoFit/>
          </a:bodyPr>
          <a:lstStyle>
            <a:lvl1pPr marL="287282" indent="-287282">
              <a:spcBef>
                <a:spcPts val="1224"/>
              </a:spcBef>
              <a:buClr>
                <a:schemeClr val="tx2"/>
              </a:buClr>
              <a:buFont typeface="Arial" pitchFamily="34" charset="0"/>
              <a:buChar char="•"/>
              <a:defRPr sz="3199">
                <a:gradFill>
                  <a:gsLst>
                    <a:gs pos="1250">
                      <a:schemeClr val="tx2"/>
                    </a:gs>
                    <a:gs pos="99000">
                      <a:schemeClr val="tx2"/>
                    </a:gs>
                  </a:gsLst>
                  <a:lin ang="5400000" scaled="0"/>
                </a:gradFill>
              </a:defRPr>
            </a:lvl1pPr>
            <a:lvl2pPr marL="531064" indent="-233150">
              <a:defRPr sz="2400"/>
            </a:lvl2pPr>
            <a:lvl3pPr marL="699450" indent="-168387">
              <a:tabLst/>
              <a:defRPr sz="2000"/>
            </a:lvl3pPr>
            <a:lvl4pPr marL="880789" indent="-181339">
              <a:defRPr/>
            </a:lvl4pPr>
            <a:lvl5pPr marL="1049175" indent="-168387">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50"/>
            <a:ext cx="5486399" cy="1985506"/>
          </a:xfrm>
        </p:spPr>
        <p:txBody>
          <a:bodyPr wrap="square">
            <a:spAutoFit/>
          </a:bodyPr>
          <a:lstStyle>
            <a:lvl1pPr marL="287282" indent="-287282">
              <a:spcBef>
                <a:spcPts val="1224"/>
              </a:spcBef>
              <a:buClr>
                <a:schemeClr val="tx2"/>
              </a:buClr>
              <a:buFont typeface="Arial" pitchFamily="34" charset="0"/>
              <a:buChar char="•"/>
              <a:defRPr sz="3199">
                <a:gradFill>
                  <a:gsLst>
                    <a:gs pos="1250">
                      <a:schemeClr val="tx2"/>
                    </a:gs>
                    <a:gs pos="99000">
                      <a:schemeClr val="tx2"/>
                    </a:gs>
                  </a:gsLst>
                  <a:lin ang="5400000" scaled="0"/>
                </a:gradFill>
              </a:defRPr>
            </a:lvl1pPr>
            <a:lvl2pPr marL="531064" indent="-233150">
              <a:defRPr sz="2400"/>
            </a:lvl2pPr>
            <a:lvl3pPr marL="699450" indent="-168387">
              <a:tabLst/>
              <a:defRPr sz="2000"/>
            </a:lvl3pPr>
            <a:lvl4pPr marL="880789" indent="-181339">
              <a:defRPr/>
            </a:lvl4pPr>
            <a:lvl5pPr marL="1049175" indent="-168387">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7"/>
          <p:cNvSpPr txBox="1"/>
          <p:nvPr userDrawn="1"/>
        </p:nvSpPr>
        <p:spPr bwMode="white">
          <a:xfrm>
            <a:off x="4419577" y="6696086"/>
            <a:ext cx="3597322" cy="16466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49"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07580079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50"/>
            <a:ext cx="5486399" cy="1985506"/>
          </a:xfrm>
        </p:spPr>
        <p:txBody>
          <a:bodyPr wrap="square">
            <a:spAutoFit/>
          </a:bodyPr>
          <a:lstStyle>
            <a:lvl1pPr marL="287282" indent="-287282">
              <a:spcBef>
                <a:spcPts val="1224"/>
              </a:spcBef>
              <a:buClr>
                <a:schemeClr val="tx1"/>
              </a:buClr>
              <a:buFont typeface="Arial" pitchFamily="34" charset="0"/>
              <a:buChar char="•"/>
              <a:defRPr sz="3199"/>
            </a:lvl1pPr>
            <a:lvl2pPr marL="531064" indent="-233150">
              <a:defRPr sz="2400"/>
            </a:lvl2pPr>
            <a:lvl3pPr marL="699450" indent="-168387">
              <a:tabLst/>
              <a:defRPr sz="2000"/>
            </a:lvl3pPr>
            <a:lvl4pPr marL="880789" indent="-181339">
              <a:defRPr/>
            </a:lvl4pPr>
            <a:lvl5pPr marL="1049175" indent="-168387">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50"/>
            <a:ext cx="5486399" cy="1985506"/>
          </a:xfrm>
        </p:spPr>
        <p:txBody>
          <a:bodyPr wrap="square">
            <a:spAutoFit/>
          </a:bodyPr>
          <a:lstStyle>
            <a:lvl1pPr marL="287282" indent="-287282">
              <a:spcBef>
                <a:spcPts val="1224"/>
              </a:spcBef>
              <a:buClr>
                <a:schemeClr val="tx1"/>
              </a:buClr>
              <a:buFont typeface="Arial" pitchFamily="34" charset="0"/>
              <a:buChar char="•"/>
              <a:defRPr sz="3199"/>
            </a:lvl1pPr>
            <a:lvl2pPr marL="531064" indent="-233150">
              <a:defRPr sz="2400"/>
            </a:lvl2pPr>
            <a:lvl3pPr marL="699450" indent="-168387">
              <a:tabLst/>
              <a:defRPr sz="2000"/>
            </a:lvl3pPr>
            <a:lvl4pPr marL="880789" indent="-181339">
              <a:defRPr/>
            </a:lvl4pPr>
            <a:lvl5pPr marL="1049175" indent="-168387">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7"/>
          <p:cNvSpPr txBox="1"/>
          <p:nvPr userDrawn="1"/>
        </p:nvSpPr>
        <p:spPr bwMode="white">
          <a:xfrm>
            <a:off x="4419577" y="6696086"/>
            <a:ext cx="3597322" cy="16466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49"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3545364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Box 7"/>
          <p:cNvSpPr txBox="1"/>
          <p:nvPr userDrawn="1"/>
        </p:nvSpPr>
        <p:spPr bwMode="white">
          <a:xfrm>
            <a:off x="4419577" y="6696086"/>
            <a:ext cx="3597322" cy="16466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49"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429252151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97397787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4"/>
            <a:ext cx="7315199" cy="1181862"/>
          </a:xfrm>
          <a:noFill/>
        </p:spPr>
        <p:txBody>
          <a:bodyPr wrap="square" tIns="91440" bIns="91440" anchor="t" anchorCtr="0">
            <a:spAutoFit/>
          </a:bodyPr>
          <a:lstStyle>
            <a:lvl1pPr>
              <a:defRPr sz="7198"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40" y="4868863"/>
            <a:ext cx="7315198" cy="738664"/>
          </a:xfrm>
          <a:noFill/>
        </p:spPr>
        <p:txBody>
          <a:bodyPr wrap="square" lIns="182880" tIns="146304" rIns="182880" bIns="146304">
            <a:spAutoFit/>
          </a:bodyPr>
          <a:lstStyle>
            <a:lvl1pPr marL="0" indent="0">
              <a:spcBef>
                <a:spcPts val="0"/>
              </a:spcBef>
              <a:buNone/>
              <a:defRPr sz="3199" spc="0" baseline="0">
                <a:gradFill>
                  <a:gsLst>
                    <a:gs pos="0">
                      <a:schemeClr val="tx1"/>
                    </a:gs>
                    <a:gs pos="100000">
                      <a:schemeClr val="tx1"/>
                    </a:gs>
                  </a:gsLst>
                  <a:lin ang="5400000" scaled="0"/>
                </a:gradFill>
                <a:latin typeface="+mj-lt"/>
              </a:defRPr>
            </a:lvl1pPr>
          </a:lstStyle>
          <a:p>
            <a:pPr lvl="0"/>
            <a:r>
              <a:rPr lang="en-US" dirty="0"/>
              <a:t>Speaker Name</a:t>
            </a:r>
          </a:p>
        </p:txBody>
      </p:sp>
      <p:pic>
        <p:nvPicPr>
          <p:cNvPr id="7" name="Picture 6"/>
          <p:cNvPicPr>
            <a:picLocks noChangeAspect="1"/>
          </p:cNvPicPr>
          <p:nvPr userDrawn="1"/>
        </p:nvPicPr>
        <p:blipFill>
          <a:blip r:embed="rId2"/>
          <a:stretch>
            <a:fillRect/>
          </a:stretch>
        </p:blipFill>
        <p:spPr>
          <a:xfrm>
            <a:off x="7757448" y="304193"/>
            <a:ext cx="4409440" cy="6400800"/>
          </a:xfrm>
          <a:prstGeom prst="rect">
            <a:avLst/>
          </a:prstGeom>
        </p:spPr>
      </p:pic>
      <p:sp>
        <p:nvSpPr>
          <p:cNvPr id="8" name="TextBox 7"/>
          <p:cNvSpPr txBox="1"/>
          <p:nvPr userDrawn="1"/>
        </p:nvSpPr>
        <p:spPr bwMode="white">
          <a:xfrm>
            <a:off x="4419577" y="6696086"/>
            <a:ext cx="3597323" cy="16466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914187" rtl="0" eaLnBrk="1" latinLnBrk="0" hangingPunct="1"/>
            <a:r>
              <a:rPr lang="en-US" sz="1049" b="0" kern="1200" spc="150"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Tree>
    <p:extLst>
      <p:ext uri="{BB962C8B-B14F-4D97-AF65-F5344CB8AC3E}">
        <p14:creationId xmlns:p14="http://schemas.microsoft.com/office/powerpoint/2010/main" val="248269699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4"/>
            <a:ext cx="4571278" cy="1181862"/>
          </a:xfrm>
          <a:noFill/>
        </p:spPr>
        <p:txBody>
          <a:bodyPr wrap="square" tIns="91440" bIns="91440" anchor="t" anchorCtr="0">
            <a:spAutoFit/>
          </a:bodyPr>
          <a:lstStyle>
            <a:lvl1pPr>
              <a:defRPr sz="7198" spc="-100" baseline="0">
                <a:gradFill>
                  <a:gsLst>
                    <a:gs pos="0">
                      <a:schemeClr val="tx1"/>
                    </a:gs>
                    <a:gs pos="100000">
                      <a:schemeClr val="tx1"/>
                    </a:gs>
                  </a:gsLst>
                  <a:lin ang="5400000" scaled="0"/>
                </a:gradFill>
              </a:defRPr>
            </a:lvl1pPr>
          </a:lstStyle>
          <a:p>
            <a:r>
              <a:rPr lang="en-US" dirty="0"/>
              <a:t>Video title</a:t>
            </a:r>
          </a:p>
        </p:txBody>
      </p:sp>
      <p:pic>
        <p:nvPicPr>
          <p:cNvPr id="4" name="Picture 3"/>
          <p:cNvPicPr>
            <a:picLocks noChangeAspect="1"/>
          </p:cNvPicPr>
          <p:nvPr userDrawn="1"/>
        </p:nvPicPr>
        <p:blipFill>
          <a:blip r:embed="rId2"/>
          <a:stretch>
            <a:fillRect/>
          </a:stretch>
        </p:blipFill>
        <p:spPr>
          <a:xfrm>
            <a:off x="636" y="3410197"/>
            <a:ext cx="12435840" cy="3104213"/>
          </a:xfrm>
          <a:prstGeom prst="rect">
            <a:avLst/>
          </a:prstGeom>
        </p:spPr>
      </p:pic>
      <p:sp>
        <p:nvSpPr>
          <p:cNvPr id="5" name="TextBox 7"/>
          <p:cNvSpPr txBox="1"/>
          <p:nvPr userDrawn="1"/>
        </p:nvSpPr>
        <p:spPr bwMode="white">
          <a:xfrm>
            <a:off x="4419577" y="6696086"/>
            <a:ext cx="3597323" cy="16466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914187" rtl="0" eaLnBrk="1" latinLnBrk="0" hangingPunct="1"/>
            <a:r>
              <a:rPr lang="en-US" sz="1049" b="0" kern="1200" spc="150"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Tree>
    <p:extLst>
      <p:ext uri="{BB962C8B-B14F-4D97-AF65-F5344CB8AC3E}">
        <p14:creationId xmlns:p14="http://schemas.microsoft.com/office/powerpoint/2010/main" val="27661361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8"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9400243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8"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9484099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Fact Layout_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13226" y="2125664"/>
            <a:ext cx="8219813" cy="1828800"/>
          </a:xfrm>
        </p:spPr>
        <p:txBody>
          <a:bodyPr/>
          <a:lstStyle>
            <a:lvl1pPr>
              <a:defRPr sz="5999" baseline="0"/>
            </a:lvl1pPr>
          </a:lstStyle>
          <a:p>
            <a:r>
              <a:rPr lang="en-US"/>
              <a:t>Click to edit Master title style</a:t>
            </a:r>
            <a:endParaRPr lang="en-US" dirty="0"/>
          </a:p>
        </p:txBody>
      </p:sp>
      <p:sp>
        <p:nvSpPr>
          <p:cNvPr id="3" name="TextBox 7"/>
          <p:cNvSpPr txBox="1"/>
          <p:nvPr userDrawn="1"/>
        </p:nvSpPr>
        <p:spPr bwMode="white">
          <a:xfrm>
            <a:off x="4419577" y="6696086"/>
            <a:ext cx="3597323" cy="16466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914187" rtl="0" eaLnBrk="1" latinLnBrk="0" hangingPunct="1"/>
            <a:r>
              <a:rPr lang="en-US" sz="1049" b="0" kern="1200" spc="150"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Tree>
    <p:extLst>
      <p:ext uri="{BB962C8B-B14F-4D97-AF65-F5344CB8AC3E}">
        <p14:creationId xmlns:p14="http://schemas.microsoft.com/office/powerpoint/2010/main" val="157116591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Ref idx="1001">
        <a:schemeClr val="bg2"/>
      </p:bgRef>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2125664"/>
            <a:ext cx="10058399" cy="917575"/>
          </a:xfrm>
        </p:spPr>
        <p:txBody>
          <a:bodyPr/>
          <a:lstStyle>
            <a:lvl1pPr marL="282520" indent="-282520">
              <a:tabLst>
                <a:tab pos="282520" algn="l"/>
              </a:tabLst>
              <a:defRPr sz="5999" baseline="0"/>
            </a:lvl1pPr>
          </a:lstStyle>
          <a:p>
            <a:r>
              <a:rPr lang="en-US" dirty="0"/>
              <a:t>“	Add a quote here. Design is easier than it looks, and more important than it seems.”</a:t>
            </a:r>
          </a:p>
        </p:txBody>
      </p:sp>
      <p:sp>
        <p:nvSpPr>
          <p:cNvPr id="4" name="Text Placeholder 3"/>
          <p:cNvSpPr>
            <a:spLocks noGrp="1"/>
          </p:cNvSpPr>
          <p:nvPr>
            <p:ph type="body" sz="quarter" idx="10" hasCustomPrompt="1"/>
          </p:nvPr>
        </p:nvSpPr>
        <p:spPr>
          <a:xfrm>
            <a:off x="5761038" y="4868847"/>
            <a:ext cx="5486400" cy="1071062"/>
          </a:xfrm>
        </p:spPr>
        <p:txBody>
          <a:bodyPr/>
          <a:lstStyle>
            <a:lvl1pPr marL="0" indent="0" algn="r">
              <a:spcBef>
                <a:spcPts val="0"/>
              </a:spcBef>
              <a:buNone/>
              <a:defRPr sz="3199" baseline="0">
                <a:latin typeface="+mj-lt"/>
              </a:defRPr>
            </a:lvl1pPr>
          </a:lstStyle>
          <a:p>
            <a:pPr lvl="0"/>
            <a:r>
              <a:rPr lang="en-US" dirty="0"/>
              <a:t>Author’s Name</a:t>
            </a:r>
          </a:p>
          <a:p>
            <a:pPr lvl="0"/>
            <a:r>
              <a:rPr lang="en-US" dirty="0"/>
              <a:t>Title</a:t>
            </a:r>
          </a:p>
        </p:txBody>
      </p:sp>
      <p:sp>
        <p:nvSpPr>
          <p:cNvPr id="5" name="TextBox 7"/>
          <p:cNvSpPr txBox="1"/>
          <p:nvPr userDrawn="1"/>
        </p:nvSpPr>
        <p:spPr bwMode="white">
          <a:xfrm>
            <a:off x="4419577" y="6696086"/>
            <a:ext cx="3597322" cy="16466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49"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66068195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50-50 Right Photo Layou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1241426"/>
            <a:ext cx="5486399" cy="2012859"/>
          </a:xfrm>
        </p:spPr>
        <p:txBody>
          <a:bodyPr>
            <a:spAutoFit/>
          </a:bodyPr>
          <a:lstStyle>
            <a:lvl1pPr>
              <a:defRPr sz="6599"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599"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89069601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2" name="TextBox 7"/>
          <p:cNvSpPr txBox="1"/>
          <p:nvPr userDrawn="1"/>
        </p:nvSpPr>
        <p:spPr bwMode="white">
          <a:xfrm>
            <a:off x="4419577" y="6696086"/>
            <a:ext cx="3597322" cy="16466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49"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16035996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
        <p:nvSpPr>
          <p:cNvPr id="2" name="TextBox 7"/>
          <p:cNvSpPr txBox="1"/>
          <p:nvPr userDrawn="1"/>
        </p:nvSpPr>
        <p:spPr bwMode="white">
          <a:xfrm>
            <a:off x="4419577" y="6696086"/>
            <a:ext cx="3597322" cy="16466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49"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11621661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2" tIns="46632" rIns="46632" bIns="46632" numCol="1" spcCol="0" rtlCol="0" fromWordArt="0" anchor="ctr" anchorCtr="0" forceAA="0" compatLnSpc="1">
            <a:prstTxWarp prst="textNoShape">
              <a:avLst/>
            </a:prstTxWarp>
            <a:noAutofit/>
          </a:bodyPr>
          <a:lstStyle/>
          <a:p>
            <a:pPr algn="ctr" defTabSz="932293" fontAlgn="base">
              <a:spcBef>
                <a:spcPct val="0"/>
              </a:spcBef>
              <a:spcAft>
                <a:spcPct val="0"/>
              </a:spcAft>
            </a:pPr>
            <a:endParaRPr lang="en-US" sz="18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8"/>
            <a:ext cx="11887199" cy="1995931"/>
          </a:xfrm>
        </p:spPr>
        <p:txBody>
          <a:bodyPr/>
          <a:lstStyle>
            <a:lvl1pPr marL="0" indent="0">
              <a:buNone/>
              <a:defRPr sz="3299">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48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494"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40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795"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771687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theme" Target="../theme/theme2.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slideLayout" Target="../slideLayouts/slideLayout63.xml"/><Relationship Id="rId18" Type="http://schemas.openxmlformats.org/officeDocument/2006/relationships/slideLayout" Target="../slideLayouts/slideLayout68.xml"/><Relationship Id="rId26" Type="http://schemas.openxmlformats.org/officeDocument/2006/relationships/slideLayout" Target="../slideLayouts/slideLayout76.xml"/><Relationship Id="rId3" Type="http://schemas.openxmlformats.org/officeDocument/2006/relationships/slideLayout" Target="../slideLayouts/slideLayout53.xml"/><Relationship Id="rId21" Type="http://schemas.openxmlformats.org/officeDocument/2006/relationships/slideLayout" Target="../slideLayouts/slideLayout71.xml"/><Relationship Id="rId7" Type="http://schemas.openxmlformats.org/officeDocument/2006/relationships/slideLayout" Target="../slideLayouts/slideLayout57.xml"/><Relationship Id="rId12" Type="http://schemas.openxmlformats.org/officeDocument/2006/relationships/slideLayout" Target="../slideLayouts/slideLayout62.xml"/><Relationship Id="rId17" Type="http://schemas.openxmlformats.org/officeDocument/2006/relationships/slideLayout" Target="../slideLayouts/slideLayout67.xml"/><Relationship Id="rId25" Type="http://schemas.openxmlformats.org/officeDocument/2006/relationships/slideLayout" Target="../slideLayouts/slideLayout75.xml"/><Relationship Id="rId2" Type="http://schemas.openxmlformats.org/officeDocument/2006/relationships/slideLayout" Target="../slideLayouts/slideLayout52.xml"/><Relationship Id="rId16" Type="http://schemas.openxmlformats.org/officeDocument/2006/relationships/slideLayout" Target="../slideLayouts/slideLayout66.xml"/><Relationship Id="rId20" Type="http://schemas.openxmlformats.org/officeDocument/2006/relationships/slideLayout" Target="../slideLayouts/slideLayout70.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24" Type="http://schemas.openxmlformats.org/officeDocument/2006/relationships/slideLayout" Target="../slideLayouts/slideLayout74.xml"/><Relationship Id="rId5" Type="http://schemas.openxmlformats.org/officeDocument/2006/relationships/slideLayout" Target="../slideLayouts/slideLayout55.xml"/><Relationship Id="rId15" Type="http://schemas.openxmlformats.org/officeDocument/2006/relationships/slideLayout" Target="../slideLayouts/slideLayout65.xml"/><Relationship Id="rId23" Type="http://schemas.openxmlformats.org/officeDocument/2006/relationships/slideLayout" Target="../slideLayouts/slideLayout73.xml"/><Relationship Id="rId10" Type="http://schemas.openxmlformats.org/officeDocument/2006/relationships/slideLayout" Target="../slideLayouts/slideLayout60.xml"/><Relationship Id="rId19" Type="http://schemas.openxmlformats.org/officeDocument/2006/relationships/slideLayout" Target="../slideLayouts/slideLayout69.xml"/><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slideLayout" Target="../slideLayouts/slideLayout64.xml"/><Relationship Id="rId22" Type="http://schemas.openxmlformats.org/officeDocument/2006/relationships/slideLayout" Target="../slideLayouts/slideLayout72.xml"/><Relationship Id="rId27"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84.xml"/><Relationship Id="rId13" Type="http://schemas.openxmlformats.org/officeDocument/2006/relationships/slideLayout" Target="../slideLayouts/slideLayout89.xml"/><Relationship Id="rId18" Type="http://schemas.openxmlformats.org/officeDocument/2006/relationships/slideLayout" Target="../slideLayouts/slideLayout94.xml"/><Relationship Id="rId26" Type="http://schemas.openxmlformats.org/officeDocument/2006/relationships/theme" Target="../theme/theme4.xml"/><Relationship Id="rId3" Type="http://schemas.openxmlformats.org/officeDocument/2006/relationships/slideLayout" Target="../slideLayouts/slideLayout79.xml"/><Relationship Id="rId21" Type="http://schemas.openxmlformats.org/officeDocument/2006/relationships/slideLayout" Target="../slideLayouts/slideLayout97.xml"/><Relationship Id="rId7" Type="http://schemas.openxmlformats.org/officeDocument/2006/relationships/slideLayout" Target="../slideLayouts/slideLayout83.xml"/><Relationship Id="rId12" Type="http://schemas.openxmlformats.org/officeDocument/2006/relationships/slideLayout" Target="../slideLayouts/slideLayout88.xml"/><Relationship Id="rId17" Type="http://schemas.openxmlformats.org/officeDocument/2006/relationships/slideLayout" Target="../slideLayouts/slideLayout93.xml"/><Relationship Id="rId25" Type="http://schemas.openxmlformats.org/officeDocument/2006/relationships/slideLayout" Target="../slideLayouts/slideLayout101.xml"/><Relationship Id="rId2" Type="http://schemas.openxmlformats.org/officeDocument/2006/relationships/slideLayout" Target="../slideLayouts/slideLayout78.xml"/><Relationship Id="rId16" Type="http://schemas.openxmlformats.org/officeDocument/2006/relationships/slideLayout" Target="../slideLayouts/slideLayout92.xml"/><Relationship Id="rId20" Type="http://schemas.openxmlformats.org/officeDocument/2006/relationships/slideLayout" Target="../slideLayouts/slideLayout96.xml"/><Relationship Id="rId1" Type="http://schemas.openxmlformats.org/officeDocument/2006/relationships/slideLayout" Target="../slideLayouts/slideLayout77.xml"/><Relationship Id="rId6" Type="http://schemas.openxmlformats.org/officeDocument/2006/relationships/slideLayout" Target="../slideLayouts/slideLayout82.xml"/><Relationship Id="rId11" Type="http://schemas.openxmlformats.org/officeDocument/2006/relationships/slideLayout" Target="../slideLayouts/slideLayout87.xml"/><Relationship Id="rId24" Type="http://schemas.openxmlformats.org/officeDocument/2006/relationships/slideLayout" Target="../slideLayouts/slideLayout100.xml"/><Relationship Id="rId5" Type="http://schemas.openxmlformats.org/officeDocument/2006/relationships/slideLayout" Target="../slideLayouts/slideLayout81.xml"/><Relationship Id="rId15" Type="http://schemas.openxmlformats.org/officeDocument/2006/relationships/slideLayout" Target="../slideLayouts/slideLayout91.xml"/><Relationship Id="rId23" Type="http://schemas.openxmlformats.org/officeDocument/2006/relationships/slideLayout" Target="../slideLayouts/slideLayout99.xml"/><Relationship Id="rId10" Type="http://schemas.openxmlformats.org/officeDocument/2006/relationships/slideLayout" Target="../slideLayouts/slideLayout86.xml"/><Relationship Id="rId19" Type="http://schemas.openxmlformats.org/officeDocument/2006/relationships/slideLayout" Target="../slideLayouts/slideLayout95.xml"/><Relationship Id="rId4" Type="http://schemas.openxmlformats.org/officeDocument/2006/relationships/slideLayout" Target="../slideLayouts/slideLayout80.xml"/><Relationship Id="rId9" Type="http://schemas.openxmlformats.org/officeDocument/2006/relationships/slideLayout" Target="../slideLayouts/slideLayout85.xml"/><Relationship Id="rId14" Type="http://schemas.openxmlformats.org/officeDocument/2006/relationships/slideLayout" Target="../slideLayouts/slideLayout90.xml"/><Relationship Id="rId22" Type="http://schemas.openxmlformats.org/officeDocument/2006/relationships/slideLayout" Target="../slideLayouts/slideLayout9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3" name="Group 2"/>
          <p:cNvGrpSpPr/>
          <p:nvPr userDrawn="1"/>
        </p:nvGrpSpPr>
        <p:grpSpPr>
          <a:xfrm>
            <a:off x="12618967" y="0"/>
            <a:ext cx="952401" cy="5766965"/>
            <a:chOff x="12618967" y="0"/>
            <a:chExt cx="952401" cy="5766965"/>
          </a:xfrm>
        </p:grpSpPr>
        <p:grpSp>
          <p:nvGrpSpPr>
            <p:cNvPr id="18" name="Group 17"/>
            <p:cNvGrpSpPr/>
            <p:nvPr userDrawn="1"/>
          </p:nvGrpSpPr>
          <p:grpSpPr>
            <a:xfrm>
              <a:off x="12618967" y="0"/>
              <a:ext cx="952401" cy="5720411"/>
              <a:chOff x="12618967" y="0"/>
              <a:chExt cx="952401" cy="5720411"/>
            </a:xfrm>
          </p:grpSpPr>
          <p:grpSp>
            <p:nvGrpSpPr>
              <p:cNvPr id="26" name="Group 25"/>
              <p:cNvGrpSpPr/>
              <p:nvPr userDrawn="1"/>
            </p:nvGrpSpPr>
            <p:grpSpPr>
              <a:xfrm rot="5400000">
                <a:off x="11580864" y="1044098"/>
                <a:ext cx="2705442" cy="629236"/>
                <a:chOff x="1584344" y="4543426"/>
                <a:chExt cx="2705442" cy="629236"/>
              </a:xfrm>
            </p:grpSpPr>
            <p:sp>
              <p:nvSpPr>
                <p:cNvPr id="37" name="Rectangle 36"/>
                <p:cNvSpPr/>
                <p:nvPr userDrawn="1"/>
              </p:nvSpPr>
              <p:spPr bwMode="auto">
                <a:xfrm>
                  <a:off x="1586734" y="4543428"/>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216 G:59 B:1</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userDrawn="1"/>
              </p:nvSpPr>
              <p:spPr bwMode="auto">
                <a:xfrm>
                  <a:off x="2505456" y="4543427"/>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G:120 B:215</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p:cNvSpPr/>
                <p:nvPr userDrawn="1"/>
              </p:nvSpPr>
              <p:spPr bwMode="auto">
                <a:xfrm>
                  <a:off x="3419856" y="4543426"/>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Light Green</a:t>
                  </a:r>
                </a:p>
                <a:p>
                  <a:pPr algn="l" defTabSz="932472" fontAlgn="base">
                    <a:lnSpc>
                      <a:spcPct val="100000"/>
                    </a:lnSpc>
                    <a:spcBef>
                      <a:spcPct val="0"/>
                    </a:spcBef>
                    <a:spcAft>
                      <a:spcPct val="0"/>
                    </a:spcAft>
                  </a:pPr>
                  <a:r>
                    <a:rPr lang="en-US" sz="500" dirty="0">
                      <a:gradFill>
                        <a:gsLst>
                          <a:gs pos="10042">
                            <a:schemeClr val="tx1"/>
                          </a:gs>
                          <a:gs pos="39000">
                            <a:schemeClr val="tx1"/>
                          </a:gs>
                        </a:gsLst>
                        <a:lin ang="5400000" scaled="0"/>
                      </a:gradFill>
                      <a:ea typeface="Segoe UI" pitchFamily="34" charset="0"/>
                      <a:cs typeface="Segoe UI" pitchFamily="34" charset="0"/>
                    </a:rPr>
                    <a:t>R:</a:t>
                  </a:r>
                  <a:r>
                    <a:rPr lang="en-US" sz="500" baseline="0" dirty="0">
                      <a:gradFill>
                        <a:gsLst>
                          <a:gs pos="10042">
                            <a:schemeClr val="tx1"/>
                          </a:gs>
                          <a:gs pos="39000">
                            <a:schemeClr val="tx1"/>
                          </a:gs>
                        </a:gsLst>
                        <a:lin ang="5400000" scaled="0"/>
                      </a:gradFill>
                      <a:ea typeface="Segoe UI" pitchFamily="34" charset="0"/>
                      <a:cs typeface="Segoe UI" pitchFamily="34" charset="0"/>
                    </a:rPr>
                    <a:t>186 G:216 B:10</a:t>
                  </a:r>
                  <a:endParaRPr lang="en-US" sz="500" dirty="0">
                    <a:gradFill>
                      <a:gsLst>
                        <a:gs pos="10042">
                          <a:schemeClr val="tx1"/>
                        </a:gs>
                        <a:gs pos="39000">
                          <a:schemeClr val="tx1"/>
                        </a:gs>
                      </a:gsLst>
                      <a:lin ang="5400000" scaled="0"/>
                    </a:gradFill>
                    <a:ea typeface="Segoe UI" pitchFamily="34" charset="0"/>
                    <a:cs typeface="Segoe UI" pitchFamily="34" charset="0"/>
                  </a:endParaRPr>
                </a:p>
              </p:txBody>
            </p:sp>
            <p:sp>
              <p:nvSpPr>
                <p:cNvPr id="43" name="Rectangle 42"/>
                <p:cNvSpPr/>
                <p:nvPr userDrawn="1"/>
              </p:nvSpPr>
              <p:spPr bwMode="auto">
                <a:xfrm>
                  <a:off x="2498744" y="4882896"/>
                  <a:ext cx="869930" cy="28976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92 G:45 B:145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3413144" y="4882895"/>
                  <a:ext cx="869930" cy="28976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G:32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5" name="Rectangle 44"/>
                <p:cNvSpPr/>
                <p:nvPr userDrawn="1"/>
              </p:nvSpPr>
              <p:spPr bwMode="auto">
                <a:xfrm>
                  <a:off x="158434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Yellow</a:t>
                  </a:r>
                </a:p>
                <a:p>
                  <a:pPr marL="0" algn="l" defTabSz="932472" rtl="0" eaLnBrk="1" fontAlgn="base" latinLnBrk="0" hangingPunct="1">
                    <a:lnSpc>
                      <a:spcPct val="100000"/>
                    </a:lnSpc>
                    <a:spcBef>
                      <a:spcPct val="0"/>
                    </a:spcBef>
                    <a:spcAft>
                      <a:spcPct val="0"/>
                    </a:spcAft>
                  </a:pPr>
                  <a:r>
                    <a:rPr lang="en-US" sz="500" kern="1200" dirty="0">
                      <a:gradFill>
                        <a:gsLst>
                          <a:gs pos="10042">
                            <a:schemeClr val="tx1"/>
                          </a:gs>
                          <a:gs pos="39000">
                            <a:schemeClr val="tx1"/>
                          </a:gs>
                        </a:gsLst>
                        <a:lin ang="5400000" scaled="0"/>
                      </a:gradFill>
                      <a:latin typeface="+mn-lt"/>
                      <a:ea typeface="Segoe UI" pitchFamily="34" charset="0"/>
                      <a:cs typeface="Segoe UI" pitchFamily="34" charset="0"/>
                    </a:rPr>
                    <a:t>R:255 G:185 B:0</a:t>
                  </a:r>
                </a:p>
              </p:txBody>
            </p:sp>
          </p:grpSp>
          <p:grpSp>
            <p:nvGrpSpPr>
              <p:cNvPr id="27" name="Group 26"/>
              <p:cNvGrpSpPr/>
              <p:nvPr userDrawn="1"/>
            </p:nvGrpSpPr>
            <p:grpSpPr>
              <a:xfrm rot="5400000">
                <a:off x="11870606" y="3812276"/>
                <a:ext cx="1786491" cy="289766"/>
                <a:chOff x="4476564" y="4543426"/>
                <a:chExt cx="1786491" cy="289766"/>
              </a:xfrm>
            </p:grpSpPr>
            <p:sp>
              <p:nvSpPr>
                <p:cNvPr id="33" name="Rectangle 32"/>
                <p:cNvSpPr/>
                <p:nvPr userDrawn="1"/>
              </p:nvSpPr>
              <p:spPr bwMode="auto">
                <a:xfrm>
                  <a:off x="4476564" y="4543426"/>
                  <a:ext cx="869930" cy="289766"/>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Mid-Blue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R:0 G:24 B:143</a:t>
                  </a:r>
                </a:p>
              </p:txBody>
            </p:sp>
            <p:sp>
              <p:nvSpPr>
                <p:cNvPr id="19" name="Rectangle 18"/>
                <p:cNvSpPr/>
                <p:nvPr userDrawn="1"/>
              </p:nvSpPr>
              <p:spPr bwMode="auto">
                <a:xfrm>
                  <a:off x="5393125" y="4543426"/>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Light Blue</a:t>
                  </a:r>
                </a:p>
                <a:p>
                  <a:pPr marL="0" algn="l" defTabSz="932472" rtl="0" eaLnBrk="1" fontAlgn="base" latinLnBrk="0" hangingPunct="1">
                    <a:lnSpc>
                      <a:spcPct val="100000"/>
                    </a:lnSpc>
                    <a:spcBef>
                      <a:spcPct val="0"/>
                    </a:spcBef>
                    <a:spcAft>
                      <a:spcPct val="0"/>
                    </a:spcAft>
                  </a:pPr>
                  <a:r>
                    <a:rPr lang="en-US" sz="500" kern="1200" dirty="0">
                      <a:gradFill>
                        <a:gsLst>
                          <a:gs pos="10042">
                            <a:schemeClr val="tx1"/>
                          </a:gs>
                          <a:gs pos="39000">
                            <a:schemeClr val="tx1"/>
                          </a:gs>
                        </a:gsLst>
                        <a:lin ang="5400000" scaled="0"/>
                      </a:gradFill>
                      <a:latin typeface="+mn-lt"/>
                      <a:ea typeface="Segoe UI" pitchFamily="34" charset="0"/>
                      <a:cs typeface="Segoe UI" pitchFamily="34" charset="0"/>
                    </a:rPr>
                    <a:t>R:0 G:188 B:242</a:t>
                  </a: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
          <p:nvSpPr>
            <p:cNvPr id="20" name="Rectangle 19"/>
            <p:cNvSpPr/>
            <p:nvPr userDrawn="1"/>
          </p:nvSpPr>
          <p:spPr bwMode="auto">
            <a:xfrm rot="5400000">
              <a:off x="12328886" y="5187117"/>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2389">
                        <a:srgbClr val="FFFFFF"/>
                      </a:gs>
                      <a:gs pos="46000">
                        <a:srgbClr val="FFFFFF"/>
                      </a:gs>
                    </a:gsLst>
                    <a:lin ang="5400000" scaled="0"/>
                  </a:gradFill>
                  <a:latin typeface="+mn-lt"/>
                  <a:ea typeface="Segoe UI" pitchFamily="34" charset="0"/>
                  <a:cs typeface="Segoe UI" pitchFamily="34" charset="0"/>
                </a:rPr>
                <a:t>Gray</a:t>
              </a:r>
            </a:p>
            <a:p>
              <a:pPr marL="0" algn="l" defTabSz="932472" rtl="0" eaLnBrk="1" fontAlgn="base" latinLnBrk="0" hangingPunct="1">
                <a:lnSpc>
                  <a:spcPct val="100000"/>
                </a:lnSpc>
                <a:spcBef>
                  <a:spcPct val="0"/>
                </a:spcBef>
                <a:spcAft>
                  <a:spcPct val="0"/>
                </a:spcAft>
              </a:pPr>
              <a:r>
                <a:rPr lang="en-US" sz="500" kern="1200" dirty="0">
                  <a:gradFill>
                    <a:gsLst>
                      <a:gs pos="12389">
                        <a:srgbClr val="FFFFFF"/>
                      </a:gs>
                      <a:gs pos="46000">
                        <a:srgbClr val="FFFFFF"/>
                      </a:gs>
                    </a:gsLst>
                    <a:lin ang="5400000" scaled="0"/>
                  </a:gradFill>
                  <a:latin typeface="+mn-lt"/>
                  <a:ea typeface="Segoe UI" pitchFamily="34" charset="0"/>
                  <a:cs typeface="Segoe UI" pitchFamily="34" charset="0"/>
                </a:rPr>
                <a:t>R:80 G:80 B:80</a:t>
              </a:r>
            </a:p>
          </p:txBody>
        </p:sp>
      </p:gr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302" r:id="rId1"/>
    <p:sldLayoutId id="2147484303" r:id="rId2"/>
    <p:sldLayoutId id="2147484304" r:id="rId3"/>
    <p:sldLayoutId id="2147484305" r:id="rId4"/>
    <p:sldLayoutId id="2147484295" r:id="rId5"/>
    <p:sldLayoutId id="2147484240" r:id="rId6"/>
    <p:sldLayoutId id="2147484296" r:id="rId7"/>
    <p:sldLayoutId id="2147484241" r:id="rId8"/>
    <p:sldLayoutId id="2147484297" r:id="rId9"/>
    <p:sldLayoutId id="2147484244" r:id="rId10"/>
    <p:sldLayoutId id="2147484298" r:id="rId11"/>
    <p:sldLayoutId id="2147484245" r:id="rId12"/>
    <p:sldLayoutId id="2147484247" r:id="rId13"/>
    <p:sldLayoutId id="2147484249" r:id="rId14"/>
    <p:sldLayoutId id="2147484301" r:id="rId15"/>
    <p:sldLayoutId id="2147484251" r:id="rId16"/>
    <p:sldLayoutId id="2147484252" r:id="rId17"/>
    <p:sldLayoutId id="2147484306" r:id="rId18"/>
    <p:sldLayoutId id="2147484307" r:id="rId19"/>
    <p:sldLayoutId id="2147484254" r:id="rId20"/>
    <p:sldLayoutId id="2147484257" r:id="rId21"/>
    <p:sldLayoutId id="2147484258" r:id="rId22"/>
    <p:sldLayoutId id="2147484260" r:id="rId23"/>
    <p:sldLayoutId id="2147484299" r:id="rId24"/>
    <p:sldLayoutId id="2147484263" r:id="rId2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3" name="Group 2"/>
          <p:cNvGrpSpPr/>
          <p:nvPr userDrawn="1"/>
        </p:nvGrpSpPr>
        <p:grpSpPr>
          <a:xfrm>
            <a:off x="12618967" y="0"/>
            <a:ext cx="952401" cy="5766965"/>
            <a:chOff x="12618967" y="0"/>
            <a:chExt cx="952401" cy="5766965"/>
          </a:xfrm>
        </p:grpSpPr>
        <p:grpSp>
          <p:nvGrpSpPr>
            <p:cNvPr id="18" name="Group 17"/>
            <p:cNvGrpSpPr/>
            <p:nvPr userDrawn="1"/>
          </p:nvGrpSpPr>
          <p:grpSpPr>
            <a:xfrm>
              <a:off x="12618967" y="0"/>
              <a:ext cx="952401" cy="5720411"/>
              <a:chOff x="12618967" y="0"/>
              <a:chExt cx="952401" cy="5720411"/>
            </a:xfrm>
          </p:grpSpPr>
          <p:grpSp>
            <p:nvGrpSpPr>
              <p:cNvPr id="26" name="Group 25"/>
              <p:cNvGrpSpPr/>
              <p:nvPr userDrawn="1"/>
            </p:nvGrpSpPr>
            <p:grpSpPr>
              <a:xfrm rot="5400000">
                <a:off x="11580864" y="1044098"/>
                <a:ext cx="2705442" cy="629236"/>
                <a:chOff x="1584344" y="4543426"/>
                <a:chExt cx="2705442" cy="629236"/>
              </a:xfrm>
            </p:grpSpPr>
            <p:sp>
              <p:nvSpPr>
                <p:cNvPr id="37" name="Rectangle 36"/>
                <p:cNvSpPr/>
                <p:nvPr userDrawn="1"/>
              </p:nvSpPr>
              <p:spPr bwMode="auto">
                <a:xfrm>
                  <a:off x="1586734" y="4543428"/>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216 G:59 B:1</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userDrawn="1"/>
              </p:nvSpPr>
              <p:spPr bwMode="auto">
                <a:xfrm>
                  <a:off x="2505456" y="4543427"/>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G:120 B:215</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p:cNvSpPr/>
                <p:nvPr userDrawn="1"/>
              </p:nvSpPr>
              <p:spPr bwMode="auto">
                <a:xfrm>
                  <a:off x="3419856" y="4543426"/>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Light Green</a:t>
                  </a:r>
                </a:p>
                <a:p>
                  <a:pPr algn="l" defTabSz="932472" fontAlgn="base">
                    <a:lnSpc>
                      <a:spcPct val="100000"/>
                    </a:lnSpc>
                    <a:spcBef>
                      <a:spcPct val="0"/>
                    </a:spcBef>
                    <a:spcAft>
                      <a:spcPct val="0"/>
                    </a:spcAft>
                  </a:pPr>
                  <a:r>
                    <a:rPr lang="en-US" sz="500" dirty="0">
                      <a:gradFill>
                        <a:gsLst>
                          <a:gs pos="10042">
                            <a:schemeClr val="tx1"/>
                          </a:gs>
                          <a:gs pos="39000">
                            <a:schemeClr val="tx1"/>
                          </a:gs>
                        </a:gsLst>
                        <a:lin ang="5400000" scaled="0"/>
                      </a:gradFill>
                      <a:ea typeface="Segoe UI" pitchFamily="34" charset="0"/>
                      <a:cs typeface="Segoe UI" pitchFamily="34" charset="0"/>
                    </a:rPr>
                    <a:t>R:</a:t>
                  </a:r>
                  <a:r>
                    <a:rPr lang="en-US" sz="500" baseline="0" dirty="0">
                      <a:gradFill>
                        <a:gsLst>
                          <a:gs pos="10042">
                            <a:schemeClr val="tx1"/>
                          </a:gs>
                          <a:gs pos="39000">
                            <a:schemeClr val="tx1"/>
                          </a:gs>
                        </a:gsLst>
                        <a:lin ang="5400000" scaled="0"/>
                      </a:gradFill>
                      <a:ea typeface="Segoe UI" pitchFamily="34" charset="0"/>
                      <a:cs typeface="Segoe UI" pitchFamily="34" charset="0"/>
                    </a:rPr>
                    <a:t>186 G:216 B:10</a:t>
                  </a:r>
                  <a:endParaRPr lang="en-US" sz="500" dirty="0">
                    <a:gradFill>
                      <a:gsLst>
                        <a:gs pos="10042">
                          <a:schemeClr val="tx1"/>
                        </a:gs>
                        <a:gs pos="39000">
                          <a:schemeClr val="tx1"/>
                        </a:gs>
                      </a:gsLst>
                      <a:lin ang="5400000" scaled="0"/>
                    </a:gradFill>
                    <a:ea typeface="Segoe UI" pitchFamily="34" charset="0"/>
                    <a:cs typeface="Segoe UI" pitchFamily="34" charset="0"/>
                  </a:endParaRPr>
                </a:p>
              </p:txBody>
            </p:sp>
            <p:sp>
              <p:nvSpPr>
                <p:cNvPr id="43" name="Rectangle 42"/>
                <p:cNvSpPr/>
                <p:nvPr userDrawn="1"/>
              </p:nvSpPr>
              <p:spPr bwMode="auto">
                <a:xfrm>
                  <a:off x="2498744" y="4882896"/>
                  <a:ext cx="869930" cy="28976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92 G:45 B:145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3413144" y="4882895"/>
                  <a:ext cx="869930" cy="28976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G:32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5" name="Rectangle 44"/>
                <p:cNvSpPr/>
                <p:nvPr userDrawn="1"/>
              </p:nvSpPr>
              <p:spPr bwMode="auto">
                <a:xfrm>
                  <a:off x="158434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Yellow</a:t>
                  </a:r>
                </a:p>
                <a:p>
                  <a:pPr marL="0" algn="l" defTabSz="932472" rtl="0" eaLnBrk="1" fontAlgn="base" latinLnBrk="0" hangingPunct="1">
                    <a:lnSpc>
                      <a:spcPct val="100000"/>
                    </a:lnSpc>
                    <a:spcBef>
                      <a:spcPct val="0"/>
                    </a:spcBef>
                    <a:spcAft>
                      <a:spcPct val="0"/>
                    </a:spcAft>
                  </a:pPr>
                  <a:r>
                    <a:rPr lang="en-US" sz="500" kern="1200" dirty="0">
                      <a:gradFill>
                        <a:gsLst>
                          <a:gs pos="10042">
                            <a:schemeClr val="tx1"/>
                          </a:gs>
                          <a:gs pos="39000">
                            <a:schemeClr val="tx1"/>
                          </a:gs>
                        </a:gsLst>
                        <a:lin ang="5400000" scaled="0"/>
                      </a:gradFill>
                      <a:latin typeface="+mn-lt"/>
                      <a:ea typeface="Segoe UI" pitchFamily="34" charset="0"/>
                      <a:cs typeface="Segoe UI" pitchFamily="34" charset="0"/>
                    </a:rPr>
                    <a:t>R:255 G:185 B:0</a:t>
                  </a:r>
                </a:p>
              </p:txBody>
            </p:sp>
          </p:grpSp>
          <p:grpSp>
            <p:nvGrpSpPr>
              <p:cNvPr id="27" name="Group 26"/>
              <p:cNvGrpSpPr/>
              <p:nvPr userDrawn="1"/>
            </p:nvGrpSpPr>
            <p:grpSpPr>
              <a:xfrm rot="5400000">
                <a:off x="11870606" y="3812276"/>
                <a:ext cx="1786491" cy="289766"/>
                <a:chOff x="4476564" y="4543426"/>
                <a:chExt cx="1786491" cy="289766"/>
              </a:xfrm>
            </p:grpSpPr>
            <p:sp>
              <p:nvSpPr>
                <p:cNvPr id="33" name="Rectangle 32"/>
                <p:cNvSpPr/>
                <p:nvPr userDrawn="1"/>
              </p:nvSpPr>
              <p:spPr bwMode="auto">
                <a:xfrm>
                  <a:off x="4476564" y="4543426"/>
                  <a:ext cx="869930" cy="289766"/>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Mid-Blue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R:0 G:24 B:143</a:t>
                  </a:r>
                </a:p>
              </p:txBody>
            </p:sp>
            <p:sp>
              <p:nvSpPr>
                <p:cNvPr id="19" name="Rectangle 18"/>
                <p:cNvSpPr/>
                <p:nvPr userDrawn="1"/>
              </p:nvSpPr>
              <p:spPr bwMode="auto">
                <a:xfrm>
                  <a:off x="5393125" y="4543426"/>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Light Blue</a:t>
                  </a:r>
                </a:p>
                <a:p>
                  <a:pPr marL="0" algn="l" defTabSz="932472" rtl="0" eaLnBrk="1" fontAlgn="base" latinLnBrk="0" hangingPunct="1">
                    <a:lnSpc>
                      <a:spcPct val="100000"/>
                    </a:lnSpc>
                    <a:spcBef>
                      <a:spcPct val="0"/>
                    </a:spcBef>
                    <a:spcAft>
                      <a:spcPct val="0"/>
                    </a:spcAft>
                  </a:pPr>
                  <a:r>
                    <a:rPr lang="en-US" sz="500" kern="1200" dirty="0">
                      <a:gradFill>
                        <a:gsLst>
                          <a:gs pos="10042">
                            <a:schemeClr val="tx1"/>
                          </a:gs>
                          <a:gs pos="39000">
                            <a:schemeClr val="tx1"/>
                          </a:gs>
                        </a:gsLst>
                        <a:lin ang="5400000" scaled="0"/>
                      </a:gradFill>
                      <a:latin typeface="+mn-lt"/>
                      <a:ea typeface="Segoe UI" pitchFamily="34" charset="0"/>
                      <a:cs typeface="Segoe UI" pitchFamily="34" charset="0"/>
                    </a:rPr>
                    <a:t>R:0 G:188 B:242</a:t>
                  </a: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
          <p:nvSpPr>
            <p:cNvPr id="20" name="Rectangle 19"/>
            <p:cNvSpPr/>
            <p:nvPr userDrawn="1"/>
          </p:nvSpPr>
          <p:spPr bwMode="auto">
            <a:xfrm rot="5400000">
              <a:off x="12328886" y="5187117"/>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12389">
                        <a:srgbClr val="FFFFFF"/>
                      </a:gs>
                      <a:gs pos="46000">
                        <a:srgbClr val="FFFFFF"/>
                      </a:gs>
                    </a:gsLst>
                    <a:lin ang="5400000" scaled="0"/>
                  </a:gradFill>
                  <a:latin typeface="+mn-lt"/>
                  <a:ea typeface="Segoe UI" pitchFamily="34" charset="0"/>
                  <a:cs typeface="Segoe UI" pitchFamily="34" charset="0"/>
                </a:rPr>
                <a:t>Gray</a:t>
              </a:r>
            </a:p>
            <a:p>
              <a:pPr marL="0" algn="l" defTabSz="932472" rtl="0" eaLnBrk="1" fontAlgn="base" latinLnBrk="0" hangingPunct="1">
                <a:lnSpc>
                  <a:spcPct val="100000"/>
                </a:lnSpc>
                <a:spcBef>
                  <a:spcPct val="0"/>
                </a:spcBef>
                <a:spcAft>
                  <a:spcPct val="0"/>
                </a:spcAft>
              </a:pPr>
              <a:r>
                <a:rPr lang="en-US" sz="500" kern="1200" dirty="0">
                  <a:gradFill>
                    <a:gsLst>
                      <a:gs pos="12389">
                        <a:srgbClr val="FFFFFF"/>
                      </a:gs>
                      <a:gs pos="46000">
                        <a:srgbClr val="FFFFFF"/>
                      </a:gs>
                    </a:gsLst>
                    <a:lin ang="5400000" scaled="0"/>
                  </a:gradFill>
                  <a:latin typeface="+mn-lt"/>
                  <a:ea typeface="Segoe UI" pitchFamily="34" charset="0"/>
                  <a:cs typeface="Segoe UI" pitchFamily="34" charset="0"/>
                </a:rPr>
                <a:t>R:80 G:80 B:80</a:t>
              </a:r>
            </a:p>
          </p:txBody>
        </p:sp>
      </p:grpSp>
    </p:spTree>
    <p:extLst>
      <p:ext uri="{BB962C8B-B14F-4D97-AF65-F5344CB8AC3E}">
        <p14:creationId xmlns:p14="http://schemas.microsoft.com/office/powerpoint/2010/main" val="2321061023"/>
      </p:ext>
    </p:extLst>
  </p:cSld>
  <p:clrMap bg1="lt1" tx1="dk1" bg2="lt2" tx2="dk2" accent1="accent1" accent2="accent2" accent3="accent3" accent4="accent4" accent5="accent5" accent6="accent6" hlink="hlink" folHlink="folHlink"/>
  <p:sldLayoutIdLst>
    <p:sldLayoutId id="2147484309" r:id="rId1"/>
    <p:sldLayoutId id="2147484310" r:id="rId2"/>
    <p:sldLayoutId id="2147484311" r:id="rId3"/>
    <p:sldLayoutId id="2147484312" r:id="rId4"/>
    <p:sldLayoutId id="2147484313" r:id="rId5"/>
    <p:sldLayoutId id="2147484314" r:id="rId6"/>
    <p:sldLayoutId id="2147484315" r:id="rId7"/>
    <p:sldLayoutId id="2147484316" r:id="rId8"/>
    <p:sldLayoutId id="2147484317" r:id="rId9"/>
    <p:sldLayoutId id="2147484318" r:id="rId10"/>
    <p:sldLayoutId id="2147484319" r:id="rId11"/>
    <p:sldLayoutId id="2147484320" r:id="rId12"/>
    <p:sldLayoutId id="2147484321" r:id="rId13"/>
    <p:sldLayoutId id="2147484322" r:id="rId14"/>
    <p:sldLayoutId id="2147484323" r:id="rId15"/>
    <p:sldLayoutId id="2147484324" r:id="rId16"/>
    <p:sldLayoutId id="2147484325" r:id="rId17"/>
    <p:sldLayoutId id="2147484326" r:id="rId18"/>
    <p:sldLayoutId id="2147484327" r:id="rId19"/>
    <p:sldLayoutId id="2147484328" r:id="rId20"/>
    <p:sldLayoutId id="2147484329" r:id="rId21"/>
    <p:sldLayoutId id="2147484330" r:id="rId22"/>
    <p:sldLayoutId id="2147484331" r:id="rId23"/>
    <p:sldLayoutId id="2147484332" r:id="rId24"/>
    <p:sldLayoutId id="2147484333" r:id="rId2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8" name="Group 17"/>
          <p:cNvGrpSpPr/>
          <p:nvPr userDrawn="1"/>
        </p:nvGrpSpPr>
        <p:grpSpPr>
          <a:xfrm>
            <a:off x="12618967" y="0"/>
            <a:ext cx="952401" cy="5766965"/>
            <a:chOff x="12618967" y="0"/>
            <a:chExt cx="952401" cy="5766965"/>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G:120 B:215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32472" fontAlgn="base">
                  <a:lnSpc>
                    <a:spcPct val="100000"/>
                  </a:lnSpc>
                  <a:spcBef>
                    <a:spcPct val="0"/>
                  </a:spcBef>
                  <a:spcAft>
                    <a:spcPct val="0"/>
                  </a:spcAft>
                </a:pPr>
                <a:r>
                  <a:rPr lang="en-US" sz="500" dirty="0">
                    <a:gradFill>
                      <a:gsLst>
                        <a:gs pos="7965">
                          <a:srgbClr val="000000"/>
                        </a:gs>
                        <a:gs pos="28319">
                          <a:srgbClr val="000000"/>
                        </a:gs>
                      </a:gsLst>
                      <a:lin ang="5400000" scaled="0"/>
                    </a:gradFill>
                    <a:ea typeface="Segoe UI" pitchFamily="34" charset="0"/>
                    <a:cs typeface="Segoe UI" pitchFamily="34" charset="0"/>
                  </a:rPr>
                  <a:t>R:</a:t>
                </a:r>
                <a:r>
                  <a:rPr lang="en-US" sz="500" baseline="0" dirty="0">
                    <a:gradFill>
                      <a:gsLst>
                        <a:gs pos="7965">
                          <a:srgbClr val="000000"/>
                        </a:gs>
                        <a:gs pos="28319">
                          <a:srgbClr val="000000"/>
                        </a:gs>
                      </a:gsLst>
                      <a:lin ang="5400000" scaled="0"/>
                    </a:gradFill>
                    <a:ea typeface="Segoe UI" pitchFamily="34" charset="0"/>
                    <a:cs typeface="Segoe UI" pitchFamily="34" charset="0"/>
                  </a:rPr>
                  <a:t>0 G:188 B:242</a:t>
                </a:r>
                <a:endParaRPr lang="en-US" sz="500" dirty="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472" fontAlgn="base">
                  <a:lnSpc>
                    <a:spcPct val="100000"/>
                  </a:lnSpc>
                  <a:spcBef>
                    <a:spcPct val="0"/>
                  </a:spcBef>
                  <a:spcAft>
                    <a:spcPct val="0"/>
                  </a:spcAft>
                </a:pPr>
                <a:r>
                  <a:rPr lang="en-US" sz="500" b="1" kern="1200" baseline="0" dirty="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32472" fontAlgn="base">
                  <a:lnSpc>
                    <a:spcPct val="100000"/>
                  </a:lnSpc>
                  <a:spcBef>
                    <a:spcPct val="0"/>
                  </a:spcBef>
                  <a:spcAft>
                    <a:spcPct val="0"/>
                  </a:spcAft>
                </a:pPr>
                <a:r>
                  <a:rPr lang="en-US" sz="500" dirty="0">
                    <a:gradFill>
                      <a:gsLst>
                        <a:gs pos="92035">
                          <a:srgbClr val="505050"/>
                        </a:gs>
                        <a:gs pos="27000">
                          <a:srgbClr val="505050"/>
                        </a:gs>
                      </a:gsLst>
                      <a:lin ang="5400000" scaled="0"/>
                    </a:gradFill>
                    <a:ea typeface="Segoe UI" pitchFamily="34" charset="0"/>
                    <a:cs typeface="Segoe UI" pitchFamily="34" charset="0"/>
                  </a:rPr>
                  <a:t>R:</a:t>
                </a:r>
                <a:r>
                  <a:rPr lang="en-US" sz="500" baseline="0" dirty="0">
                    <a:gradFill>
                      <a:gsLst>
                        <a:gs pos="92035">
                          <a:srgbClr val="505050"/>
                        </a:gs>
                        <a:gs pos="27000">
                          <a:srgbClr val="505050"/>
                        </a:gs>
                      </a:gsLst>
                      <a:lin ang="5400000" scaled="0"/>
                    </a:gradFill>
                    <a:ea typeface="Segoe UI" pitchFamily="34" charset="0"/>
                    <a:cs typeface="Segoe UI" pitchFamily="34" charset="0"/>
                  </a:rPr>
                  <a:t>210 G:210 B:210</a:t>
                </a:r>
                <a:endParaRPr lang="en-US" sz="500" dirty="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472"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G:32 B:80</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80 G:80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115 G:115 B:115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1412325" y="4270556"/>
              <a:ext cx="2703052" cy="289766"/>
              <a:chOff x="4476564" y="4543426"/>
              <a:chExt cx="2703052" cy="289766"/>
            </a:xfrm>
          </p:grpSpPr>
          <p:sp>
            <p:nvSpPr>
              <p:cNvPr id="33" name="Rectangle 32"/>
              <p:cNvSpPr/>
              <p:nvPr userDrawn="1"/>
            </p:nvSpPr>
            <p:spPr bwMode="auto">
              <a:xfrm>
                <a:off x="539528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marL="0" algn="l" defTabSz="932472"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R:92 G:45 B:145</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4476564" y="4543426"/>
                <a:ext cx="869930" cy="289766"/>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472"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Green</a:t>
                </a:r>
              </a:p>
              <a:p>
                <a:pPr algn="l" defTabSz="932472"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16 G:124 B:16</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8035" y="260168"/>
              <a:ext cx="843501"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2070" y="4230580"/>
              <a:ext cx="2656496" cy="32316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1230431021"/>
      </p:ext>
    </p:extLst>
  </p:cSld>
  <p:clrMap bg1="lt1" tx1="dk1" bg2="lt2" tx2="dk2" accent1="accent1" accent2="accent2" accent3="accent3" accent4="accent4" accent5="accent5" accent6="accent6" hlink="hlink" folHlink="folHlink"/>
  <p:sldLayoutIdLst>
    <p:sldLayoutId id="2147484336" r:id="rId1"/>
    <p:sldLayoutId id="2147484337" r:id="rId2"/>
    <p:sldLayoutId id="2147484338" r:id="rId3"/>
    <p:sldLayoutId id="2147484339" r:id="rId4"/>
    <p:sldLayoutId id="2147484340" r:id="rId5"/>
    <p:sldLayoutId id="2147484341" r:id="rId6"/>
    <p:sldLayoutId id="2147484342" r:id="rId7"/>
    <p:sldLayoutId id="2147484343" r:id="rId8"/>
    <p:sldLayoutId id="2147484344" r:id="rId9"/>
    <p:sldLayoutId id="2147484345" r:id="rId10"/>
    <p:sldLayoutId id="2147484346" r:id="rId11"/>
    <p:sldLayoutId id="2147484347" r:id="rId12"/>
    <p:sldLayoutId id="2147484348" r:id="rId13"/>
    <p:sldLayoutId id="2147484349" r:id="rId14"/>
    <p:sldLayoutId id="2147484350" r:id="rId15"/>
    <p:sldLayoutId id="2147484351" r:id="rId16"/>
    <p:sldLayoutId id="2147484352" r:id="rId17"/>
    <p:sldLayoutId id="2147484353" r:id="rId18"/>
    <p:sldLayoutId id="2147484354" r:id="rId19"/>
    <p:sldLayoutId id="2147484355" r:id="rId20"/>
    <p:sldLayoutId id="2147484356" r:id="rId21"/>
    <p:sldLayoutId id="2147484357" r:id="rId22"/>
    <p:sldLayoutId id="2147484358" r:id="rId23"/>
    <p:sldLayoutId id="2147484359" r:id="rId24"/>
    <p:sldLayoutId id="2147484360" r:id="rId25"/>
    <p:sldLayoutId id="2147484361" r:id="rId26"/>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5"/>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1"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3" name="Group 2"/>
          <p:cNvGrpSpPr/>
          <p:nvPr userDrawn="1"/>
        </p:nvGrpSpPr>
        <p:grpSpPr>
          <a:xfrm>
            <a:off x="12618964" y="-8395"/>
            <a:ext cx="955641" cy="5775361"/>
            <a:chOff x="12618967" y="-8396"/>
            <a:chExt cx="955641" cy="5775361"/>
          </a:xfrm>
        </p:grpSpPr>
        <p:grpSp>
          <p:nvGrpSpPr>
            <p:cNvPr id="18" name="Group 17"/>
            <p:cNvGrpSpPr/>
            <p:nvPr userDrawn="1"/>
          </p:nvGrpSpPr>
          <p:grpSpPr>
            <a:xfrm>
              <a:off x="12618967" y="-8396"/>
              <a:ext cx="955641" cy="5755249"/>
              <a:chOff x="12618967" y="-8396"/>
              <a:chExt cx="955641" cy="5755249"/>
            </a:xfrm>
          </p:grpSpPr>
          <p:grpSp>
            <p:nvGrpSpPr>
              <p:cNvPr id="26" name="Group 25"/>
              <p:cNvGrpSpPr/>
              <p:nvPr userDrawn="1"/>
            </p:nvGrpSpPr>
            <p:grpSpPr>
              <a:xfrm rot="5400000">
                <a:off x="11580864" y="1044098"/>
                <a:ext cx="2705442" cy="629236"/>
                <a:chOff x="1584344" y="4543426"/>
                <a:chExt cx="2705442" cy="629236"/>
              </a:xfrm>
            </p:grpSpPr>
            <p:sp>
              <p:nvSpPr>
                <p:cNvPr id="37" name="Rectangle 36"/>
                <p:cNvSpPr/>
                <p:nvPr userDrawn="1"/>
              </p:nvSpPr>
              <p:spPr bwMode="auto">
                <a:xfrm>
                  <a:off x="1586734" y="4543428"/>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293"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2293"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216 G:59 B:1</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userDrawn="1"/>
              </p:nvSpPr>
              <p:spPr bwMode="auto">
                <a:xfrm>
                  <a:off x="2505456" y="4543427"/>
                  <a:ext cx="869930" cy="28976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2293" fontAlgn="base">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2293" fontAlgn="base">
                    <a:lnSpc>
                      <a:spcPct val="100000"/>
                    </a:lnSpc>
                    <a:spcBef>
                      <a:spcPct val="0"/>
                    </a:spcBef>
                    <a:spcAft>
                      <a:spcPct val="0"/>
                    </a:spcAft>
                  </a:pPr>
                  <a:r>
                    <a:rPr lang="en-US" sz="500" dirty="0">
                      <a:gradFill>
                        <a:gsLst>
                          <a:gs pos="0">
                            <a:srgbClr val="FFFFFF"/>
                          </a:gs>
                          <a:gs pos="100000">
                            <a:srgbClr val="FFFFFF"/>
                          </a:gs>
                        </a:gsLst>
                        <a:lin ang="5400000" scaled="0"/>
                      </a:gradFill>
                      <a:ea typeface="Segoe UI" pitchFamily="34" charset="0"/>
                      <a:cs typeface="Segoe UI" pitchFamily="34" charset="0"/>
                    </a:rPr>
                    <a:t>R:</a:t>
                  </a:r>
                  <a:r>
                    <a:rPr lang="en-US" sz="500" baseline="0" dirty="0">
                      <a:gradFill>
                        <a:gsLst>
                          <a:gs pos="0">
                            <a:srgbClr val="FFFFFF"/>
                          </a:gs>
                          <a:gs pos="100000">
                            <a:srgbClr val="FFFFFF"/>
                          </a:gs>
                        </a:gsLst>
                        <a:lin ang="5400000" scaled="0"/>
                      </a:gradFill>
                      <a:ea typeface="Segoe UI" pitchFamily="34" charset="0"/>
                      <a:cs typeface="Segoe UI" pitchFamily="34" charset="0"/>
                    </a:rPr>
                    <a:t>0 G:120 B:215</a:t>
                  </a:r>
                  <a:endParaRPr lang="en-US" sz="500" dirty="0">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p:cNvSpPr/>
                <p:nvPr userDrawn="1"/>
              </p:nvSpPr>
              <p:spPr bwMode="auto">
                <a:xfrm>
                  <a:off x="3419856" y="4543426"/>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293"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Light Green</a:t>
                  </a:r>
                </a:p>
                <a:p>
                  <a:pPr algn="l" defTabSz="932293" fontAlgn="base">
                    <a:lnSpc>
                      <a:spcPct val="100000"/>
                    </a:lnSpc>
                    <a:spcBef>
                      <a:spcPct val="0"/>
                    </a:spcBef>
                    <a:spcAft>
                      <a:spcPct val="0"/>
                    </a:spcAft>
                  </a:pPr>
                  <a:r>
                    <a:rPr lang="en-US" sz="500" dirty="0">
                      <a:gradFill>
                        <a:gsLst>
                          <a:gs pos="10042">
                            <a:schemeClr val="tx1"/>
                          </a:gs>
                          <a:gs pos="39000">
                            <a:schemeClr val="tx1"/>
                          </a:gs>
                        </a:gsLst>
                        <a:lin ang="5400000" scaled="0"/>
                      </a:gradFill>
                      <a:ea typeface="Segoe UI" pitchFamily="34" charset="0"/>
                      <a:cs typeface="Segoe UI" pitchFamily="34" charset="0"/>
                    </a:rPr>
                    <a:t>R:</a:t>
                  </a:r>
                  <a:r>
                    <a:rPr lang="en-US" sz="500" baseline="0" dirty="0">
                      <a:gradFill>
                        <a:gsLst>
                          <a:gs pos="10042">
                            <a:schemeClr val="tx1"/>
                          </a:gs>
                          <a:gs pos="39000">
                            <a:schemeClr val="tx1"/>
                          </a:gs>
                        </a:gsLst>
                        <a:lin ang="5400000" scaled="0"/>
                      </a:gradFill>
                      <a:ea typeface="Segoe UI" pitchFamily="34" charset="0"/>
                      <a:cs typeface="Segoe UI" pitchFamily="34" charset="0"/>
                    </a:rPr>
                    <a:t>186 G:216 B:10</a:t>
                  </a:r>
                  <a:endParaRPr lang="en-US" sz="500" dirty="0">
                    <a:gradFill>
                      <a:gsLst>
                        <a:gs pos="10042">
                          <a:schemeClr val="tx1"/>
                        </a:gs>
                        <a:gs pos="39000">
                          <a:schemeClr val="tx1"/>
                        </a:gs>
                      </a:gsLst>
                      <a:lin ang="5400000" scaled="0"/>
                    </a:gradFill>
                    <a:ea typeface="Segoe UI" pitchFamily="34" charset="0"/>
                    <a:cs typeface="Segoe UI" pitchFamily="34" charset="0"/>
                  </a:endParaRPr>
                </a:p>
              </p:txBody>
            </p:sp>
            <p:sp>
              <p:nvSpPr>
                <p:cNvPr id="43" name="Rectangle 42"/>
                <p:cNvSpPr/>
                <p:nvPr userDrawn="1"/>
              </p:nvSpPr>
              <p:spPr bwMode="auto">
                <a:xfrm>
                  <a:off x="2498744" y="4882896"/>
                  <a:ext cx="869930" cy="28976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293"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Purple</a:t>
                  </a:r>
                </a:p>
                <a:p>
                  <a:pPr algn="l" defTabSz="932293"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92 G:45 B:145</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3413144" y="4882895"/>
                  <a:ext cx="869930" cy="28976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293"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Dark Blue</a:t>
                  </a:r>
                </a:p>
                <a:p>
                  <a:pPr algn="l" defTabSz="932293" fontAlgn="base">
                    <a:lnSpc>
                      <a:spcPct val="100000"/>
                    </a:lnSpc>
                    <a:spcBef>
                      <a:spcPct val="0"/>
                    </a:spcBef>
                    <a:spcAft>
                      <a:spcPct val="0"/>
                    </a:spcAft>
                  </a:pPr>
                  <a:r>
                    <a:rPr lang="en-US" sz="500" dirty="0">
                      <a:gradFill>
                        <a:gsLst>
                          <a:gs pos="2092">
                            <a:srgbClr val="F8F8F8"/>
                          </a:gs>
                          <a:gs pos="10042">
                            <a:srgbClr val="F8F8F8"/>
                          </a:gs>
                        </a:gsLst>
                        <a:lin ang="5400000" scaled="0"/>
                      </a:gradFill>
                      <a:ea typeface="Segoe UI" pitchFamily="34" charset="0"/>
                      <a:cs typeface="Segoe UI" pitchFamily="34" charset="0"/>
                    </a:rPr>
                    <a:t>R:</a:t>
                  </a:r>
                  <a:r>
                    <a:rPr lang="en-US" sz="500" baseline="0" dirty="0">
                      <a:gradFill>
                        <a:gsLst>
                          <a:gs pos="2092">
                            <a:srgbClr val="F8F8F8"/>
                          </a:gs>
                          <a:gs pos="10042">
                            <a:srgbClr val="F8F8F8"/>
                          </a:gs>
                        </a:gsLst>
                        <a:lin ang="5400000" scaled="0"/>
                      </a:gradFill>
                      <a:ea typeface="Segoe UI" pitchFamily="34" charset="0"/>
                      <a:cs typeface="Segoe UI" pitchFamily="34" charset="0"/>
                    </a:rPr>
                    <a:t>0 G:32 B:80</a:t>
                  </a:r>
                  <a:endParaRPr lang="en-US" sz="500" dirty="0">
                    <a:gradFill>
                      <a:gsLst>
                        <a:gs pos="2092">
                          <a:srgbClr val="F8F8F8"/>
                        </a:gs>
                        <a:gs pos="10042">
                          <a:srgbClr val="F8F8F8"/>
                        </a:gs>
                      </a:gsLst>
                      <a:lin ang="5400000" scaled="0"/>
                    </a:gradFill>
                    <a:ea typeface="Segoe UI" pitchFamily="34" charset="0"/>
                    <a:cs typeface="Segoe UI" pitchFamily="34" charset="0"/>
                  </a:endParaRPr>
                </a:p>
              </p:txBody>
            </p:sp>
            <p:sp>
              <p:nvSpPr>
                <p:cNvPr id="45" name="Rectangle 44"/>
                <p:cNvSpPr/>
                <p:nvPr userDrawn="1"/>
              </p:nvSpPr>
              <p:spPr bwMode="auto">
                <a:xfrm>
                  <a:off x="1584344" y="4882896"/>
                  <a:ext cx="869930" cy="28976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293"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Yellow</a:t>
                  </a:r>
                </a:p>
                <a:p>
                  <a:pPr marL="0" algn="l" defTabSz="932293" rtl="0" eaLnBrk="1" fontAlgn="base" latinLnBrk="0" hangingPunct="1">
                    <a:lnSpc>
                      <a:spcPct val="100000"/>
                    </a:lnSpc>
                    <a:spcBef>
                      <a:spcPct val="0"/>
                    </a:spcBef>
                    <a:spcAft>
                      <a:spcPct val="0"/>
                    </a:spcAft>
                  </a:pPr>
                  <a:r>
                    <a:rPr lang="en-US" sz="500" kern="1200" dirty="0">
                      <a:gradFill>
                        <a:gsLst>
                          <a:gs pos="10042">
                            <a:schemeClr val="tx1"/>
                          </a:gs>
                          <a:gs pos="39000">
                            <a:schemeClr val="tx1"/>
                          </a:gs>
                        </a:gsLst>
                        <a:lin ang="5400000" scaled="0"/>
                      </a:gradFill>
                      <a:latin typeface="+mn-lt"/>
                      <a:ea typeface="Segoe UI" pitchFamily="34" charset="0"/>
                      <a:cs typeface="Segoe UI" pitchFamily="34" charset="0"/>
                    </a:rPr>
                    <a:t>R:255 G:185 B:0</a:t>
                  </a:r>
                </a:p>
              </p:txBody>
            </p:sp>
          </p:grpSp>
          <p:grpSp>
            <p:nvGrpSpPr>
              <p:cNvPr id="27" name="Group 26"/>
              <p:cNvGrpSpPr/>
              <p:nvPr userDrawn="1"/>
            </p:nvGrpSpPr>
            <p:grpSpPr>
              <a:xfrm rot="5400000">
                <a:off x="11870606" y="3812276"/>
                <a:ext cx="1786491" cy="289766"/>
                <a:chOff x="4476564" y="4543426"/>
                <a:chExt cx="1786491" cy="289766"/>
              </a:xfrm>
            </p:grpSpPr>
            <p:sp>
              <p:nvSpPr>
                <p:cNvPr id="33" name="Rectangle 32"/>
                <p:cNvSpPr/>
                <p:nvPr userDrawn="1"/>
              </p:nvSpPr>
              <p:spPr bwMode="auto">
                <a:xfrm>
                  <a:off x="4476564" y="4543426"/>
                  <a:ext cx="869930" cy="289766"/>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293" rtl="0" eaLnBrk="1" fontAlgn="base" latinLnBrk="0" hangingPunct="1">
                    <a:lnSpc>
                      <a:spcPct val="100000"/>
                    </a:lnSpc>
                    <a:spcBef>
                      <a:spcPct val="0"/>
                    </a:spcBef>
                    <a:spcAft>
                      <a:spcPct val="0"/>
                    </a:spcAft>
                  </a:pPr>
                  <a:r>
                    <a:rPr lang="en-US" sz="500" b="1" kern="1200" baseline="0" dirty="0">
                      <a:gradFill>
                        <a:gsLst>
                          <a:gs pos="0">
                            <a:srgbClr val="FFFFFF"/>
                          </a:gs>
                          <a:gs pos="100000">
                            <a:srgbClr val="FFFFFF"/>
                          </a:gs>
                        </a:gsLst>
                        <a:lin ang="5400000" scaled="0"/>
                      </a:gradFill>
                      <a:latin typeface="+mn-lt"/>
                      <a:ea typeface="Segoe UI" pitchFamily="34" charset="0"/>
                      <a:cs typeface="Segoe UI" pitchFamily="34" charset="0"/>
                    </a:rPr>
                    <a:t>Mid-Blue</a:t>
                  </a:r>
                </a:p>
                <a:p>
                  <a:pPr marL="0" algn="l" defTabSz="932293" rtl="0" eaLnBrk="1" fontAlgn="base" latinLnBrk="0" hangingPunct="1">
                    <a:lnSpc>
                      <a:spcPct val="100000"/>
                    </a:lnSpc>
                    <a:spcBef>
                      <a:spcPct val="0"/>
                    </a:spcBef>
                    <a:spcAft>
                      <a:spcPct val="0"/>
                    </a:spcAft>
                  </a:pPr>
                  <a:r>
                    <a:rPr lang="en-US" sz="500" kern="1200" dirty="0">
                      <a:gradFill>
                        <a:gsLst>
                          <a:gs pos="2092">
                            <a:srgbClr val="F8F8F8"/>
                          </a:gs>
                          <a:gs pos="10042">
                            <a:srgbClr val="F8F8F8"/>
                          </a:gs>
                        </a:gsLst>
                        <a:lin ang="5400000" scaled="0"/>
                      </a:gradFill>
                      <a:latin typeface="+mn-lt"/>
                      <a:ea typeface="Segoe UI" pitchFamily="34" charset="0"/>
                      <a:cs typeface="Segoe UI" pitchFamily="34" charset="0"/>
                    </a:rPr>
                    <a:t>R:0 G:24 B:143</a:t>
                  </a:r>
                </a:p>
              </p:txBody>
            </p:sp>
            <p:sp>
              <p:nvSpPr>
                <p:cNvPr id="19" name="Rectangle 18"/>
                <p:cNvSpPr/>
                <p:nvPr userDrawn="1"/>
              </p:nvSpPr>
              <p:spPr bwMode="auto">
                <a:xfrm>
                  <a:off x="5393125" y="4543426"/>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293" rtl="0" eaLnBrk="1" fontAlgn="base" latinLnBrk="0" hangingPunct="1">
                    <a:lnSpc>
                      <a:spcPct val="100000"/>
                    </a:lnSpc>
                    <a:spcBef>
                      <a:spcPct val="0"/>
                    </a:spcBef>
                    <a:spcAft>
                      <a:spcPct val="0"/>
                    </a:spcAft>
                  </a:pPr>
                  <a:r>
                    <a:rPr lang="en-US" sz="500" b="1" kern="1200" baseline="0" dirty="0">
                      <a:gradFill>
                        <a:gsLst>
                          <a:gs pos="14644">
                            <a:schemeClr val="tx1"/>
                          </a:gs>
                          <a:gs pos="42000">
                            <a:schemeClr val="tx1"/>
                          </a:gs>
                        </a:gsLst>
                        <a:lin ang="5400000" scaled="0"/>
                      </a:gradFill>
                      <a:latin typeface="+mn-lt"/>
                      <a:ea typeface="Segoe UI" pitchFamily="34" charset="0"/>
                      <a:cs typeface="Segoe UI" pitchFamily="34" charset="0"/>
                    </a:rPr>
                    <a:t>Light Blue</a:t>
                  </a:r>
                </a:p>
                <a:p>
                  <a:pPr marL="0" algn="l" defTabSz="932293" rtl="0" eaLnBrk="1" fontAlgn="base" latinLnBrk="0" hangingPunct="1">
                    <a:lnSpc>
                      <a:spcPct val="100000"/>
                    </a:lnSpc>
                    <a:spcBef>
                      <a:spcPct val="0"/>
                    </a:spcBef>
                    <a:spcAft>
                      <a:spcPct val="0"/>
                    </a:spcAft>
                  </a:pPr>
                  <a:r>
                    <a:rPr lang="en-US" sz="500" kern="1200" dirty="0">
                      <a:gradFill>
                        <a:gsLst>
                          <a:gs pos="10042">
                            <a:schemeClr val="tx1"/>
                          </a:gs>
                          <a:gs pos="39000">
                            <a:schemeClr val="tx1"/>
                          </a:gs>
                        </a:gsLst>
                        <a:lin ang="5400000" scaled="0"/>
                      </a:gradFill>
                      <a:latin typeface="+mn-lt"/>
                      <a:ea typeface="Segoe UI" pitchFamily="34" charset="0"/>
                      <a:cs typeface="Segoe UI" pitchFamily="34" charset="0"/>
                    </a:rPr>
                    <a:t>R:0 G:188 B:242</a:t>
                  </a:r>
                </a:p>
              </p:txBody>
            </p:sp>
          </p:grpSp>
          <p:sp>
            <p:nvSpPr>
              <p:cNvPr id="28" name="TextBox 27"/>
              <p:cNvSpPr txBox="1"/>
              <p:nvPr userDrawn="1"/>
            </p:nvSpPr>
            <p:spPr>
              <a:xfrm rot="5400000">
                <a:off x="12979639" y="256928"/>
                <a:ext cx="860293" cy="32964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15628" y="4227340"/>
                <a:ext cx="2709380" cy="329645"/>
              </a:xfrm>
              <a:prstGeom prst="rect">
                <a:avLst/>
              </a:prstGeom>
              <a:noFill/>
            </p:spPr>
            <p:txBody>
              <a:bodyPr wrap="none" lIns="0" tIns="91440" rIns="182880" bIns="91440" rtlCol="0">
                <a:spAutoFit/>
              </a:bodyPr>
              <a:lstStyle/>
              <a:p>
                <a:pPr>
                  <a:lnSpc>
                    <a:spcPct val="90000"/>
                  </a:lnSpc>
                  <a:spcAft>
                    <a:spcPts val="600"/>
                  </a:spcAft>
                </a:pPr>
                <a:r>
                  <a:rPr lang="en-US" sz="1000" dirty="0">
                    <a:gradFill>
                      <a:gsLst>
                        <a:gs pos="2917">
                          <a:schemeClr val="tx1"/>
                        </a:gs>
                        <a:gs pos="30000">
                          <a:schemeClr val="tx1"/>
                        </a:gs>
                      </a:gsLst>
                      <a:lin ang="5400000" scaled="0"/>
                    </a:gradFill>
                  </a:rPr>
                  <a:t>Secondary colors (use only when</a:t>
                </a:r>
                <a:r>
                  <a:rPr lang="en-US" sz="1000" baseline="0" dirty="0">
                    <a:gradFill>
                      <a:gsLst>
                        <a:gs pos="2917">
                          <a:schemeClr val="tx1"/>
                        </a:gs>
                        <a:gs pos="30000">
                          <a:schemeClr val="tx1"/>
                        </a:gs>
                      </a:gsLst>
                      <a:lin ang="5400000" scaled="0"/>
                    </a:gradFill>
                  </a:rPr>
                  <a:t> necessary)</a:t>
                </a:r>
                <a:endParaRPr lang="en-US" sz="1000" dirty="0">
                  <a:gradFill>
                    <a:gsLst>
                      <a:gs pos="2917">
                        <a:schemeClr val="tx1"/>
                      </a:gs>
                      <a:gs pos="30000">
                        <a:schemeClr val="tx1"/>
                      </a:gs>
                    </a:gsLst>
                    <a:lin ang="5400000" scaled="0"/>
                  </a:gradFill>
                </a:endParaRPr>
              </a:p>
            </p:txBody>
          </p:sp>
        </p:grpSp>
        <p:sp>
          <p:nvSpPr>
            <p:cNvPr id="20" name="Rectangle 19"/>
            <p:cNvSpPr/>
            <p:nvPr userDrawn="1"/>
          </p:nvSpPr>
          <p:spPr bwMode="auto">
            <a:xfrm rot="5400000">
              <a:off x="12328886" y="5187117"/>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2293" rtl="0" eaLnBrk="1" fontAlgn="base" latinLnBrk="0" hangingPunct="1">
                <a:lnSpc>
                  <a:spcPct val="100000"/>
                </a:lnSpc>
                <a:spcBef>
                  <a:spcPct val="0"/>
                </a:spcBef>
                <a:spcAft>
                  <a:spcPct val="0"/>
                </a:spcAft>
              </a:pPr>
              <a:r>
                <a:rPr lang="en-US" sz="500" b="1" kern="1200" baseline="0" dirty="0">
                  <a:gradFill>
                    <a:gsLst>
                      <a:gs pos="12389">
                        <a:srgbClr val="FFFFFF"/>
                      </a:gs>
                      <a:gs pos="46000">
                        <a:srgbClr val="FFFFFF"/>
                      </a:gs>
                    </a:gsLst>
                    <a:lin ang="5400000" scaled="0"/>
                  </a:gradFill>
                  <a:latin typeface="+mn-lt"/>
                  <a:ea typeface="Segoe UI" pitchFamily="34" charset="0"/>
                  <a:cs typeface="Segoe UI" pitchFamily="34" charset="0"/>
                </a:rPr>
                <a:t>Gray</a:t>
              </a:r>
            </a:p>
            <a:p>
              <a:pPr marL="0" algn="l" defTabSz="932293" rtl="0" eaLnBrk="1" fontAlgn="base" latinLnBrk="0" hangingPunct="1">
                <a:lnSpc>
                  <a:spcPct val="100000"/>
                </a:lnSpc>
                <a:spcBef>
                  <a:spcPct val="0"/>
                </a:spcBef>
                <a:spcAft>
                  <a:spcPct val="0"/>
                </a:spcAft>
              </a:pPr>
              <a:r>
                <a:rPr lang="en-US" sz="500" kern="1200" dirty="0">
                  <a:gradFill>
                    <a:gsLst>
                      <a:gs pos="12389">
                        <a:srgbClr val="FFFFFF"/>
                      </a:gs>
                      <a:gs pos="46000">
                        <a:srgbClr val="FFFFFF"/>
                      </a:gs>
                    </a:gsLst>
                    <a:lin ang="5400000" scaled="0"/>
                  </a:gradFill>
                  <a:latin typeface="+mn-lt"/>
                  <a:ea typeface="Segoe UI" pitchFamily="34" charset="0"/>
                  <a:cs typeface="Segoe UI" pitchFamily="34" charset="0"/>
                </a:rPr>
                <a:t>R:80 G:80 B:80</a:t>
              </a:r>
            </a:p>
          </p:txBody>
        </p:sp>
      </p:grpSp>
    </p:spTree>
    <p:extLst>
      <p:ext uri="{BB962C8B-B14F-4D97-AF65-F5344CB8AC3E}">
        <p14:creationId xmlns:p14="http://schemas.microsoft.com/office/powerpoint/2010/main" val="2752954022"/>
      </p:ext>
    </p:extLst>
  </p:cSld>
  <p:clrMap bg1="lt1" tx1="dk1" bg2="lt2" tx2="dk2" accent1="accent1" accent2="accent2" accent3="accent3" accent4="accent4" accent5="accent5" accent6="accent6" hlink="hlink" folHlink="folHlink"/>
  <p:sldLayoutIdLst>
    <p:sldLayoutId id="2147484363" r:id="rId1"/>
    <p:sldLayoutId id="2147484364" r:id="rId2"/>
    <p:sldLayoutId id="2147484365" r:id="rId3"/>
    <p:sldLayoutId id="2147484366" r:id="rId4"/>
    <p:sldLayoutId id="2147484367" r:id="rId5"/>
    <p:sldLayoutId id="2147484368" r:id="rId6"/>
    <p:sldLayoutId id="2147484369" r:id="rId7"/>
    <p:sldLayoutId id="2147484370" r:id="rId8"/>
    <p:sldLayoutId id="2147484371" r:id="rId9"/>
    <p:sldLayoutId id="2147484372" r:id="rId10"/>
    <p:sldLayoutId id="2147484373" r:id="rId11"/>
    <p:sldLayoutId id="2147484374" r:id="rId12"/>
    <p:sldLayoutId id="2147484375" r:id="rId13"/>
    <p:sldLayoutId id="2147484376" r:id="rId14"/>
    <p:sldLayoutId id="2147484377" r:id="rId15"/>
    <p:sldLayoutId id="2147484378" r:id="rId16"/>
    <p:sldLayoutId id="2147484379" r:id="rId17"/>
    <p:sldLayoutId id="2147484380" r:id="rId18"/>
    <p:sldLayoutId id="2147484381" r:id="rId19"/>
    <p:sldLayoutId id="2147484382" r:id="rId20"/>
    <p:sldLayoutId id="2147484383" r:id="rId21"/>
    <p:sldLayoutId id="2147484384" r:id="rId22"/>
    <p:sldLayoutId id="2147484385" r:id="rId23"/>
    <p:sldLayoutId id="2147484386" r:id="rId24"/>
    <p:sldLayoutId id="2147484387" r:id="rId25"/>
  </p:sldLayoutIdLst>
  <p:transition>
    <p:fade/>
  </p:transition>
  <p:txStyles>
    <p:titleStyle>
      <a:lvl1pPr algn="l" defTabSz="932563" rtl="0" eaLnBrk="1" latinLnBrk="0" hangingPunct="1">
        <a:lnSpc>
          <a:spcPct val="90000"/>
        </a:lnSpc>
        <a:spcBef>
          <a:spcPct val="0"/>
        </a:spcBef>
        <a:buNone/>
        <a:defRPr lang="en-US" sz="47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34" marR="0" indent="-342834" algn="l" defTabSz="932563"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9.xml"/></Relationships>
</file>

<file path=ppt/slides/_rels/slide12.xml.rels><?xml version="1.0" encoding="UTF-8" standalone="yes"?>
<Relationships xmlns="http://schemas.openxmlformats.org/package/2006/relationships"><Relationship Id="rId2" Type="http://schemas.openxmlformats.org/officeDocument/2006/relationships/hyperlink" Target="mailto:ianphil@Microsoft.com" TargetMode="External"/><Relationship Id="rId1" Type="http://schemas.openxmlformats.org/officeDocument/2006/relationships/slideLayout" Target="../slideLayouts/slideLayout3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5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6.xml.rels><?xml version="1.0" encoding="UTF-8" standalone="yes"?>
<Relationships xmlns="http://schemas.openxmlformats.org/package/2006/relationships"><Relationship Id="rId3" Type="http://schemas.openxmlformats.org/officeDocument/2006/relationships/hyperlink" Target="https://channel9.msdn.com/Events/Build/2016/B872" TargetMode="External"/><Relationship Id="rId2" Type="http://schemas.openxmlformats.org/officeDocument/2006/relationships/notesSlide" Target="../notesSlides/notesSlide4.xml"/><Relationship Id="rId1" Type="http://schemas.openxmlformats.org/officeDocument/2006/relationships/slideLayout" Target="../slideLayouts/slideLayout31.xml"/><Relationship Id="rId5" Type="http://schemas.openxmlformats.org/officeDocument/2006/relationships/hyperlink" Target="https://channel9.msdn.com/Events/Build/2016/T617" TargetMode="External"/><Relationship Id="rId4" Type="http://schemas.openxmlformats.org/officeDocument/2006/relationships/hyperlink" Target="https://channel9.msdn.com/Events/Build/2016/B820"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8.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a:xfrm>
            <a:off x="276540" y="3551231"/>
            <a:ext cx="10970842" cy="1830388"/>
          </a:xfrm>
        </p:spPr>
        <p:txBody>
          <a:bodyPr vert="horz" wrap="square" lIns="146304" tIns="109728" rIns="146304" bIns="109728" rtlCol="0" anchor="t">
            <a:noAutofit/>
          </a:bodyPr>
          <a:lstStyle/>
          <a:p>
            <a:r>
              <a:rPr lang="en-US" dirty="0"/>
              <a:t>Ian Philpot</a:t>
            </a:r>
          </a:p>
          <a:p>
            <a:r>
              <a:rPr lang="en-US" dirty="0"/>
              <a:t>Sr. Technical Evangelist</a:t>
            </a:r>
          </a:p>
          <a:p>
            <a:r>
              <a:rPr lang="en-US" dirty="0"/>
              <a:t>@</a:t>
            </a:r>
            <a:r>
              <a:rPr lang="en-US" dirty="0" err="1"/>
              <a:t>tripdubroot</a:t>
            </a:r>
            <a:endParaRPr lang="en-US" dirty="0"/>
          </a:p>
        </p:txBody>
      </p:sp>
      <p:sp>
        <p:nvSpPr>
          <p:cNvPr id="4" name="Title 3"/>
          <p:cNvSpPr>
            <a:spLocks noGrp="1"/>
          </p:cNvSpPr>
          <p:nvPr>
            <p:ph type="title"/>
          </p:nvPr>
        </p:nvSpPr>
        <p:spPr/>
        <p:txBody>
          <a:bodyPr/>
          <a:lstStyle/>
          <a:p>
            <a:r>
              <a:rPr lang="en-US" dirty="0"/>
              <a:t>One Endpoint to Rule them All</a:t>
            </a:r>
          </a:p>
        </p:txBody>
      </p:sp>
    </p:spTree>
    <p:extLst>
      <p:ext uri="{BB962C8B-B14F-4D97-AF65-F5344CB8AC3E}">
        <p14:creationId xmlns:p14="http://schemas.microsoft.com/office/powerpoint/2010/main" val="2948580564"/>
      </p:ext>
    </p:extLst>
  </p:cSld>
  <p:clrMapOvr>
    <a:masterClrMapping/>
  </p:clrMapOvr>
  <p:transition spd="slow">
    <p:push/>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8F1EC"/>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4427" y="416309"/>
            <a:ext cx="12047619" cy="6161905"/>
          </a:xfrm>
          <a:prstGeom prst="rect">
            <a:avLst/>
          </a:prstGeom>
        </p:spPr>
      </p:pic>
    </p:spTree>
    <p:extLst>
      <p:ext uri="{BB962C8B-B14F-4D97-AF65-F5344CB8AC3E}">
        <p14:creationId xmlns:p14="http://schemas.microsoft.com/office/powerpoint/2010/main" val="81956563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8" y="1209973"/>
            <a:ext cx="7315199" cy="1181862"/>
          </a:xfrm>
        </p:spPr>
        <p:txBody>
          <a:bodyPr/>
          <a:lstStyle/>
          <a:p>
            <a:r>
              <a:rPr lang="en-US" dirty="0"/>
              <a:t>Demo</a:t>
            </a:r>
          </a:p>
        </p:txBody>
      </p:sp>
      <p:sp>
        <p:nvSpPr>
          <p:cNvPr id="5" name="Text Placeholder 4"/>
          <p:cNvSpPr>
            <a:spLocks noGrp="1"/>
          </p:cNvSpPr>
          <p:nvPr>
            <p:ph type="body" sz="quarter" idx="12"/>
          </p:nvPr>
        </p:nvSpPr>
        <p:spPr/>
        <p:txBody>
          <a:bodyPr/>
          <a:lstStyle/>
          <a:p>
            <a:r>
              <a:rPr lang="en-US" dirty="0"/>
              <a:t> </a:t>
            </a:r>
          </a:p>
        </p:txBody>
      </p:sp>
    </p:spTree>
    <p:extLst>
      <p:ext uri="{BB962C8B-B14F-4D97-AF65-F5344CB8AC3E}">
        <p14:creationId xmlns:p14="http://schemas.microsoft.com/office/powerpoint/2010/main" val="37258930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8" y="1212850"/>
            <a:ext cx="11887200" cy="1698927"/>
          </a:xfrm>
        </p:spPr>
        <p:txBody>
          <a:bodyPr/>
          <a:lstStyle/>
          <a:p>
            <a:r>
              <a:rPr lang="en-US" dirty="0"/>
              <a:t>Know any potential scenarios/partners for the Intune Admin API via Microsoft Graph?</a:t>
            </a:r>
          </a:p>
          <a:p>
            <a:pPr lvl="1"/>
            <a:r>
              <a:rPr lang="en-US" dirty="0"/>
              <a:t>Email </a:t>
            </a:r>
            <a:r>
              <a:rPr lang="en-US" dirty="0">
                <a:hlinkClick r:id="rId2"/>
              </a:rPr>
              <a:t>ianphil@Microsoft.com</a:t>
            </a:r>
            <a:r>
              <a:rPr lang="en-US" dirty="0"/>
              <a:t> and let us know</a:t>
            </a:r>
          </a:p>
        </p:txBody>
      </p:sp>
      <p:sp>
        <p:nvSpPr>
          <p:cNvPr id="5" name="Title 4"/>
          <p:cNvSpPr>
            <a:spLocks noGrp="1"/>
          </p:cNvSpPr>
          <p:nvPr>
            <p:ph type="title"/>
          </p:nvPr>
        </p:nvSpPr>
        <p:spPr/>
        <p:txBody>
          <a:bodyPr/>
          <a:lstStyle/>
          <a:p>
            <a:r>
              <a:rPr lang="en-US"/>
              <a:t>Calls </a:t>
            </a:r>
            <a:r>
              <a:rPr lang="en-US" dirty="0"/>
              <a:t>to Action</a:t>
            </a:r>
          </a:p>
        </p:txBody>
      </p:sp>
    </p:spTree>
    <p:extLst>
      <p:ext uri="{BB962C8B-B14F-4D97-AF65-F5344CB8AC3E}">
        <p14:creationId xmlns:p14="http://schemas.microsoft.com/office/powerpoint/2010/main" val="362141913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0" y="4096685"/>
            <a:ext cx="12436475" cy="1554463"/>
          </a:xfrm>
          <a:prstGeom prst="rect">
            <a:avLst/>
          </a:prstGeom>
          <a:solidFill>
            <a:schemeClr val="accent6"/>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2743200" tIns="46637" rIns="914400" bIns="46637" numCol="1" rtlCol="0" anchor="ctr" anchorCtr="0" compatLnSpc="1">
            <a:prstTxWarp prst="textNoShape">
              <a:avLst/>
            </a:prstTxWarp>
          </a:bodyPr>
          <a:lstStyle/>
          <a:p>
            <a:pPr marL="0" marR="0" lvl="0" indent="0" defTabSz="932472" eaLnBrk="1" fontAlgn="base" latinLnBrk="0" hangingPunct="1">
              <a:lnSpc>
                <a:spcPct val="100000"/>
              </a:lnSpc>
              <a:spcBef>
                <a:spcPct val="0"/>
              </a:spcBef>
              <a:spcAft>
                <a:spcPct val="0"/>
              </a:spcAft>
              <a:buClrTx/>
              <a:buSzTx/>
              <a:buFontTx/>
              <a:buNone/>
              <a:tabLst/>
              <a:defRPr/>
            </a:pPr>
            <a:r>
              <a:rPr kumimoji="0" lang="en-US" sz="3200" b="0" i="0" u="none" strike="noStrike" kern="0" cap="none" spc="0" normalizeH="0" baseline="0" noProof="0" dirty="0">
                <a:ln>
                  <a:noFill/>
                </a:ln>
                <a:gradFill>
                  <a:gsLst>
                    <a:gs pos="0">
                      <a:srgbClr val="FFFFFF"/>
                    </a:gs>
                    <a:gs pos="100000">
                      <a:srgbClr val="FFFFFF"/>
                    </a:gs>
                  </a:gsLst>
                  <a:lin ang="5400000" scaled="0"/>
                </a:gradFill>
                <a:effectLst/>
                <a:uLnTx/>
                <a:uFillTx/>
                <a:latin typeface="+mj-lt"/>
              </a:rPr>
              <a:t>If you have questions please proceed to the </a:t>
            </a:r>
            <a:br>
              <a:rPr kumimoji="0" lang="en-US" sz="3200" b="0" i="0" u="none" strike="noStrike" kern="0" cap="none" spc="0" normalizeH="0" baseline="0" noProof="0" dirty="0">
                <a:ln>
                  <a:noFill/>
                </a:ln>
                <a:gradFill>
                  <a:gsLst>
                    <a:gs pos="0">
                      <a:srgbClr val="FFFFFF"/>
                    </a:gs>
                    <a:gs pos="100000">
                      <a:srgbClr val="FFFFFF"/>
                    </a:gs>
                  </a:gsLst>
                  <a:lin ang="5400000" scaled="0"/>
                </a:gradFill>
                <a:effectLst/>
                <a:uLnTx/>
                <a:uFillTx/>
                <a:latin typeface="+mj-lt"/>
              </a:rPr>
            </a:br>
            <a:r>
              <a:rPr kumimoji="0" lang="en-US" sz="3200" b="0" i="0" u="none" strike="noStrike" kern="0" cap="none" spc="0" normalizeH="0" baseline="0" noProof="0" dirty="0">
                <a:ln>
                  <a:noFill/>
                </a:ln>
                <a:gradFill>
                  <a:gsLst>
                    <a:gs pos="0">
                      <a:srgbClr val="FFFFFF"/>
                    </a:gs>
                    <a:gs pos="100000">
                      <a:srgbClr val="FFFFFF"/>
                    </a:gs>
                  </a:gsLst>
                  <a:lin ang="5400000" scaled="0"/>
                </a:gradFill>
                <a:effectLst/>
                <a:uLnTx/>
                <a:uFillTx/>
              </a:rPr>
              <a:t>Q&amp;A MICROPHONE </a:t>
            </a:r>
            <a:r>
              <a:rPr kumimoji="0" lang="en-US" sz="3200" b="0" i="0" u="none" strike="noStrike" kern="0" cap="none" spc="0" normalizeH="0" baseline="0" noProof="0" dirty="0">
                <a:ln>
                  <a:noFill/>
                </a:ln>
                <a:gradFill>
                  <a:gsLst>
                    <a:gs pos="0">
                      <a:srgbClr val="FFFFFF"/>
                    </a:gs>
                    <a:gs pos="100000">
                      <a:srgbClr val="FFFFFF"/>
                    </a:gs>
                  </a:gsLst>
                  <a:lin ang="5400000" scaled="0"/>
                </a:gradFill>
                <a:effectLst/>
                <a:uLnTx/>
                <a:uFillTx/>
                <a:latin typeface="+mj-lt"/>
              </a:rPr>
              <a:t>located in your session room.</a:t>
            </a:r>
          </a:p>
        </p:txBody>
      </p:sp>
      <p:sp>
        <p:nvSpPr>
          <p:cNvPr id="6" name="Oval 5"/>
          <p:cNvSpPr/>
          <p:nvPr/>
        </p:nvSpPr>
        <p:spPr bwMode="auto">
          <a:xfrm>
            <a:off x="274638" y="3824592"/>
            <a:ext cx="2076450" cy="2076450"/>
          </a:xfrm>
          <a:prstGeom prst="ellipse">
            <a:avLst/>
          </a:prstGeom>
          <a:solidFill>
            <a:schemeClr val="tx1"/>
          </a:solidFill>
          <a:ln w="76200">
            <a:solidFill>
              <a:schemeClr val="accent6"/>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sp>
        <p:nvSpPr>
          <p:cNvPr id="11" name="Freeform 5"/>
          <p:cNvSpPr>
            <a:spLocks noEditPoints="1"/>
          </p:cNvSpPr>
          <p:nvPr/>
        </p:nvSpPr>
        <p:spPr bwMode="auto">
          <a:xfrm>
            <a:off x="908051" y="4204005"/>
            <a:ext cx="809625" cy="1317625"/>
          </a:xfrm>
          <a:custGeom>
            <a:avLst/>
            <a:gdLst>
              <a:gd name="T0" fmla="*/ 106 w 213"/>
              <a:gd name="T1" fmla="*/ 224 h 348"/>
              <a:gd name="T2" fmla="*/ 159 w 213"/>
              <a:gd name="T3" fmla="*/ 171 h 348"/>
              <a:gd name="T4" fmla="*/ 159 w 213"/>
              <a:gd name="T5" fmla="*/ 53 h 348"/>
              <a:gd name="T6" fmla="*/ 106 w 213"/>
              <a:gd name="T7" fmla="*/ 0 h 348"/>
              <a:gd name="T8" fmla="*/ 54 w 213"/>
              <a:gd name="T9" fmla="*/ 53 h 348"/>
              <a:gd name="T10" fmla="*/ 54 w 213"/>
              <a:gd name="T11" fmla="*/ 171 h 348"/>
              <a:gd name="T12" fmla="*/ 106 w 213"/>
              <a:gd name="T13" fmla="*/ 224 h 348"/>
              <a:gd name="T14" fmla="*/ 78 w 213"/>
              <a:gd name="T15" fmla="*/ 53 h 348"/>
              <a:gd name="T16" fmla="*/ 106 w 213"/>
              <a:gd name="T17" fmla="*/ 24 h 348"/>
              <a:gd name="T18" fmla="*/ 135 w 213"/>
              <a:gd name="T19" fmla="*/ 53 h 348"/>
              <a:gd name="T20" fmla="*/ 135 w 213"/>
              <a:gd name="T21" fmla="*/ 171 h 348"/>
              <a:gd name="T22" fmla="*/ 106 w 213"/>
              <a:gd name="T23" fmla="*/ 200 h 348"/>
              <a:gd name="T24" fmla="*/ 78 w 213"/>
              <a:gd name="T25" fmla="*/ 171 h 348"/>
              <a:gd name="T26" fmla="*/ 78 w 213"/>
              <a:gd name="T27" fmla="*/ 53 h 348"/>
              <a:gd name="T28" fmla="*/ 213 w 213"/>
              <a:gd name="T29" fmla="*/ 137 h 348"/>
              <a:gd name="T30" fmla="*/ 213 w 213"/>
              <a:gd name="T31" fmla="*/ 182 h 348"/>
              <a:gd name="T32" fmla="*/ 124 w 213"/>
              <a:gd name="T33" fmla="*/ 277 h 348"/>
              <a:gd name="T34" fmla="*/ 124 w 213"/>
              <a:gd name="T35" fmla="*/ 313 h 348"/>
              <a:gd name="T36" fmla="*/ 177 w 213"/>
              <a:gd name="T37" fmla="*/ 313 h 348"/>
              <a:gd name="T38" fmla="*/ 177 w 213"/>
              <a:gd name="T39" fmla="*/ 348 h 348"/>
              <a:gd name="T40" fmla="*/ 35 w 213"/>
              <a:gd name="T41" fmla="*/ 348 h 348"/>
              <a:gd name="T42" fmla="*/ 35 w 213"/>
              <a:gd name="T43" fmla="*/ 313 h 348"/>
              <a:gd name="T44" fmla="*/ 89 w 213"/>
              <a:gd name="T45" fmla="*/ 313 h 348"/>
              <a:gd name="T46" fmla="*/ 89 w 213"/>
              <a:gd name="T47" fmla="*/ 277 h 348"/>
              <a:gd name="T48" fmla="*/ 0 w 213"/>
              <a:gd name="T49" fmla="*/ 182 h 348"/>
              <a:gd name="T50" fmla="*/ 0 w 213"/>
              <a:gd name="T51" fmla="*/ 137 h 348"/>
              <a:gd name="T52" fmla="*/ 34 w 213"/>
              <a:gd name="T53" fmla="*/ 137 h 348"/>
              <a:gd name="T54" fmla="*/ 34 w 213"/>
              <a:gd name="T55" fmla="*/ 182 h 348"/>
              <a:gd name="T56" fmla="*/ 94 w 213"/>
              <a:gd name="T57" fmla="*/ 242 h 348"/>
              <a:gd name="T58" fmla="*/ 118 w 213"/>
              <a:gd name="T59" fmla="*/ 242 h 348"/>
              <a:gd name="T60" fmla="*/ 178 w 213"/>
              <a:gd name="T61" fmla="*/ 182 h 348"/>
              <a:gd name="T62" fmla="*/ 178 w 213"/>
              <a:gd name="T63" fmla="*/ 137 h 348"/>
              <a:gd name="T64" fmla="*/ 213 w 213"/>
              <a:gd name="T65" fmla="*/ 137 h 348"/>
              <a:gd name="T66" fmla="*/ 103 w 213"/>
              <a:gd name="T67" fmla="*/ 67 h 348"/>
              <a:gd name="T68" fmla="*/ 95 w 213"/>
              <a:gd name="T69" fmla="*/ 75 h 348"/>
              <a:gd name="T70" fmla="*/ 87 w 213"/>
              <a:gd name="T71" fmla="*/ 67 h 348"/>
              <a:gd name="T72" fmla="*/ 95 w 213"/>
              <a:gd name="T73" fmla="*/ 59 h 348"/>
              <a:gd name="T74" fmla="*/ 103 w 213"/>
              <a:gd name="T75" fmla="*/ 67 h 348"/>
              <a:gd name="T76" fmla="*/ 103 w 213"/>
              <a:gd name="T77" fmla="*/ 90 h 348"/>
              <a:gd name="T78" fmla="*/ 95 w 213"/>
              <a:gd name="T79" fmla="*/ 98 h 348"/>
              <a:gd name="T80" fmla="*/ 87 w 213"/>
              <a:gd name="T81" fmla="*/ 90 h 348"/>
              <a:gd name="T82" fmla="*/ 95 w 213"/>
              <a:gd name="T83" fmla="*/ 82 h 348"/>
              <a:gd name="T84" fmla="*/ 103 w 213"/>
              <a:gd name="T85" fmla="*/ 90 h 348"/>
              <a:gd name="T86" fmla="*/ 126 w 213"/>
              <a:gd name="T87" fmla="*/ 67 h 348"/>
              <a:gd name="T88" fmla="*/ 118 w 213"/>
              <a:gd name="T89" fmla="*/ 75 h 348"/>
              <a:gd name="T90" fmla="*/ 110 w 213"/>
              <a:gd name="T91" fmla="*/ 67 h 348"/>
              <a:gd name="T92" fmla="*/ 118 w 213"/>
              <a:gd name="T93" fmla="*/ 59 h 348"/>
              <a:gd name="T94" fmla="*/ 126 w 213"/>
              <a:gd name="T95" fmla="*/ 67 h 348"/>
              <a:gd name="T96" fmla="*/ 126 w 213"/>
              <a:gd name="T97" fmla="*/ 90 h 348"/>
              <a:gd name="T98" fmla="*/ 118 w 213"/>
              <a:gd name="T99" fmla="*/ 98 h 348"/>
              <a:gd name="T100" fmla="*/ 110 w 213"/>
              <a:gd name="T101" fmla="*/ 90 h 348"/>
              <a:gd name="T102" fmla="*/ 118 w 213"/>
              <a:gd name="T103" fmla="*/ 82 h 348"/>
              <a:gd name="T104" fmla="*/ 126 w 213"/>
              <a:gd name="T105" fmla="*/ 90 h 348"/>
              <a:gd name="T106" fmla="*/ 103 w 213"/>
              <a:gd name="T107" fmla="*/ 112 h 348"/>
              <a:gd name="T108" fmla="*/ 95 w 213"/>
              <a:gd name="T109" fmla="*/ 120 h 348"/>
              <a:gd name="T110" fmla="*/ 87 w 213"/>
              <a:gd name="T111" fmla="*/ 112 h 348"/>
              <a:gd name="T112" fmla="*/ 95 w 213"/>
              <a:gd name="T113" fmla="*/ 104 h 348"/>
              <a:gd name="T114" fmla="*/ 103 w 213"/>
              <a:gd name="T115" fmla="*/ 112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3" h="348">
                <a:moveTo>
                  <a:pt x="106" y="224"/>
                </a:moveTo>
                <a:cubicBezTo>
                  <a:pt x="135" y="224"/>
                  <a:pt x="159" y="200"/>
                  <a:pt x="159" y="171"/>
                </a:cubicBezTo>
                <a:cubicBezTo>
                  <a:pt x="159" y="152"/>
                  <a:pt x="159" y="75"/>
                  <a:pt x="159" y="53"/>
                </a:cubicBezTo>
                <a:cubicBezTo>
                  <a:pt x="159" y="23"/>
                  <a:pt x="135" y="0"/>
                  <a:pt x="106" y="0"/>
                </a:cubicBezTo>
                <a:cubicBezTo>
                  <a:pt x="77" y="0"/>
                  <a:pt x="54" y="23"/>
                  <a:pt x="54" y="53"/>
                </a:cubicBezTo>
                <a:cubicBezTo>
                  <a:pt x="54" y="69"/>
                  <a:pt x="54" y="154"/>
                  <a:pt x="54" y="171"/>
                </a:cubicBezTo>
                <a:cubicBezTo>
                  <a:pt x="54" y="200"/>
                  <a:pt x="77" y="224"/>
                  <a:pt x="106" y="224"/>
                </a:cubicBezTo>
                <a:close/>
                <a:moveTo>
                  <a:pt x="78" y="53"/>
                </a:moveTo>
                <a:cubicBezTo>
                  <a:pt x="78" y="37"/>
                  <a:pt x="90" y="24"/>
                  <a:pt x="106" y="24"/>
                </a:cubicBezTo>
                <a:cubicBezTo>
                  <a:pt x="122" y="24"/>
                  <a:pt x="135" y="37"/>
                  <a:pt x="135" y="53"/>
                </a:cubicBezTo>
                <a:cubicBezTo>
                  <a:pt x="135" y="171"/>
                  <a:pt x="135" y="171"/>
                  <a:pt x="135" y="171"/>
                </a:cubicBezTo>
                <a:cubicBezTo>
                  <a:pt x="135" y="187"/>
                  <a:pt x="122" y="200"/>
                  <a:pt x="106" y="200"/>
                </a:cubicBezTo>
                <a:cubicBezTo>
                  <a:pt x="90" y="200"/>
                  <a:pt x="78" y="187"/>
                  <a:pt x="78" y="171"/>
                </a:cubicBezTo>
                <a:lnTo>
                  <a:pt x="78" y="53"/>
                </a:lnTo>
                <a:close/>
                <a:moveTo>
                  <a:pt x="213" y="137"/>
                </a:moveTo>
                <a:cubicBezTo>
                  <a:pt x="213" y="137"/>
                  <a:pt x="213" y="137"/>
                  <a:pt x="213" y="182"/>
                </a:cubicBezTo>
                <a:cubicBezTo>
                  <a:pt x="213" y="232"/>
                  <a:pt x="173" y="273"/>
                  <a:pt x="124" y="277"/>
                </a:cubicBezTo>
                <a:cubicBezTo>
                  <a:pt x="124" y="277"/>
                  <a:pt x="124" y="277"/>
                  <a:pt x="124" y="313"/>
                </a:cubicBezTo>
                <a:cubicBezTo>
                  <a:pt x="124" y="313"/>
                  <a:pt x="124" y="313"/>
                  <a:pt x="177" y="313"/>
                </a:cubicBezTo>
                <a:cubicBezTo>
                  <a:pt x="177" y="313"/>
                  <a:pt x="177" y="313"/>
                  <a:pt x="177" y="348"/>
                </a:cubicBezTo>
                <a:cubicBezTo>
                  <a:pt x="177" y="348"/>
                  <a:pt x="177" y="348"/>
                  <a:pt x="35" y="348"/>
                </a:cubicBezTo>
                <a:cubicBezTo>
                  <a:pt x="35" y="348"/>
                  <a:pt x="35" y="348"/>
                  <a:pt x="35" y="313"/>
                </a:cubicBezTo>
                <a:cubicBezTo>
                  <a:pt x="35" y="313"/>
                  <a:pt x="35" y="313"/>
                  <a:pt x="89" y="313"/>
                </a:cubicBezTo>
                <a:cubicBezTo>
                  <a:pt x="89" y="313"/>
                  <a:pt x="89" y="313"/>
                  <a:pt x="89" y="277"/>
                </a:cubicBezTo>
                <a:cubicBezTo>
                  <a:pt x="39" y="273"/>
                  <a:pt x="0" y="232"/>
                  <a:pt x="0" y="182"/>
                </a:cubicBezTo>
                <a:cubicBezTo>
                  <a:pt x="0" y="182"/>
                  <a:pt x="0" y="182"/>
                  <a:pt x="0" y="137"/>
                </a:cubicBezTo>
                <a:cubicBezTo>
                  <a:pt x="0" y="137"/>
                  <a:pt x="0" y="137"/>
                  <a:pt x="34" y="137"/>
                </a:cubicBezTo>
                <a:cubicBezTo>
                  <a:pt x="34" y="137"/>
                  <a:pt x="34" y="137"/>
                  <a:pt x="34" y="182"/>
                </a:cubicBezTo>
                <a:cubicBezTo>
                  <a:pt x="34" y="215"/>
                  <a:pt x="62" y="242"/>
                  <a:pt x="94" y="242"/>
                </a:cubicBezTo>
                <a:cubicBezTo>
                  <a:pt x="94" y="242"/>
                  <a:pt x="94" y="242"/>
                  <a:pt x="118" y="242"/>
                </a:cubicBezTo>
                <a:cubicBezTo>
                  <a:pt x="151" y="242"/>
                  <a:pt x="178" y="215"/>
                  <a:pt x="178" y="182"/>
                </a:cubicBezTo>
                <a:cubicBezTo>
                  <a:pt x="178" y="182"/>
                  <a:pt x="178" y="182"/>
                  <a:pt x="178" y="137"/>
                </a:cubicBezTo>
                <a:lnTo>
                  <a:pt x="213" y="137"/>
                </a:lnTo>
                <a:close/>
                <a:moveTo>
                  <a:pt x="103" y="67"/>
                </a:moveTo>
                <a:cubicBezTo>
                  <a:pt x="103" y="71"/>
                  <a:pt x="99" y="75"/>
                  <a:pt x="95" y="75"/>
                </a:cubicBezTo>
                <a:cubicBezTo>
                  <a:pt x="90" y="75"/>
                  <a:pt x="87" y="71"/>
                  <a:pt x="87" y="67"/>
                </a:cubicBezTo>
                <a:cubicBezTo>
                  <a:pt x="87" y="62"/>
                  <a:pt x="90" y="59"/>
                  <a:pt x="95" y="59"/>
                </a:cubicBezTo>
                <a:cubicBezTo>
                  <a:pt x="99" y="59"/>
                  <a:pt x="103" y="62"/>
                  <a:pt x="103" y="67"/>
                </a:cubicBezTo>
                <a:close/>
                <a:moveTo>
                  <a:pt x="103" y="90"/>
                </a:moveTo>
                <a:cubicBezTo>
                  <a:pt x="103" y="94"/>
                  <a:pt x="99" y="98"/>
                  <a:pt x="95" y="98"/>
                </a:cubicBezTo>
                <a:cubicBezTo>
                  <a:pt x="90" y="98"/>
                  <a:pt x="87" y="94"/>
                  <a:pt x="87" y="90"/>
                </a:cubicBezTo>
                <a:cubicBezTo>
                  <a:pt x="87" y="85"/>
                  <a:pt x="90" y="82"/>
                  <a:pt x="95" y="82"/>
                </a:cubicBezTo>
                <a:cubicBezTo>
                  <a:pt x="99" y="82"/>
                  <a:pt x="103" y="85"/>
                  <a:pt x="103" y="90"/>
                </a:cubicBezTo>
                <a:close/>
                <a:moveTo>
                  <a:pt x="126" y="67"/>
                </a:moveTo>
                <a:cubicBezTo>
                  <a:pt x="126" y="71"/>
                  <a:pt x="122" y="75"/>
                  <a:pt x="118" y="75"/>
                </a:cubicBezTo>
                <a:cubicBezTo>
                  <a:pt x="113" y="75"/>
                  <a:pt x="110" y="71"/>
                  <a:pt x="110" y="67"/>
                </a:cubicBezTo>
                <a:cubicBezTo>
                  <a:pt x="110" y="62"/>
                  <a:pt x="113" y="59"/>
                  <a:pt x="118" y="59"/>
                </a:cubicBezTo>
                <a:cubicBezTo>
                  <a:pt x="122" y="59"/>
                  <a:pt x="126" y="62"/>
                  <a:pt x="126" y="67"/>
                </a:cubicBezTo>
                <a:close/>
                <a:moveTo>
                  <a:pt x="126" y="90"/>
                </a:moveTo>
                <a:cubicBezTo>
                  <a:pt x="126" y="94"/>
                  <a:pt x="122" y="98"/>
                  <a:pt x="118" y="98"/>
                </a:cubicBezTo>
                <a:cubicBezTo>
                  <a:pt x="113" y="98"/>
                  <a:pt x="110" y="94"/>
                  <a:pt x="110" y="90"/>
                </a:cubicBezTo>
                <a:cubicBezTo>
                  <a:pt x="110" y="85"/>
                  <a:pt x="113" y="82"/>
                  <a:pt x="118" y="82"/>
                </a:cubicBezTo>
                <a:cubicBezTo>
                  <a:pt x="122" y="82"/>
                  <a:pt x="126" y="85"/>
                  <a:pt x="126" y="90"/>
                </a:cubicBezTo>
                <a:close/>
                <a:moveTo>
                  <a:pt x="103" y="112"/>
                </a:moveTo>
                <a:cubicBezTo>
                  <a:pt x="103" y="116"/>
                  <a:pt x="99" y="120"/>
                  <a:pt x="95" y="120"/>
                </a:cubicBezTo>
                <a:cubicBezTo>
                  <a:pt x="90" y="120"/>
                  <a:pt x="87" y="116"/>
                  <a:pt x="87" y="112"/>
                </a:cubicBezTo>
                <a:cubicBezTo>
                  <a:pt x="87" y="107"/>
                  <a:pt x="90" y="104"/>
                  <a:pt x="95" y="104"/>
                </a:cubicBezTo>
                <a:cubicBezTo>
                  <a:pt x="99" y="104"/>
                  <a:pt x="103" y="107"/>
                  <a:pt x="103" y="112"/>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3" name="Title 3"/>
          <p:cNvSpPr txBox="1">
            <a:spLocks/>
          </p:cNvSpPr>
          <p:nvPr/>
        </p:nvSpPr>
        <p:spPr>
          <a:xfrm>
            <a:off x="274638" y="1364282"/>
            <a:ext cx="11887200" cy="1831975"/>
          </a:xfrm>
          <a:prstGeom prst="rect">
            <a:avLst/>
          </a:prstGeom>
        </p:spPr>
        <p:txBody>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11500" b="0" i="0" u="none" strike="noStrike" kern="1200" cap="none" spc="-102" normalizeH="0" baseline="0" noProof="0" dirty="0">
                <a:ln w="3175">
                  <a:noFill/>
                </a:ln>
                <a:gradFill>
                  <a:gsLst>
                    <a:gs pos="1250">
                      <a:schemeClr val="tx1"/>
                    </a:gs>
                    <a:gs pos="100000">
                      <a:schemeClr val="tx1"/>
                    </a:gs>
                  </a:gsLst>
                  <a:lin ang="5400000" scaled="0"/>
                </a:gradFill>
                <a:effectLst/>
                <a:uLnTx/>
                <a:uFillTx/>
                <a:latin typeface="+mj-lt"/>
                <a:ea typeface="+mn-ea"/>
                <a:cs typeface="Segoe UI" pitchFamily="34" charset="0"/>
              </a:rPr>
              <a:t>Q&amp;A</a:t>
            </a:r>
          </a:p>
        </p:txBody>
      </p:sp>
    </p:spTree>
    <p:extLst>
      <p:ext uri="{BB962C8B-B14F-4D97-AF65-F5344CB8AC3E}">
        <p14:creationId xmlns:p14="http://schemas.microsoft.com/office/powerpoint/2010/main" val="342224758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582227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Session objectives and takeaways</a:t>
            </a:r>
          </a:p>
        </p:txBody>
      </p:sp>
      <p:sp>
        <p:nvSpPr>
          <p:cNvPr id="5" name="Text Placeholder 4"/>
          <p:cNvSpPr>
            <a:spLocks noGrp="1"/>
          </p:cNvSpPr>
          <p:nvPr>
            <p:ph type="body" sz="quarter" idx="10"/>
          </p:nvPr>
        </p:nvSpPr>
        <p:spPr>
          <a:xfrm>
            <a:off x="274638" y="1212850"/>
            <a:ext cx="11887200" cy="1077218"/>
          </a:xfrm>
        </p:spPr>
        <p:txBody>
          <a:bodyPr vert="horz" wrap="square" lIns="146304" tIns="91440" rIns="146304" bIns="91440" rtlCol="0" anchor="t">
            <a:spAutoFit/>
          </a:bodyPr>
          <a:lstStyle/>
          <a:p>
            <a:r>
              <a:rPr lang="EN-US" dirty="0"/>
              <a:t>Session objective(s): </a:t>
            </a:r>
          </a:p>
          <a:p>
            <a:pPr lvl="1"/>
            <a:r>
              <a:rPr lang="EN-US" dirty="0">
                <a:solidFill>
                  <a:schemeClr val="tx1"/>
                </a:solidFill>
              </a:rPr>
              <a:t>Build </a:t>
            </a:r>
            <a:r>
              <a:rPr lang="EN-US" b="1" i="1" dirty="0">
                <a:solidFill>
                  <a:schemeClr val="tx1"/>
                </a:solidFill>
              </a:rPr>
              <a:t>compelling </a:t>
            </a:r>
            <a:r>
              <a:rPr lang="EN-US" dirty="0">
                <a:solidFill>
                  <a:schemeClr val="tx1"/>
                </a:solidFill>
              </a:rPr>
              <a:t>apps with Microsoft Graph</a:t>
            </a:r>
          </a:p>
        </p:txBody>
      </p:sp>
    </p:spTree>
    <p:extLst>
      <p:ext uri="{BB962C8B-B14F-4D97-AF65-F5344CB8AC3E}">
        <p14:creationId xmlns:p14="http://schemas.microsoft.com/office/powerpoint/2010/main" val="3753133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5126323" y="2506662"/>
            <a:ext cx="7037881" cy="3522594"/>
          </a:xfrm>
          <a:prstGeom prst="rect">
            <a:avLst/>
          </a:prstGeom>
        </p:spPr>
      </p:pic>
      <p:sp>
        <p:nvSpPr>
          <p:cNvPr id="4" name="Text Placeholder 3"/>
          <p:cNvSpPr>
            <a:spLocks noGrp="1"/>
          </p:cNvSpPr>
          <p:nvPr>
            <p:ph type="body" sz="quarter" idx="10"/>
          </p:nvPr>
        </p:nvSpPr>
        <p:spPr>
          <a:xfrm>
            <a:off x="281383" y="1215444"/>
            <a:ext cx="5936854" cy="5283626"/>
          </a:xfrm>
        </p:spPr>
        <p:txBody>
          <a:bodyPr vert="horz" wrap="square" lIns="146304" tIns="91440" rIns="146304" bIns="91440" rtlCol="0" anchor="t">
            <a:spAutoFit/>
          </a:bodyPr>
          <a:lstStyle/>
          <a:p>
            <a:pPr marL="0" indent="0">
              <a:buNone/>
            </a:pPr>
            <a:r>
              <a:rPr lang="EN-US"/>
              <a:t>Single API for:</a:t>
            </a:r>
            <a:endParaRPr lang="EN-US" dirty="0"/>
          </a:p>
          <a:p>
            <a:pPr marL="0" indent="0">
              <a:buNone/>
            </a:pPr>
            <a:endParaRPr lang="en-US" sz="1598" dirty="0"/>
          </a:p>
          <a:p>
            <a:pPr marL="280679" indent="-280679">
              <a:buFont typeface="+mj-lt"/>
              <a:buAutoNum type="arabicPeriod"/>
            </a:pPr>
            <a:r>
              <a:rPr lang="EN-US" sz="3600">
                <a:solidFill>
                  <a:schemeClr val="tx2"/>
                </a:solidFill>
              </a:rPr>
              <a:t>Accessing data</a:t>
            </a:r>
            <a:endParaRPr lang="EN-US" sz="3600" dirty="0">
              <a:solidFill>
                <a:schemeClr val="tx2"/>
              </a:solidFill>
            </a:endParaRPr>
          </a:p>
          <a:p>
            <a:pPr marL="241034" lvl="1" indent="0">
              <a:buNone/>
            </a:pPr>
            <a:r>
              <a:rPr lang="EN-US" sz="2000"/>
              <a:t>/me, /users, /groups, /messages, /drive, ….</a:t>
            </a:r>
            <a:endParaRPr lang="EN-US" sz="2000" dirty="0"/>
          </a:p>
          <a:p>
            <a:pPr marL="280679" indent="-280679">
              <a:spcBef>
                <a:spcPts val="3000"/>
              </a:spcBef>
              <a:buFont typeface="+mj-lt"/>
              <a:buAutoNum type="arabicPeriod"/>
            </a:pPr>
            <a:r>
              <a:rPr lang="EN-US" sz="3600">
                <a:solidFill>
                  <a:schemeClr val="tx2"/>
                </a:solidFill>
              </a:rPr>
              <a:t>Traversing data</a:t>
            </a:r>
            <a:endParaRPr lang="EN-US" sz="3600" dirty="0">
              <a:solidFill>
                <a:schemeClr val="tx2"/>
              </a:solidFill>
            </a:endParaRPr>
          </a:p>
          <a:p>
            <a:pPr marL="241034" lvl="1" indent="0">
              <a:buNone/>
            </a:pPr>
            <a:r>
              <a:rPr lang="EN-US" sz="2000"/>
              <a:t>/drive/items/&lt;</a:t>
            </a:r>
            <a:r>
              <a:rPr lang="EN-US" sz="2000" dirty="0"/>
              <a:t>id</a:t>
            </a:r>
            <a:r>
              <a:rPr lang="EN-US" sz="2000"/>
              <a:t>&gt;/lastmodifiedByUser</a:t>
            </a:r>
            <a:endParaRPr lang="EN-US" sz="2000" dirty="0"/>
          </a:p>
          <a:p>
            <a:pPr marL="280679" indent="-280679">
              <a:spcBef>
                <a:spcPts val="3000"/>
              </a:spcBef>
              <a:buFont typeface="+mj-lt"/>
              <a:buAutoNum type="arabicPeriod"/>
            </a:pPr>
            <a:r>
              <a:rPr lang="EN-US" sz="3600">
                <a:solidFill>
                  <a:schemeClr val="tx2"/>
                </a:solidFill>
              </a:rPr>
              <a:t>Accessing insights</a:t>
            </a:r>
            <a:endParaRPr lang="EN-US" sz="3600" dirty="0">
              <a:solidFill>
                <a:schemeClr val="tx2"/>
              </a:solidFill>
            </a:endParaRPr>
          </a:p>
          <a:p>
            <a:pPr marL="241034" lvl="1" indent="0">
              <a:buNone/>
            </a:pPr>
            <a:r>
              <a:rPr lang="EN-US" sz="2000"/>
              <a:t>/insights/trending</a:t>
            </a:r>
            <a:endParaRPr lang="EN-US" sz="2000" dirty="0"/>
          </a:p>
          <a:p>
            <a:pPr marL="280679" indent="-280679">
              <a:spcBef>
                <a:spcPts val="3000"/>
              </a:spcBef>
              <a:buFont typeface="+mj-lt"/>
              <a:buAutoNum type="arabicPeriod"/>
            </a:pPr>
            <a:r>
              <a:rPr lang="EN-US" sz="3600">
                <a:solidFill>
                  <a:schemeClr val="accent1"/>
                </a:solidFill>
              </a:rPr>
              <a:t>Work/School and Personal</a:t>
            </a:r>
            <a:endParaRPr lang="EN-US" sz="3600" dirty="0">
              <a:solidFill>
                <a:schemeClr val="accent1"/>
              </a:solidFill>
            </a:endParaRPr>
          </a:p>
        </p:txBody>
      </p:sp>
      <p:sp>
        <p:nvSpPr>
          <p:cNvPr id="2" name="Title 1"/>
          <p:cNvSpPr>
            <a:spLocks noGrp="1"/>
          </p:cNvSpPr>
          <p:nvPr>
            <p:ph type="title"/>
          </p:nvPr>
        </p:nvSpPr>
        <p:spPr/>
        <p:txBody>
          <a:bodyPr/>
          <a:lstStyle/>
          <a:p>
            <a:r>
              <a:rPr lang="EN-US"/>
              <a:t>Recap: What is Microsoft Graph?</a:t>
            </a:r>
          </a:p>
        </p:txBody>
      </p:sp>
      <p:sp>
        <p:nvSpPr>
          <p:cNvPr id="8" name="Title 5"/>
          <p:cNvSpPr txBox="1">
            <a:spLocks/>
          </p:cNvSpPr>
          <p:nvPr/>
        </p:nvSpPr>
        <p:spPr>
          <a:xfrm>
            <a:off x="6194012" y="1728262"/>
            <a:ext cx="5443036" cy="617171"/>
          </a:xfrm>
          <a:prstGeom prst="rect">
            <a:avLst/>
          </a:prstGeom>
          <a:solidFill>
            <a:schemeClr val="accent1"/>
          </a:solidFill>
        </p:spPr>
        <p:txBody>
          <a:bodyPr vert="horz" wrap="square" lIns="146080" tIns="91299" rIns="146080" bIns="91299"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3596" b="0" i="0" u="none" strike="noStrike" kern="1200" cap="none" spc="-102" normalizeH="0" baseline="0" noProof="0" dirty="0">
                <a:ln w="3175">
                  <a:noFill/>
                </a:ln>
                <a:solidFill>
                  <a:srgbClr val="FFFFFF"/>
                </a:solidFill>
                <a:effectLst/>
                <a:uLnTx/>
                <a:uFillTx/>
                <a:latin typeface="+mj-lt"/>
                <a:ea typeface="+mn-ea"/>
                <a:cs typeface="Segoe UI" pitchFamily="34" charset="0"/>
              </a:rPr>
              <a:t>https://graph.microsoft.com/</a:t>
            </a:r>
          </a:p>
          <a:p>
            <a:pPr marL="0" marR="0" lvl="0" indent="0" algn="l" defTabSz="932742" rtl="0" eaLnBrk="1" fontAlgn="auto" latinLnBrk="0" hangingPunct="1">
              <a:lnSpc>
                <a:spcPct val="90000"/>
              </a:lnSpc>
              <a:spcBef>
                <a:spcPct val="0"/>
              </a:spcBef>
              <a:spcAft>
                <a:spcPts val="0"/>
              </a:spcAft>
              <a:buClrTx/>
              <a:buSzTx/>
              <a:buFontTx/>
              <a:buNone/>
              <a:tabLst/>
              <a:defRPr/>
            </a:pPr>
            <a:endParaRPr kumimoji="0" lang="en-US" sz="3596" b="0" i="0" u="none" strike="noStrike" kern="1200" cap="none" spc="-102" normalizeH="0" baseline="0" noProof="0" dirty="0">
              <a:ln w="3175">
                <a:noFill/>
              </a:ln>
              <a:solidFill>
                <a:srgbClr val="FFFFFF"/>
              </a:solidFill>
              <a:effectLst/>
              <a:uLnTx/>
              <a:uFillTx/>
              <a:latin typeface="+mj-lt"/>
              <a:ea typeface="+mn-ea"/>
              <a:cs typeface="Segoe UI" pitchFamily="34" charset="0"/>
            </a:endParaRPr>
          </a:p>
        </p:txBody>
      </p:sp>
    </p:spTree>
    <p:extLst>
      <p:ext uri="{BB962C8B-B14F-4D97-AF65-F5344CB8AC3E}">
        <p14:creationId xmlns:p14="http://schemas.microsoft.com/office/powerpoint/2010/main" val="34696202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APIs </a:t>
            </a:r>
            <a:r>
              <a:rPr lang="EN-US">
                <a:solidFill>
                  <a:schemeClr val="tx1"/>
                </a:solidFill>
              </a:rPr>
              <a:t>scattered and </a:t>
            </a:r>
            <a:r>
              <a:rPr lang="EN-US"/>
              <a:t>inconsistent</a:t>
            </a:r>
          </a:p>
        </p:txBody>
      </p:sp>
      <p:sp>
        <p:nvSpPr>
          <p:cNvPr id="68" name="TextBox 51"/>
          <p:cNvSpPr txBox="1"/>
          <p:nvPr/>
        </p:nvSpPr>
        <p:spPr>
          <a:xfrm>
            <a:off x="625711" y="1330811"/>
            <a:ext cx="4658990" cy="1200329"/>
          </a:xfrm>
          <a:prstGeom prst="rect">
            <a:avLst/>
          </a:prstGeom>
          <a:noFill/>
        </p:spPr>
        <p:txBody>
          <a:bodyPr wrap="none" lIns="186521"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gradFill>
                  <a:gsLst>
                    <a:gs pos="0">
                      <a:srgbClr val="404040"/>
                    </a:gs>
                    <a:gs pos="55000">
                      <a:srgbClr val="404040"/>
                    </a:gs>
                  </a:gsLst>
                  <a:lin ang="5400000" scaled="0"/>
                </a:gradFill>
                <a:effectLst/>
                <a:uLnTx/>
                <a:uFillTx/>
                <a:latin typeface="Segoe UI"/>
                <a:ea typeface="+mn-ea"/>
                <a:cs typeface="+mn-cs"/>
              </a:rPr>
              <a:t>Azure Active Directory Graph API </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0000"/>
                </a:solidFill>
                <a:effectLst/>
                <a:uLnTx/>
                <a:uFillTx/>
                <a:latin typeface="Segoe UI"/>
                <a:ea typeface="+mn-ea"/>
                <a:cs typeface="+mn-cs"/>
              </a:rPr>
              <a:t>https://graph.windows.net/contoso.com/users</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0000"/>
                </a:solidFill>
                <a:effectLst/>
                <a:uLnTx/>
                <a:uFillTx/>
                <a:latin typeface="Segoe UI"/>
                <a:ea typeface="+mn-ea"/>
                <a:cs typeface="+mn-cs"/>
              </a:rPr>
              <a:t>https://graph.windows.net/contoso.com/groups</a:t>
            </a:r>
            <a:r>
              <a:rPr kumimoji="0" lang="en-US" sz="1600" b="0" i="0" u="none" strike="noStrike" kern="1200" cap="none" spc="0" normalizeH="0" baseline="0" noProof="0" dirty="0">
                <a:ln>
                  <a:noFill/>
                </a:ln>
                <a:solidFill>
                  <a:srgbClr val="5C2D91"/>
                </a:solidFill>
                <a:effectLst/>
                <a:uLnTx/>
                <a:uFillTx/>
                <a:latin typeface="Segoe UI"/>
                <a:ea typeface="+mn-ea"/>
                <a:cs typeface="+mn-cs"/>
              </a:rPr>
              <a:t> </a:t>
            </a: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gradFill>
                <a:gsLst>
                  <a:gs pos="0">
                    <a:srgbClr val="404040"/>
                  </a:gs>
                  <a:gs pos="55000">
                    <a:srgbClr val="404040"/>
                  </a:gs>
                </a:gsLst>
                <a:lin ang="5400000" scaled="0"/>
              </a:gradFill>
              <a:effectLst/>
              <a:uLnTx/>
              <a:uFillTx/>
              <a:latin typeface="Segoe UI"/>
              <a:ea typeface="+mn-ea"/>
              <a:cs typeface="+mn-cs"/>
            </a:endParaRPr>
          </a:p>
        </p:txBody>
      </p:sp>
      <p:grpSp>
        <p:nvGrpSpPr>
          <p:cNvPr id="69" name="Group 68"/>
          <p:cNvGrpSpPr/>
          <p:nvPr/>
        </p:nvGrpSpPr>
        <p:grpSpPr>
          <a:xfrm>
            <a:off x="274639" y="1448730"/>
            <a:ext cx="402643" cy="402274"/>
            <a:chOff x="446049" y="1441577"/>
            <a:chExt cx="786384" cy="788667"/>
          </a:xfrm>
        </p:grpSpPr>
        <p:sp>
          <p:nvSpPr>
            <p:cNvPr id="70" name="Rectangle 69"/>
            <p:cNvSpPr/>
            <p:nvPr/>
          </p:nvSpPr>
          <p:spPr bwMode="auto">
            <a:xfrm>
              <a:off x="446049" y="1441577"/>
              <a:ext cx="786384" cy="788667"/>
            </a:xfrm>
            <a:prstGeom prst="rect">
              <a:avLst/>
            </a:prstGeom>
            <a:solidFill>
              <a:srgbClr val="0078D7"/>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71" name="Freeform 41"/>
            <p:cNvSpPr>
              <a:spLocks noEditPoints="1"/>
            </p:cNvSpPr>
            <p:nvPr/>
          </p:nvSpPr>
          <p:spPr bwMode="auto">
            <a:xfrm>
              <a:off x="546771" y="1553556"/>
              <a:ext cx="584941" cy="564709"/>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grpSp>
      <p:sp>
        <p:nvSpPr>
          <p:cNvPr id="72" name="TextBox 51"/>
          <p:cNvSpPr txBox="1"/>
          <p:nvPr/>
        </p:nvSpPr>
        <p:spPr>
          <a:xfrm>
            <a:off x="5917770" y="1380253"/>
            <a:ext cx="3146973" cy="954107"/>
          </a:xfrm>
          <a:prstGeom prst="rect">
            <a:avLst/>
          </a:prstGeom>
          <a:noFill/>
        </p:spPr>
        <p:txBody>
          <a:bodyPr wrap="none" lIns="186521"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gradFill>
                  <a:gsLst>
                    <a:gs pos="0">
                      <a:srgbClr val="404040"/>
                    </a:gs>
                    <a:gs pos="55000">
                      <a:srgbClr val="404040"/>
                    </a:gs>
                  </a:gsLst>
                  <a:lin ang="5400000" scaled="0"/>
                </a:gradFill>
                <a:effectLst/>
                <a:uLnTx/>
                <a:uFillTx/>
                <a:latin typeface="Segoe UI"/>
                <a:ea typeface="+mn-ea"/>
                <a:cs typeface="+mn-cs"/>
              </a:rPr>
              <a:t>Windows Live profile API </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0000"/>
                </a:solidFill>
                <a:effectLst/>
                <a:uLnTx/>
                <a:uFillTx/>
                <a:latin typeface="Segoe UI"/>
                <a:ea typeface="+mn-ea"/>
                <a:cs typeface="+mn-cs"/>
              </a:rPr>
              <a:t>https://apis.live.net/v5.0/me</a:t>
            </a: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gradFill>
                <a:gsLst>
                  <a:gs pos="0">
                    <a:srgbClr val="404040"/>
                  </a:gs>
                  <a:gs pos="55000">
                    <a:srgbClr val="404040"/>
                  </a:gs>
                </a:gsLst>
                <a:lin ang="5400000" scaled="0"/>
              </a:gradFill>
              <a:effectLst/>
              <a:uLnTx/>
              <a:uFillTx/>
              <a:latin typeface="Segoe UI"/>
              <a:ea typeface="+mn-ea"/>
              <a:cs typeface="+mn-cs"/>
            </a:endParaRPr>
          </a:p>
        </p:txBody>
      </p:sp>
      <p:grpSp>
        <p:nvGrpSpPr>
          <p:cNvPr id="73" name="Group 72"/>
          <p:cNvGrpSpPr/>
          <p:nvPr/>
        </p:nvGrpSpPr>
        <p:grpSpPr>
          <a:xfrm>
            <a:off x="5558230" y="1498110"/>
            <a:ext cx="402336" cy="402336"/>
            <a:chOff x="1422289" y="1435556"/>
            <a:chExt cx="786384" cy="788667"/>
          </a:xfrm>
        </p:grpSpPr>
        <p:sp>
          <p:nvSpPr>
            <p:cNvPr id="74" name="Rectangle 73"/>
            <p:cNvSpPr/>
            <p:nvPr/>
          </p:nvSpPr>
          <p:spPr bwMode="auto">
            <a:xfrm>
              <a:off x="1422289" y="1435556"/>
              <a:ext cx="786384" cy="788667"/>
            </a:xfrm>
            <a:prstGeom prst="rect">
              <a:avLst/>
            </a:prstGeom>
            <a:solidFill>
              <a:srgbClr val="0078D7"/>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75" name="Freeform 7"/>
            <p:cNvSpPr>
              <a:spLocks noEditPoints="1"/>
            </p:cNvSpPr>
            <p:nvPr/>
          </p:nvSpPr>
          <p:spPr bwMode="auto">
            <a:xfrm>
              <a:off x="1558024" y="1547034"/>
              <a:ext cx="514913" cy="554768"/>
            </a:xfrm>
            <a:custGeom>
              <a:avLst/>
              <a:gdLst>
                <a:gd name="T0" fmla="*/ 73 w 106"/>
                <a:gd name="T1" fmla="*/ 68 h 118"/>
                <a:gd name="T2" fmla="*/ 90 w 106"/>
                <a:gd name="T3" fmla="*/ 37 h 118"/>
                <a:gd name="T4" fmla="*/ 53 w 106"/>
                <a:gd name="T5" fmla="*/ 0 h 118"/>
                <a:gd name="T6" fmla="*/ 16 w 106"/>
                <a:gd name="T7" fmla="*/ 37 h 118"/>
                <a:gd name="T8" fmla="*/ 33 w 106"/>
                <a:gd name="T9" fmla="*/ 68 h 118"/>
                <a:gd name="T10" fmla="*/ 0 w 106"/>
                <a:gd name="T11" fmla="*/ 117 h 118"/>
                <a:gd name="T12" fmla="*/ 0 w 106"/>
                <a:gd name="T13" fmla="*/ 118 h 118"/>
                <a:gd name="T14" fmla="*/ 10 w 106"/>
                <a:gd name="T15" fmla="*/ 118 h 118"/>
                <a:gd name="T16" fmla="*/ 10 w 106"/>
                <a:gd name="T17" fmla="*/ 117 h 118"/>
                <a:gd name="T18" fmla="*/ 53 w 106"/>
                <a:gd name="T19" fmla="*/ 74 h 118"/>
                <a:gd name="T20" fmla="*/ 96 w 106"/>
                <a:gd name="T21" fmla="*/ 117 h 118"/>
                <a:gd name="T22" fmla="*/ 96 w 106"/>
                <a:gd name="T23" fmla="*/ 118 h 118"/>
                <a:gd name="T24" fmla="*/ 106 w 106"/>
                <a:gd name="T25" fmla="*/ 118 h 118"/>
                <a:gd name="T26" fmla="*/ 106 w 106"/>
                <a:gd name="T27" fmla="*/ 117 h 118"/>
                <a:gd name="T28" fmla="*/ 73 w 106"/>
                <a:gd name="T29" fmla="*/ 68 h 118"/>
                <a:gd name="T30" fmla="*/ 53 w 106"/>
                <a:gd name="T31" fmla="*/ 10 h 118"/>
                <a:gd name="T32" fmla="*/ 80 w 106"/>
                <a:gd name="T33" fmla="*/ 37 h 118"/>
                <a:gd name="T34" fmla="*/ 53 w 106"/>
                <a:gd name="T35" fmla="*/ 64 h 118"/>
                <a:gd name="T36" fmla="*/ 26 w 106"/>
                <a:gd name="T37" fmla="*/ 37 h 118"/>
                <a:gd name="T38" fmla="*/ 53 w 106"/>
                <a:gd name="T39" fmla="*/ 1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6" h="118">
                  <a:moveTo>
                    <a:pt x="73" y="68"/>
                  </a:moveTo>
                  <a:cubicBezTo>
                    <a:pt x="84" y="61"/>
                    <a:pt x="90" y="50"/>
                    <a:pt x="90" y="37"/>
                  </a:cubicBezTo>
                  <a:cubicBezTo>
                    <a:pt x="90" y="17"/>
                    <a:pt x="73" y="0"/>
                    <a:pt x="53" y="0"/>
                  </a:cubicBezTo>
                  <a:cubicBezTo>
                    <a:pt x="33" y="0"/>
                    <a:pt x="16" y="17"/>
                    <a:pt x="16" y="37"/>
                  </a:cubicBezTo>
                  <a:cubicBezTo>
                    <a:pt x="16" y="50"/>
                    <a:pt x="22" y="61"/>
                    <a:pt x="33" y="68"/>
                  </a:cubicBezTo>
                  <a:cubicBezTo>
                    <a:pt x="13" y="76"/>
                    <a:pt x="0" y="96"/>
                    <a:pt x="0" y="117"/>
                  </a:cubicBezTo>
                  <a:cubicBezTo>
                    <a:pt x="0" y="118"/>
                    <a:pt x="0" y="118"/>
                    <a:pt x="0" y="118"/>
                  </a:cubicBezTo>
                  <a:cubicBezTo>
                    <a:pt x="10" y="118"/>
                    <a:pt x="10" y="118"/>
                    <a:pt x="10" y="118"/>
                  </a:cubicBezTo>
                  <a:cubicBezTo>
                    <a:pt x="10" y="117"/>
                    <a:pt x="10" y="117"/>
                    <a:pt x="10" y="117"/>
                  </a:cubicBezTo>
                  <a:cubicBezTo>
                    <a:pt x="10" y="93"/>
                    <a:pt x="29" y="74"/>
                    <a:pt x="53" y="74"/>
                  </a:cubicBezTo>
                  <a:cubicBezTo>
                    <a:pt x="77" y="74"/>
                    <a:pt x="96" y="93"/>
                    <a:pt x="96" y="117"/>
                  </a:cubicBezTo>
                  <a:cubicBezTo>
                    <a:pt x="96" y="118"/>
                    <a:pt x="96" y="118"/>
                    <a:pt x="96" y="118"/>
                  </a:cubicBezTo>
                  <a:cubicBezTo>
                    <a:pt x="106" y="118"/>
                    <a:pt x="106" y="118"/>
                    <a:pt x="106" y="118"/>
                  </a:cubicBezTo>
                  <a:cubicBezTo>
                    <a:pt x="106" y="117"/>
                    <a:pt x="106" y="117"/>
                    <a:pt x="106" y="117"/>
                  </a:cubicBezTo>
                  <a:cubicBezTo>
                    <a:pt x="106" y="96"/>
                    <a:pt x="93" y="76"/>
                    <a:pt x="73" y="68"/>
                  </a:cubicBezTo>
                  <a:close/>
                  <a:moveTo>
                    <a:pt x="53" y="10"/>
                  </a:moveTo>
                  <a:cubicBezTo>
                    <a:pt x="68" y="10"/>
                    <a:pt x="80" y="22"/>
                    <a:pt x="80" y="37"/>
                  </a:cubicBezTo>
                  <a:cubicBezTo>
                    <a:pt x="80" y="52"/>
                    <a:pt x="68" y="64"/>
                    <a:pt x="53" y="64"/>
                  </a:cubicBezTo>
                  <a:cubicBezTo>
                    <a:pt x="38" y="64"/>
                    <a:pt x="26" y="52"/>
                    <a:pt x="26" y="37"/>
                  </a:cubicBezTo>
                  <a:cubicBezTo>
                    <a:pt x="26" y="22"/>
                    <a:pt x="38" y="10"/>
                    <a:pt x="53" y="10"/>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grpSp>
      <p:sp>
        <p:nvSpPr>
          <p:cNvPr id="76" name="TextBox 51"/>
          <p:cNvSpPr txBox="1"/>
          <p:nvPr/>
        </p:nvSpPr>
        <p:spPr>
          <a:xfrm>
            <a:off x="4435416" y="2247684"/>
            <a:ext cx="8001059" cy="1446550"/>
          </a:xfrm>
          <a:prstGeom prst="rect">
            <a:avLst/>
          </a:prstGeom>
          <a:noFill/>
        </p:spPr>
        <p:txBody>
          <a:bodyPr wrap="none" lIns="186521"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gradFill>
                  <a:gsLst>
                    <a:gs pos="0">
                      <a:srgbClr val="404040"/>
                    </a:gs>
                    <a:gs pos="55000">
                      <a:srgbClr val="404040"/>
                    </a:gs>
                  </a:gsLst>
                  <a:lin ang="5400000" scaled="0"/>
                </a:gradFill>
                <a:effectLst/>
                <a:uLnTx/>
                <a:uFillTx/>
                <a:latin typeface="Segoe UI"/>
                <a:ea typeface="+mn-ea"/>
                <a:cs typeface="+mn-cs"/>
              </a:rPr>
              <a:t>SharePoint User Profile API</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0000"/>
                </a:solidFill>
                <a:effectLst/>
                <a:uLnTx/>
                <a:uFillTx/>
                <a:latin typeface="Segoe UI"/>
                <a:ea typeface="+mn-ea"/>
                <a:cs typeface="+mn-cs"/>
              </a:rPr>
              <a:t>https://contoso.sharepoint.com/_api/SP.UserProfiles.PeopleManager/GetMyProperties</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gradFill>
                  <a:gsLst>
                    <a:gs pos="0">
                      <a:srgbClr val="404040"/>
                    </a:gs>
                    <a:gs pos="55000">
                      <a:srgbClr val="404040"/>
                    </a:gs>
                  </a:gsLst>
                  <a:lin ang="5400000" scaled="0"/>
                </a:gradFill>
                <a:effectLst/>
                <a:uLnTx/>
                <a:uFillTx/>
                <a:latin typeface="Segoe UI"/>
                <a:ea typeface="+mn-ea"/>
                <a:cs typeface="+mn-cs"/>
              </a:rPr>
              <a:t>Exchange HD Picture API</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0000"/>
                </a:solidFill>
                <a:effectLst/>
                <a:uLnTx/>
                <a:uFillTx/>
                <a:latin typeface="Segoe UI"/>
                <a:ea typeface="+mn-ea"/>
                <a:cs typeface="+mn-cs"/>
              </a:rPr>
              <a:t>https://graph.microsoft.com/v1.0/me/photo</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0000"/>
                </a:solidFill>
                <a:effectLst/>
                <a:uLnTx/>
                <a:uFillTx/>
                <a:latin typeface="Segoe UI"/>
                <a:ea typeface="+mn-ea"/>
                <a:cs typeface="+mn-cs"/>
              </a:rPr>
              <a:t> </a:t>
            </a:r>
          </a:p>
        </p:txBody>
      </p:sp>
      <p:grpSp>
        <p:nvGrpSpPr>
          <p:cNvPr id="77" name="Group 76"/>
          <p:cNvGrpSpPr/>
          <p:nvPr/>
        </p:nvGrpSpPr>
        <p:grpSpPr>
          <a:xfrm>
            <a:off x="4032773" y="2585219"/>
            <a:ext cx="402643" cy="402274"/>
            <a:chOff x="446049" y="1441577"/>
            <a:chExt cx="786384" cy="788667"/>
          </a:xfrm>
        </p:grpSpPr>
        <p:sp>
          <p:nvSpPr>
            <p:cNvPr id="78" name="Rectangle 77"/>
            <p:cNvSpPr/>
            <p:nvPr/>
          </p:nvSpPr>
          <p:spPr bwMode="auto">
            <a:xfrm>
              <a:off x="446049" y="1441577"/>
              <a:ext cx="786384" cy="788667"/>
            </a:xfrm>
            <a:prstGeom prst="rect">
              <a:avLst/>
            </a:prstGeom>
            <a:solidFill>
              <a:srgbClr val="0078D7"/>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79" name="Freeform 41"/>
            <p:cNvSpPr>
              <a:spLocks noEditPoints="1"/>
            </p:cNvSpPr>
            <p:nvPr/>
          </p:nvSpPr>
          <p:spPr bwMode="auto">
            <a:xfrm>
              <a:off x="546771" y="1553556"/>
              <a:ext cx="584941" cy="564709"/>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grpSp>
      <p:sp>
        <p:nvSpPr>
          <p:cNvPr id="80" name="TextBox 51"/>
          <p:cNvSpPr txBox="1"/>
          <p:nvPr/>
        </p:nvSpPr>
        <p:spPr>
          <a:xfrm>
            <a:off x="604349" y="3296110"/>
            <a:ext cx="4754336" cy="892552"/>
          </a:xfrm>
          <a:prstGeom prst="rect">
            <a:avLst/>
          </a:prstGeom>
          <a:noFill/>
        </p:spPr>
        <p:txBody>
          <a:bodyPr wrap="none" lIns="186521"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gradFill>
                  <a:gsLst>
                    <a:gs pos="0">
                      <a:srgbClr val="404040"/>
                    </a:gs>
                    <a:gs pos="55000">
                      <a:srgbClr val="404040"/>
                    </a:gs>
                  </a:gsLst>
                  <a:lin ang="5400000" scaled="0"/>
                </a:gradFill>
                <a:effectLst/>
                <a:uLnTx/>
                <a:uFillTx/>
                <a:latin typeface="Segoe UI"/>
                <a:ea typeface="+mn-ea"/>
                <a:cs typeface="+mn-cs"/>
              </a:rPr>
              <a:t>Outlook REST API </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0000"/>
                </a:solidFill>
                <a:effectLst/>
                <a:uLnTx/>
                <a:uFillTx/>
                <a:latin typeface="Segoe UI"/>
                <a:ea typeface="+mn-ea"/>
                <a:cs typeface="+mn-cs"/>
              </a:rPr>
              <a:t>https</a:t>
            </a:r>
            <a:r>
              <a:rPr kumimoji="0" lang="en-US" sz="1600" b="0" i="0" u="none" strike="noStrike" kern="1200" cap="none" spc="0" normalizeH="0" baseline="0" noProof="0">
                <a:ln>
                  <a:noFill/>
                </a:ln>
                <a:solidFill>
                  <a:srgbClr val="FF0000"/>
                </a:solidFill>
                <a:effectLst/>
                <a:uLnTx/>
                <a:uFillTx/>
                <a:latin typeface="Segoe UI"/>
                <a:ea typeface="+mn-ea"/>
                <a:cs typeface="+mn-cs"/>
              </a:rPr>
              <a:t>://outlook.office.com/api/v2.0/me/Messages</a:t>
            </a:r>
            <a:endParaRPr kumimoji="0" lang="en-US" sz="1600" b="0" i="0" u="none" strike="noStrike" kern="1200" cap="none" spc="0" normalizeH="0" baseline="0" noProof="0" dirty="0">
              <a:ln>
                <a:noFill/>
              </a:ln>
              <a:solidFill>
                <a:srgbClr val="FF0000"/>
              </a:solidFill>
              <a:effectLst/>
              <a:uLnTx/>
              <a:uFillTx/>
              <a:latin typeface="Segoe UI"/>
              <a:ea typeface="+mn-ea"/>
              <a:cs typeface="+mn-cs"/>
            </a:endParaRP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0000"/>
                </a:solidFill>
                <a:effectLst/>
                <a:uLnTx/>
                <a:uFillTx/>
                <a:latin typeface="Segoe UI"/>
                <a:ea typeface="+mn-ea"/>
                <a:cs typeface="+mn-cs"/>
              </a:rPr>
              <a:t>https://outlook.office.com/api/v2.0/me/Events </a:t>
            </a:r>
          </a:p>
        </p:txBody>
      </p:sp>
      <p:grpSp>
        <p:nvGrpSpPr>
          <p:cNvPr id="81" name="Group 80"/>
          <p:cNvGrpSpPr/>
          <p:nvPr/>
        </p:nvGrpSpPr>
        <p:grpSpPr>
          <a:xfrm>
            <a:off x="231916" y="3425908"/>
            <a:ext cx="402643" cy="402274"/>
            <a:chOff x="446049" y="1441577"/>
            <a:chExt cx="786384" cy="788667"/>
          </a:xfrm>
        </p:grpSpPr>
        <p:sp>
          <p:nvSpPr>
            <p:cNvPr id="82" name="Rectangle 81"/>
            <p:cNvSpPr/>
            <p:nvPr/>
          </p:nvSpPr>
          <p:spPr bwMode="auto">
            <a:xfrm>
              <a:off x="446049" y="1441577"/>
              <a:ext cx="786384" cy="788667"/>
            </a:xfrm>
            <a:prstGeom prst="rect">
              <a:avLst/>
            </a:prstGeom>
            <a:solidFill>
              <a:srgbClr val="0078D7"/>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83" name="Freeform 41"/>
            <p:cNvSpPr>
              <a:spLocks noEditPoints="1"/>
            </p:cNvSpPr>
            <p:nvPr/>
          </p:nvSpPr>
          <p:spPr bwMode="auto">
            <a:xfrm>
              <a:off x="546771" y="1553556"/>
              <a:ext cx="584941" cy="564709"/>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grpSp>
      <p:grpSp>
        <p:nvGrpSpPr>
          <p:cNvPr id="84" name="Group 83"/>
          <p:cNvGrpSpPr/>
          <p:nvPr/>
        </p:nvGrpSpPr>
        <p:grpSpPr>
          <a:xfrm>
            <a:off x="231916" y="3896031"/>
            <a:ext cx="402336" cy="402336"/>
            <a:chOff x="1422289" y="1435556"/>
            <a:chExt cx="786384" cy="788667"/>
          </a:xfrm>
        </p:grpSpPr>
        <p:sp>
          <p:nvSpPr>
            <p:cNvPr id="85" name="Rectangle 84"/>
            <p:cNvSpPr/>
            <p:nvPr/>
          </p:nvSpPr>
          <p:spPr bwMode="auto">
            <a:xfrm>
              <a:off x="1422289" y="1435556"/>
              <a:ext cx="786384" cy="788667"/>
            </a:xfrm>
            <a:prstGeom prst="rect">
              <a:avLst/>
            </a:prstGeom>
            <a:solidFill>
              <a:srgbClr val="0078D7"/>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86" name="Freeform 7"/>
            <p:cNvSpPr>
              <a:spLocks noEditPoints="1"/>
            </p:cNvSpPr>
            <p:nvPr/>
          </p:nvSpPr>
          <p:spPr bwMode="auto">
            <a:xfrm>
              <a:off x="1558024" y="1547034"/>
              <a:ext cx="514913" cy="554768"/>
            </a:xfrm>
            <a:custGeom>
              <a:avLst/>
              <a:gdLst>
                <a:gd name="T0" fmla="*/ 73 w 106"/>
                <a:gd name="T1" fmla="*/ 68 h 118"/>
                <a:gd name="T2" fmla="*/ 90 w 106"/>
                <a:gd name="T3" fmla="*/ 37 h 118"/>
                <a:gd name="T4" fmla="*/ 53 w 106"/>
                <a:gd name="T5" fmla="*/ 0 h 118"/>
                <a:gd name="T6" fmla="*/ 16 w 106"/>
                <a:gd name="T7" fmla="*/ 37 h 118"/>
                <a:gd name="T8" fmla="*/ 33 w 106"/>
                <a:gd name="T9" fmla="*/ 68 h 118"/>
                <a:gd name="T10" fmla="*/ 0 w 106"/>
                <a:gd name="T11" fmla="*/ 117 h 118"/>
                <a:gd name="T12" fmla="*/ 0 w 106"/>
                <a:gd name="T13" fmla="*/ 118 h 118"/>
                <a:gd name="T14" fmla="*/ 10 w 106"/>
                <a:gd name="T15" fmla="*/ 118 h 118"/>
                <a:gd name="T16" fmla="*/ 10 w 106"/>
                <a:gd name="T17" fmla="*/ 117 h 118"/>
                <a:gd name="T18" fmla="*/ 53 w 106"/>
                <a:gd name="T19" fmla="*/ 74 h 118"/>
                <a:gd name="T20" fmla="*/ 96 w 106"/>
                <a:gd name="T21" fmla="*/ 117 h 118"/>
                <a:gd name="T22" fmla="*/ 96 w 106"/>
                <a:gd name="T23" fmla="*/ 118 h 118"/>
                <a:gd name="T24" fmla="*/ 106 w 106"/>
                <a:gd name="T25" fmla="*/ 118 h 118"/>
                <a:gd name="T26" fmla="*/ 106 w 106"/>
                <a:gd name="T27" fmla="*/ 117 h 118"/>
                <a:gd name="T28" fmla="*/ 73 w 106"/>
                <a:gd name="T29" fmla="*/ 68 h 118"/>
                <a:gd name="T30" fmla="*/ 53 w 106"/>
                <a:gd name="T31" fmla="*/ 10 h 118"/>
                <a:gd name="T32" fmla="*/ 80 w 106"/>
                <a:gd name="T33" fmla="*/ 37 h 118"/>
                <a:gd name="T34" fmla="*/ 53 w 106"/>
                <a:gd name="T35" fmla="*/ 64 h 118"/>
                <a:gd name="T36" fmla="*/ 26 w 106"/>
                <a:gd name="T37" fmla="*/ 37 h 118"/>
                <a:gd name="T38" fmla="*/ 53 w 106"/>
                <a:gd name="T39" fmla="*/ 1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6" h="118">
                  <a:moveTo>
                    <a:pt x="73" y="68"/>
                  </a:moveTo>
                  <a:cubicBezTo>
                    <a:pt x="84" y="61"/>
                    <a:pt x="90" y="50"/>
                    <a:pt x="90" y="37"/>
                  </a:cubicBezTo>
                  <a:cubicBezTo>
                    <a:pt x="90" y="17"/>
                    <a:pt x="73" y="0"/>
                    <a:pt x="53" y="0"/>
                  </a:cubicBezTo>
                  <a:cubicBezTo>
                    <a:pt x="33" y="0"/>
                    <a:pt x="16" y="17"/>
                    <a:pt x="16" y="37"/>
                  </a:cubicBezTo>
                  <a:cubicBezTo>
                    <a:pt x="16" y="50"/>
                    <a:pt x="22" y="61"/>
                    <a:pt x="33" y="68"/>
                  </a:cubicBezTo>
                  <a:cubicBezTo>
                    <a:pt x="13" y="76"/>
                    <a:pt x="0" y="96"/>
                    <a:pt x="0" y="117"/>
                  </a:cubicBezTo>
                  <a:cubicBezTo>
                    <a:pt x="0" y="118"/>
                    <a:pt x="0" y="118"/>
                    <a:pt x="0" y="118"/>
                  </a:cubicBezTo>
                  <a:cubicBezTo>
                    <a:pt x="10" y="118"/>
                    <a:pt x="10" y="118"/>
                    <a:pt x="10" y="118"/>
                  </a:cubicBezTo>
                  <a:cubicBezTo>
                    <a:pt x="10" y="117"/>
                    <a:pt x="10" y="117"/>
                    <a:pt x="10" y="117"/>
                  </a:cubicBezTo>
                  <a:cubicBezTo>
                    <a:pt x="10" y="93"/>
                    <a:pt x="29" y="74"/>
                    <a:pt x="53" y="74"/>
                  </a:cubicBezTo>
                  <a:cubicBezTo>
                    <a:pt x="77" y="74"/>
                    <a:pt x="96" y="93"/>
                    <a:pt x="96" y="117"/>
                  </a:cubicBezTo>
                  <a:cubicBezTo>
                    <a:pt x="96" y="118"/>
                    <a:pt x="96" y="118"/>
                    <a:pt x="96" y="118"/>
                  </a:cubicBezTo>
                  <a:cubicBezTo>
                    <a:pt x="106" y="118"/>
                    <a:pt x="106" y="118"/>
                    <a:pt x="106" y="118"/>
                  </a:cubicBezTo>
                  <a:cubicBezTo>
                    <a:pt x="106" y="117"/>
                    <a:pt x="106" y="117"/>
                    <a:pt x="106" y="117"/>
                  </a:cubicBezTo>
                  <a:cubicBezTo>
                    <a:pt x="106" y="96"/>
                    <a:pt x="93" y="76"/>
                    <a:pt x="73" y="68"/>
                  </a:cubicBezTo>
                  <a:close/>
                  <a:moveTo>
                    <a:pt x="53" y="10"/>
                  </a:moveTo>
                  <a:cubicBezTo>
                    <a:pt x="68" y="10"/>
                    <a:pt x="80" y="22"/>
                    <a:pt x="80" y="37"/>
                  </a:cubicBezTo>
                  <a:cubicBezTo>
                    <a:pt x="80" y="52"/>
                    <a:pt x="68" y="64"/>
                    <a:pt x="53" y="64"/>
                  </a:cubicBezTo>
                  <a:cubicBezTo>
                    <a:pt x="38" y="64"/>
                    <a:pt x="26" y="52"/>
                    <a:pt x="26" y="37"/>
                  </a:cubicBezTo>
                  <a:cubicBezTo>
                    <a:pt x="26" y="22"/>
                    <a:pt x="38" y="10"/>
                    <a:pt x="53" y="10"/>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grpSp>
      <p:sp>
        <p:nvSpPr>
          <p:cNvPr id="87" name="TextBox 51"/>
          <p:cNvSpPr txBox="1"/>
          <p:nvPr/>
        </p:nvSpPr>
        <p:spPr>
          <a:xfrm>
            <a:off x="609593" y="5071068"/>
            <a:ext cx="4675108" cy="1384995"/>
          </a:xfrm>
          <a:prstGeom prst="rect">
            <a:avLst/>
          </a:prstGeom>
          <a:noFill/>
        </p:spPr>
        <p:txBody>
          <a:bodyPr wrap="square" lIns="186521"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gradFill>
                  <a:gsLst>
                    <a:gs pos="0">
                      <a:srgbClr val="404040"/>
                    </a:gs>
                    <a:gs pos="55000">
                      <a:srgbClr val="404040"/>
                    </a:gs>
                  </a:gsLst>
                  <a:lin ang="5400000" scaled="0"/>
                </a:gradFill>
                <a:effectLst/>
                <a:uLnTx/>
                <a:uFillTx/>
                <a:latin typeface="Segoe UI"/>
                <a:ea typeface="+mn-ea"/>
                <a:cs typeface="+mn-cs"/>
              </a:rPr>
              <a:t>OneDrive for Business API </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0000"/>
                </a:solidFill>
                <a:effectLst/>
                <a:uLnTx/>
                <a:uFillTx/>
                <a:latin typeface="Segoe UI"/>
                <a:ea typeface="+mn-ea"/>
                <a:cs typeface="+mn-cs"/>
              </a:rPr>
              <a:t>https://contoso-my.sharepoint.com/personal</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0000"/>
                </a:solidFill>
                <a:effectLst/>
                <a:uLnTx/>
                <a:uFillTx/>
                <a:latin typeface="Segoe UI"/>
                <a:ea typeface="+mn-ea"/>
                <a:cs typeface="+mn-cs"/>
              </a:rPr>
              <a:t>	/yina_contoso_com/_api/v2.0/drive</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0000"/>
                </a:solidFill>
                <a:effectLst/>
                <a:uLnTx/>
                <a:uFillTx/>
                <a:latin typeface="Segoe UI"/>
                <a:ea typeface="+mn-ea"/>
                <a:cs typeface="+mn-cs"/>
              </a:rPr>
              <a:t>https://contoso.sharepoint.com/sites</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0000"/>
                </a:solidFill>
                <a:effectLst/>
                <a:uLnTx/>
                <a:uFillTx/>
                <a:latin typeface="Segoe UI"/>
                <a:ea typeface="+mn-ea"/>
                <a:cs typeface="+mn-cs"/>
              </a:rPr>
              <a:t>	/designCouncil/_api/v2./drive</a:t>
            </a:r>
          </a:p>
        </p:txBody>
      </p:sp>
      <p:grpSp>
        <p:nvGrpSpPr>
          <p:cNvPr id="88" name="Group 87"/>
          <p:cNvGrpSpPr/>
          <p:nvPr/>
        </p:nvGrpSpPr>
        <p:grpSpPr>
          <a:xfrm>
            <a:off x="237159" y="5200866"/>
            <a:ext cx="402643" cy="402274"/>
            <a:chOff x="446049" y="1441577"/>
            <a:chExt cx="786384" cy="788667"/>
          </a:xfrm>
        </p:grpSpPr>
        <p:sp>
          <p:nvSpPr>
            <p:cNvPr id="89" name="Rectangle 88"/>
            <p:cNvSpPr/>
            <p:nvPr/>
          </p:nvSpPr>
          <p:spPr bwMode="auto">
            <a:xfrm>
              <a:off x="446049" y="1441577"/>
              <a:ext cx="786384" cy="788667"/>
            </a:xfrm>
            <a:prstGeom prst="rect">
              <a:avLst/>
            </a:prstGeom>
            <a:solidFill>
              <a:srgbClr val="0078D7"/>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90" name="Freeform 41"/>
            <p:cNvSpPr>
              <a:spLocks noEditPoints="1"/>
            </p:cNvSpPr>
            <p:nvPr/>
          </p:nvSpPr>
          <p:spPr bwMode="auto">
            <a:xfrm>
              <a:off x="546771" y="1553556"/>
              <a:ext cx="584941" cy="564709"/>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grpSp>
      <p:sp>
        <p:nvSpPr>
          <p:cNvPr id="91" name="TextBox 90"/>
          <p:cNvSpPr txBox="1"/>
          <p:nvPr/>
        </p:nvSpPr>
        <p:spPr>
          <a:xfrm>
            <a:off x="7128739" y="5603140"/>
            <a:ext cx="4430613" cy="646331"/>
          </a:xfrm>
          <a:prstGeom prst="rect">
            <a:avLst/>
          </a:prstGeom>
          <a:noFill/>
        </p:spPr>
        <p:txBody>
          <a:bodyPr wrap="square" lIns="186521"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gradFill>
                  <a:gsLst>
                    <a:gs pos="0">
                      <a:srgbClr val="404040"/>
                    </a:gs>
                    <a:gs pos="55000">
                      <a:srgbClr val="404040"/>
                    </a:gs>
                  </a:gsLst>
                  <a:lin ang="5400000" scaled="0"/>
                </a:gradFill>
                <a:effectLst/>
                <a:uLnTx/>
                <a:uFillTx/>
                <a:latin typeface="Segoe UI"/>
                <a:ea typeface="+mn-ea"/>
                <a:cs typeface="+mn-cs"/>
              </a:rPr>
              <a:t>OneDrive API </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0000"/>
                </a:solidFill>
                <a:effectLst/>
                <a:uLnTx/>
                <a:uFillTx/>
                <a:latin typeface="Segoe UI"/>
                <a:ea typeface="+mn-ea"/>
                <a:cs typeface="+mn-cs"/>
              </a:rPr>
              <a:t>https://api.onedrive.com/v1.0/drive</a:t>
            </a:r>
          </a:p>
        </p:txBody>
      </p:sp>
      <p:grpSp>
        <p:nvGrpSpPr>
          <p:cNvPr id="92" name="Group 91"/>
          <p:cNvGrpSpPr/>
          <p:nvPr/>
        </p:nvGrpSpPr>
        <p:grpSpPr>
          <a:xfrm>
            <a:off x="6756612" y="5732938"/>
            <a:ext cx="402336" cy="402336"/>
            <a:chOff x="1422289" y="1435556"/>
            <a:chExt cx="786384" cy="788667"/>
          </a:xfrm>
        </p:grpSpPr>
        <p:sp>
          <p:nvSpPr>
            <p:cNvPr id="93" name="Rectangle 92"/>
            <p:cNvSpPr/>
            <p:nvPr/>
          </p:nvSpPr>
          <p:spPr bwMode="auto">
            <a:xfrm>
              <a:off x="1422289" y="1435556"/>
              <a:ext cx="786384" cy="788667"/>
            </a:xfrm>
            <a:prstGeom prst="rect">
              <a:avLst/>
            </a:prstGeom>
            <a:solidFill>
              <a:srgbClr val="0078D7"/>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94" name="Freeform 7"/>
            <p:cNvSpPr>
              <a:spLocks noEditPoints="1"/>
            </p:cNvSpPr>
            <p:nvPr/>
          </p:nvSpPr>
          <p:spPr bwMode="auto">
            <a:xfrm>
              <a:off x="1558024" y="1547034"/>
              <a:ext cx="514913" cy="554768"/>
            </a:xfrm>
            <a:custGeom>
              <a:avLst/>
              <a:gdLst>
                <a:gd name="T0" fmla="*/ 73 w 106"/>
                <a:gd name="T1" fmla="*/ 68 h 118"/>
                <a:gd name="T2" fmla="*/ 90 w 106"/>
                <a:gd name="T3" fmla="*/ 37 h 118"/>
                <a:gd name="T4" fmla="*/ 53 w 106"/>
                <a:gd name="T5" fmla="*/ 0 h 118"/>
                <a:gd name="T6" fmla="*/ 16 w 106"/>
                <a:gd name="T7" fmla="*/ 37 h 118"/>
                <a:gd name="T8" fmla="*/ 33 w 106"/>
                <a:gd name="T9" fmla="*/ 68 h 118"/>
                <a:gd name="T10" fmla="*/ 0 w 106"/>
                <a:gd name="T11" fmla="*/ 117 h 118"/>
                <a:gd name="T12" fmla="*/ 0 w 106"/>
                <a:gd name="T13" fmla="*/ 118 h 118"/>
                <a:gd name="T14" fmla="*/ 10 w 106"/>
                <a:gd name="T15" fmla="*/ 118 h 118"/>
                <a:gd name="T16" fmla="*/ 10 w 106"/>
                <a:gd name="T17" fmla="*/ 117 h 118"/>
                <a:gd name="T18" fmla="*/ 53 w 106"/>
                <a:gd name="T19" fmla="*/ 74 h 118"/>
                <a:gd name="T20" fmla="*/ 96 w 106"/>
                <a:gd name="T21" fmla="*/ 117 h 118"/>
                <a:gd name="T22" fmla="*/ 96 w 106"/>
                <a:gd name="T23" fmla="*/ 118 h 118"/>
                <a:gd name="T24" fmla="*/ 106 w 106"/>
                <a:gd name="T25" fmla="*/ 118 h 118"/>
                <a:gd name="T26" fmla="*/ 106 w 106"/>
                <a:gd name="T27" fmla="*/ 117 h 118"/>
                <a:gd name="T28" fmla="*/ 73 w 106"/>
                <a:gd name="T29" fmla="*/ 68 h 118"/>
                <a:gd name="T30" fmla="*/ 53 w 106"/>
                <a:gd name="T31" fmla="*/ 10 h 118"/>
                <a:gd name="T32" fmla="*/ 80 w 106"/>
                <a:gd name="T33" fmla="*/ 37 h 118"/>
                <a:gd name="T34" fmla="*/ 53 w 106"/>
                <a:gd name="T35" fmla="*/ 64 h 118"/>
                <a:gd name="T36" fmla="*/ 26 w 106"/>
                <a:gd name="T37" fmla="*/ 37 h 118"/>
                <a:gd name="T38" fmla="*/ 53 w 106"/>
                <a:gd name="T39" fmla="*/ 1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6" h="118">
                  <a:moveTo>
                    <a:pt x="73" y="68"/>
                  </a:moveTo>
                  <a:cubicBezTo>
                    <a:pt x="84" y="61"/>
                    <a:pt x="90" y="50"/>
                    <a:pt x="90" y="37"/>
                  </a:cubicBezTo>
                  <a:cubicBezTo>
                    <a:pt x="90" y="17"/>
                    <a:pt x="73" y="0"/>
                    <a:pt x="53" y="0"/>
                  </a:cubicBezTo>
                  <a:cubicBezTo>
                    <a:pt x="33" y="0"/>
                    <a:pt x="16" y="17"/>
                    <a:pt x="16" y="37"/>
                  </a:cubicBezTo>
                  <a:cubicBezTo>
                    <a:pt x="16" y="50"/>
                    <a:pt x="22" y="61"/>
                    <a:pt x="33" y="68"/>
                  </a:cubicBezTo>
                  <a:cubicBezTo>
                    <a:pt x="13" y="76"/>
                    <a:pt x="0" y="96"/>
                    <a:pt x="0" y="117"/>
                  </a:cubicBezTo>
                  <a:cubicBezTo>
                    <a:pt x="0" y="118"/>
                    <a:pt x="0" y="118"/>
                    <a:pt x="0" y="118"/>
                  </a:cubicBezTo>
                  <a:cubicBezTo>
                    <a:pt x="10" y="118"/>
                    <a:pt x="10" y="118"/>
                    <a:pt x="10" y="118"/>
                  </a:cubicBezTo>
                  <a:cubicBezTo>
                    <a:pt x="10" y="117"/>
                    <a:pt x="10" y="117"/>
                    <a:pt x="10" y="117"/>
                  </a:cubicBezTo>
                  <a:cubicBezTo>
                    <a:pt x="10" y="93"/>
                    <a:pt x="29" y="74"/>
                    <a:pt x="53" y="74"/>
                  </a:cubicBezTo>
                  <a:cubicBezTo>
                    <a:pt x="77" y="74"/>
                    <a:pt x="96" y="93"/>
                    <a:pt x="96" y="117"/>
                  </a:cubicBezTo>
                  <a:cubicBezTo>
                    <a:pt x="96" y="118"/>
                    <a:pt x="96" y="118"/>
                    <a:pt x="96" y="118"/>
                  </a:cubicBezTo>
                  <a:cubicBezTo>
                    <a:pt x="106" y="118"/>
                    <a:pt x="106" y="118"/>
                    <a:pt x="106" y="118"/>
                  </a:cubicBezTo>
                  <a:cubicBezTo>
                    <a:pt x="106" y="117"/>
                    <a:pt x="106" y="117"/>
                    <a:pt x="106" y="117"/>
                  </a:cubicBezTo>
                  <a:cubicBezTo>
                    <a:pt x="106" y="96"/>
                    <a:pt x="93" y="76"/>
                    <a:pt x="73" y="68"/>
                  </a:cubicBezTo>
                  <a:close/>
                  <a:moveTo>
                    <a:pt x="53" y="10"/>
                  </a:moveTo>
                  <a:cubicBezTo>
                    <a:pt x="68" y="10"/>
                    <a:pt x="80" y="22"/>
                    <a:pt x="80" y="37"/>
                  </a:cubicBezTo>
                  <a:cubicBezTo>
                    <a:pt x="80" y="52"/>
                    <a:pt x="68" y="64"/>
                    <a:pt x="53" y="64"/>
                  </a:cubicBezTo>
                  <a:cubicBezTo>
                    <a:pt x="38" y="64"/>
                    <a:pt x="26" y="52"/>
                    <a:pt x="26" y="37"/>
                  </a:cubicBezTo>
                  <a:cubicBezTo>
                    <a:pt x="26" y="22"/>
                    <a:pt x="38" y="10"/>
                    <a:pt x="53" y="10"/>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grpSp>
      <p:sp>
        <p:nvSpPr>
          <p:cNvPr id="95" name="TextBox 51"/>
          <p:cNvSpPr txBox="1"/>
          <p:nvPr/>
        </p:nvSpPr>
        <p:spPr>
          <a:xfrm>
            <a:off x="5536934" y="4050162"/>
            <a:ext cx="6721292" cy="1384995"/>
          </a:xfrm>
          <a:prstGeom prst="rect">
            <a:avLst/>
          </a:prstGeom>
          <a:noFill/>
        </p:spPr>
        <p:txBody>
          <a:bodyPr wrap="square" lIns="186521"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gradFill>
                  <a:gsLst>
                    <a:gs pos="0">
                      <a:srgbClr val="404040"/>
                    </a:gs>
                    <a:gs pos="55000">
                      <a:srgbClr val="404040"/>
                    </a:gs>
                  </a:gsLst>
                  <a:lin ang="5400000" scaled="0"/>
                </a:gradFill>
                <a:effectLst/>
                <a:uLnTx/>
                <a:uFillTx/>
                <a:latin typeface="Segoe UI"/>
                <a:ea typeface="+mn-ea"/>
                <a:cs typeface="+mn-cs"/>
              </a:rPr>
              <a:t>Office Graph in SharePoint Online </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0000"/>
                </a:solidFill>
                <a:effectLst/>
                <a:uLnTx/>
                <a:uFillTx/>
                <a:latin typeface="Segoe UI"/>
                <a:ea typeface="+mn-ea"/>
                <a:cs typeface="+mn-cs"/>
              </a:rPr>
              <a:t>https://contoso.sharepoint.com/_api/search/query?Querytext='*'&amp;Properties='GraphQuery:actor(ME,action\:1020,or(action\:1020\,action\:1003,action\:1001,action\:1024,action\:1005,action\:1037,action\:1039,action\:1036)'&amp;SelectProperties='Docid,Title</a:t>
            </a:r>
            <a:endParaRPr kumimoji="0" lang="en-US" sz="1400" b="0" i="0" u="none" strike="noStrike" kern="1200" cap="none" spc="0" normalizeH="0" baseline="0" noProof="0" dirty="0">
              <a:ln>
                <a:noFill/>
              </a:ln>
              <a:solidFill>
                <a:srgbClr val="FF0000"/>
              </a:solidFill>
              <a:effectLst/>
              <a:uLnTx/>
              <a:uFillTx/>
              <a:latin typeface="Segoe UI"/>
              <a:ea typeface="+mn-ea"/>
              <a:cs typeface="+mn-cs"/>
            </a:endParaRPr>
          </a:p>
        </p:txBody>
      </p:sp>
      <p:grpSp>
        <p:nvGrpSpPr>
          <p:cNvPr id="96" name="Group 95"/>
          <p:cNvGrpSpPr/>
          <p:nvPr/>
        </p:nvGrpSpPr>
        <p:grpSpPr>
          <a:xfrm>
            <a:off x="5284701" y="4234581"/>
            <a:ext cx="402643" cy="402274"/>
            <a:chOff x="446049" y="1441577"/>
            <a:chExt cx="786384" cy="788667"/>
          </a:xfrm>
        </p:grpSpPr>
        <p:sp>
          <p:nvSpPr>
            <p:cNvPr id="97" name="Rectangle 96"/>
            <p:cNvSpPr/>
            <p:nvPr/>
          </p:nvSpPr>
          <p:spPr bwMode="auto">
            <a:xfrm>
              <a:off x="446049" y="1441577"/>
              <a:ext cx="786384" cy="788667"/>
            </a:xfrm>
            <a:prstGeom prst="rect">
              <a:avLst/>
            </a:prstGeom>
            <a:solidFill>
              <a:srgbClr val="0078D7"/>
            </a:solidFill>
            <a:ln w="10795" cap="flat" cmpd="sng" algn="ctr">
              <a:noFill/>
              <a:prstDash val="solid"/>
              <a:headEnd type="none" w="med" len="med"/>
              <a:tailEnd type="none" w="med" len="med"/>
            </a:ln>
            <a:effectLst/>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98" name="Freeform 41"/>
            <p:cNvSpPr>
              <a:spLocks noEditPoints="1"/>
            </p:cNvSpPr>
            <p:nvPr/>
          </p:nvSpPr>
          <p:spPr bwMode="auto">
            <a:xfrm>
              <a:off x="546771" y="1553556"/>
              <a:ext cx="584941" cy="564709"/>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grpSp>
    </p:spTree>
    <p:extLst>
      <p:ext uri="{BB962C8B-B14F-4D97-AF65-F5344CB8AC3E}">
        <p14:creationId xmlns:p14="http://schemas.microsoft.com/office/powerpoint/2010/main" val="4261628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APIs centralized and consistent</a:t>
            </a:r>
            <a:endParaRPr lang="en-US" dirty="0"/>
          </a:p>
        </p:txBody>
      </p:sp>
      <p:graphicFrame>
        <p:nvGraphicFramePr>
          <p:cNvPr id="19" name="Table 18"/>
          <p:cNvGraphicFramePr>
            <a:graphicFrameLocks noGrp="1"/>
          </p:cNvGraphicFramePr>
          <p:nvPr>
            <p:extLst/>
          </p:nvPr>
        </p:nvGraphicFramePr>
        <p:xfrm>
          <a:off x="274639" y="1932897"/>
          <a:ext cx="12177239" cy="4346552"/>
        </p:xfrm>
        <a:graphic>
          <a:graphicData uri="http://schemas.openxmlformats.org/drawingml/2006/table">
            <a:tbl>
              <a:tblPr/>
              <a:tblGrid>
                <a:gridCol w="3733800">
                  <a:extLst>
                    <a:ext uri="{9D8B030D-6E8A-4147-A177-3AD203B41FA5}">
                      <a16:colId xmlns:a16="http://schemas.microsoft.com/office/drawing/2014/main" val="2932058462"/>
                    </a:ext>
                  </a:extLst>
                </a:gridCol>
                <a:gridCol w="8443439">
                  <a:extLst>
                    <a:ext uri="{9D8B030D-6E8A-4147-A177-3AD203B41FA5}">
                      <a16:colId xmlns:a16="http://schemas.microsoft.com/office/drawing/2014/main" val="2293353781"/>
                    </a:ext>
                  </a:extLst>
                </a:gridCol>
              </a:tblGrid>
              <a:tr h="310468">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b="1" dirty="0">
                          <a:solidFill>
                            <a:schemeClr val="accent1"/>
                          </a:solidFill>
                        </a:rPr>
                        <a:t>Operation</a:t>
                      </a:r>
                      <a:endParaRPr lang="en-US" sz="1800" dirty="0">
                        <a:solidFill>
                          <a:schemeClr val="accent1"/>
                        </a:solidFill>
                      </a:endParaRPr>
                    </a:p>
                  </a:txBody>
                  <a:tcPr marL="30687" marR="30687" marT="15343" marB="15343"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b="1" dirty="0">
                          <a:solidFill>
                            <a:schemeClr val="accent1"/>
                          </a:solidFill>
                        </a:rPr>
                        <a:t>Service endpoint</a:t>
                      </a:r>
                      <a:endParaRPr lang="en-US" sz="1800" dirty="0">
                        <a:solidFill>
                          <a:schemeClr val="accent1"/>
                        </a:solidFill>
                      </a:endParaRPr>
                    </a:p>
                  </a:txBody>
                  <a:tcPr marL="30687" marR="30687" marT="15343" marB="15343"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968242923"/>
                  </a:ext>
                </a:extLst>
              </a:tr>
              <a:tr h="310468">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my profile</a:t>
                      </a:r>
                    </a:p>
                  </a:txBody>
                  <a:tcPr marL="30687" marR="30687" marT="15343" marB="15343"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tx1"/>
                          </a:solidFill>
                        </a:rPr>
                        <a:t>https://graph.microsoft.com/</a:t>
                      </a:r>
                      <a:r>
                        <a:rPr lang="en-US" sz="1800" dirty="0">
                          <a:solidFill>
                            <a:schemeClr val="tx1"/>
                          </a:solidFill>
                        </a:rPr>
                        <a:t>v1.0/me</a:t>
                      </a:r>
                    </a:p>
                  </a:txBody>
                  <a:tcPr marL="30687" marR="30687" marT="15343" marB="15343"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730903233"/>
                  </a:ext>
                </a:extLst>
              </a:tr>
              <a:tr h="310468">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a:solidFill>
                            <a:schemeClr val="accent1"/>
                          </a:solidFill>
                        </a:rPr>
                        <a:t>GET my files</a:t>
                      </a:r>
                    </a:p>
                  </a:txBody>
                  <a:tcPr marL="30687" marR="30687" marT="15343" marB="15343"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bg1">
                              <a:lumMod val="65000"/>
                            </a:schemeClr>
                          </a:solidFill>
                        </a:rPr>
                        <a:t>https://graph.microsoft.com</a:t>
                      </a:r>
                      <a:r>
                        <a:rPr lang="en-US" sz="1600" dirty="0">
                          <a:solidFill>
                            <a:schemeClr val="tx1"/>
                          </a:solidFill>
                        </a:rPr>
                        <a:t>/</a:t>
                      </a:r>
                      <a:r>
                        <a:rPr lang="en-US" sz="1800" dirty="0">
                          <a:solidFill>
                            <a:schemeClr val="tx1"/>
                          </a:solidFill>
                        </a:rPr>
                        <a:t>v1.0/me/drive/root/children</a:t>
                      </a:r>
                    </a:p>
                  </a:txBody>
                  <a:tcPr marL="30687" marR="30687" marT="15343" marB="15343"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67042936"/>
                  </a:ext>
                </a:extLst>
              </a:tr>
              <a:tr h="310468">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my photo</a:t>
                      </a:r>
                    </a:p>
                  </a:txBody>
                  <a:tcPr marL="30687" marR="30687" marT="15343" marB="15343"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bg1">
                              <a:lumMod val="65000"/>
                            </a:schemeClr>
                          </a:solidFill>
                        </a:rPr>
                        <a:t>https://graph.microsoft.com</a:t>
                      </a:r>
                      <a:r>
                        <a:rPr lang="en-US" sz="1600" dirty="0">
                          <a:solidFill>
                            <a:schemeClr val="tx1"/>
                          </a:solidFill>
                        </a:rPr>
                        <a:t>/</a:t>
                      </a:r>
                      <a:r>
                        <a:rPr lang="en-US" sz="1800" dirty="0">
                          <a:solidFill>
                            <a:schemeClr val="tx1"/>
                          </a:solidFill>
                        </a:rPr>
                        <a:t>v1.0/me/photo/$value</a:t>
                      </a:r>
                    </a:p>
                  </a:txBody>
                  <a:tcPr marL="30687" marR="30687" marT="15343" marB="15343"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2094800456"/>
                  </a:ext>
                </a:extLst>
              </a:tr>
              <a:tr h="310468">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a:solidFill>
                            <a:schemeClr val="accent1"/>
                          </a:solidFill>
                        </a:rPr>
                        <a:t>GET my mail</a:t>
                      </a:r>
                    </a:p>
                  </a:txBody>
                  <a:tcPr marL="30687" marR="30687" marT="15343" marB="15343"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bg1">
                              <a:lumMod val="65000"/>
                            </a:schemeClr>
                          </a:solidFill>
                        </a:rPr>
                        <a:t>https://graph.microsoft.com</a:t>
                      </a:r>
                      <a:r>
                        <a:rPr lang="en-US" sz="1600" dirty="0">
                          <a:solidFill>
                            <a:schemeClr val="tx1"/>
                          </a:solidFill>
                        </a:rPr>
                        <a:t>/</a:t>
                      </a:r>
                      <a:r>
                        <a:rPr lang="en-US" sz="1800" dirty="0">
                          <a:solidFill>
                            <a:schemeClr val="tx1"/>
                          </a:solidFill>
                        </a:rPr>
                        <a:t>v1.0/me/messages</a:t>
                      </a:r>
                    </a:p>
                  </a:txBody>
                  <a:tcPr marL="30687" marR="30687" marT="15343" marB="15343"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332640327"/>
                  </a:ext>
                </a:extLst>
              </a:tr>
              <a:tr h="310468">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my calendar</a:t>
                      </a:r>
                    </a:p>
                  </a:txBody>
                  <a:tcPr marL="30687" marR="30687" marT="15343" marB="15343"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bg1">
                              <a:lumMod val="65000"/>
                            </a:schemeClr>
                          </a:solidFill>
                        </a:rPr>
                        <a:t>https://graph.microsoft.com</a:t>
                      </a:r>
                      <a:r>
                        <a:rPr lang="en-US" sz="1600" dirty="0">
                          <a:solidFill>
                            <a:schemeClr val="tx1"/>
                          </a:solidFill>
                        </a:rPr>
                        <a:t>/</a:t>
                      </a:r>
                      <a:r>
                        <a:rPr lang="en-US" sz="1800" dirty="0">
                          <a:solidFill>
                            <a:schemeClr val="tx1"/>
                          </a:solidFill>
                        </a:rPr>
                        <a:t>v1.0/me/calendar</a:t>
                      </a:r>
                    </a:p>
                  </a:txBody>
                  <a:tcPr marL="30687" marR="30687" marT="15343" marB="15343"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133703676"/>
                  </a:ext>
                </a:extLst>
              </a:tr>
              <a:tr h="310468">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a:solidFill>
                            <a:schemeClr val="accent1"/>
                          </a:solidFill>
                        </a:rPr>
                        <a:t>GET my manager</a:t>
                      </a:r>
                    </a:p>
                  </a:txBody>
                  <a:tcPr marL="30687" marR="30687" marT="15343" marB="15343"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bg1">
                              <a:lumMod val="65000"/>
                            </a:schemeClr>
                          </a:solidFill>
                        </a:rPr>
                        <a:t>https://graph.microsoft.com</a:t>
                      </a:r>
                      <a:r>
                        <a:rPr lang="en-US" sz="1600" dirty="0">
                          <a:solidFill>
                            <a:schemeClr val="tx1"/>
                          </a:solidFill>
                        </a:rPr>
                        <a:t>/</a:t>
                      </a:r>
                      <a:r>
                        <a:rPr lang="en-US" sz="1800" dirty="0">
                          <a:solidFill>
                            <a:schemeClr val="tx1"/>
                          </a:solidFill>
                        </a:rPr>
                        <a:t>v1.0/me/manager</a:t>
                      </a:r>
                    </a:p>
                  </a:txBody>
                  <a:tcPr marL="30687" marR="30687" marT="15343" marB="15343"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3956724883"/>
                  </a:ext>
                </a:extLst>
              </a:tr>
              <a:tr h="310468">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dirty="0">
                          <a:solidFill>
                            <a:schemeClr val="accent1"/>
                          </a:solidFill>
                        </a:rPr>
                        <a:t>GET last user to modify file foo.txt</a:t>
                      </a:r>
                    </a:p>
                  </a:txBody>
                  <a:tcPr marL="30687" marR="30687" marT="15343" marB="15343"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bg1">
                              <a:lumMod val="65000"/>
                            </a:schemeClr>
                          </a:solidFill>
                        </a:rPr>
                        <a:t>https://graph.microsoft.com</a:t>
                      </a:r>
                      <a:r>
                        <a:rPr lang="en-US" sz="1600" dirty="0">
                          <a:solidFill>
                            <a:schemeClr val="tx1"/>
                          </a:solidFill>
                        </a:rPr>
                        <a:t>/</a:t>
                      </a:r>
                      <a:r>
                        <a:rPr lang="en-US" sz="1800" dirty="0">
                          <a:solidFill>
                            <a:schemeClr val="tx1"/>
                          </a:solidFill>
                        </a:rPr>
                        <a:t>v1.0/me/drive/root/children/foo.txt/lastModifiedByUser</a:t>
                      </a:r>
                    </a:p>
                  </a:txBody>
                  <a:tcPr marL="30687" marR="30687" marT="15343" marB="15343"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749428201"/>
                  </a:ext>
                </a:extLst>
              </a:tr>
              <a:tr h="310468">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a:solidFill>
                            <a:schemeClr val="accent1"/>
                          </a:solidFill>
                        </a:rPr>
                        <a:t>GET users in my organization</a:t>
                      </a:r>
                    </a:p>
                  </a:txBody>
                  <a:tcPr marL="30687" marR="30687" marT="15343" marB="15343"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bg1">
                              <a:lumMod val="65000"/>
                            </a:schemeClr>
                          </a:solidFill>
                        </a:rPr>
                        <a:t>https://graph.microsoft.com</a:t>
                      </a:r>
                      <a:r>
                        <a:rPr lang="en-US" sz="1600" dirty="0">
                          <a:solidFill>
                            <a:schemeClr val="tx1"/>
                          </a:solidFill>
                        </a:rPr>
                        <a:t>/</a:t>
                      </a:r>
                      <a:r>
                        <a:rPr lang="en-US" sz="1800" dirty="0">
                          <a:solidFill>
                            <a:schemeClr val="tx1"/>
                          </a:solidFill>
                        </a:rPr>
                        <a:t>v1.0/users</a:t>
                      </a:r>
                    </a:p>
                  </a:txBody>
                  <a:tcPr marL="30687" marR="30687" marT="15343" marB="15343"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3037870733"/>
                  </a:ext>
                </a:extLst>
              </a:tr>
              <a:tr h="310468">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a:solidFill>
                            <a:schemeClr val="accent1"/>
                          </a:solidFill>
                        </a:rPr>
                        <a:t>GET group conversations</a:t>
                      </a:r>
                    </a:p>
                  </a:txBody>
                  <a:tcPr marL="30687" marR="30687" marT="15343" marB="15343"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bg1">
                              <a:lumMod val="65000"/>
                            </a:schemeClr>
                          </a:solidFill>
                        </a:rPr>
                        <a:t>https://graph.microsoft.com</a:t>
                      </a:r>
                      <a:r>
                        <a:rPr lang="en-US" sz="1600" dirty="0">
                          <a:solidFill>
                            <a:schemeClr val="tx1"/>
                          </a:solidFill>
                        </a:rPr>
                        <a:t>/</a:t>
                      </a:r>
                      <a:r>
                        <a:rPr lang="en-US" sz="1800" dirty="0">
                          <a:solidFill>
                            <a:schemeClr val="tx1"/>
                          </a:solidFill>
                        </a:rPr>
                        <a:t>v1.0/groups/&lt;id&gt;/conversations</a:t>
                      </a:r>
                    </a:p>
                  </a:txBody>
                  <a:tcPr marL="30687" marR="30687" marT="15343" marB="15343"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624968841"/>
                  </a:ext>
                </a:extLst>
              </a:tr>
              <a:tr h="310468">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a:solidFill>
                            <a:schemeClr val="accent1"/>
                          </a:solidFill>
                        </a:rPr>
                        <a:t>GET people related to me</a:t>
                      </a:r>
                    </a:p>
                  </a:txBody>
                  <a:tcPr marL="30687" marR="30687" marT="15343" marB="15343"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bg1">
                              <a:lumMod val="65000"/>
                            </a:schemeClr>
                          </a:solidFill>
                        </a:rPr>
                        <a:t>https://graph.microsoft.com</a:t>
                      </a:r>
                      <a:r>
                        <a:rPr lang="en-US" sz="1600" dirty="0">
                          <a:solidFill>
                            <a:schemeClr val="tx1"/>
                          </a:solidFill>
                        </a:rPr>
                        <a:t>/</a:t>
                      </a:r>
                      <a:r>
                        <a:rPr lang="en-US" sz="1800" dirty="0">
                          <a:solidFill>
                            <a:schemeClr val="tx1"/>
                          </a:solidFill>
                        </a:rPr>
                        <a:t>beta/me/people</a:t>
                      </a:r>
                    </a:p>
                  </a:txBody>
                  <a:tcPr marL="30687" marR="30687" marT="15343" marB="15343"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3849480834"/>
                  </a:ext>
                </a:extLst>
              </a:tr>
              <a:tr h="310468">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a:solidFill>
                            <a:schemeClr val="accent1"/>
                          </a:solidFill>
                        </a:rPr>
                        <a:t>GET my tasks</a:t>
                      </a:r>
                    </a:p>
                  </a:txBody>
                  <a:tcPr marL="30687" marR="30687" marT="15343" marB="15343"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bg1">
                              <a:lumMod val="65000"/>
                            </a:schemeClr>
                          </a:solidFill>
                        </a:rPr>
                        <a:t>https://graph.microsoft.com</a:t>
                      </a:r>
                      <a:r>
                        <a:rPr lang="en-US" sz="1600" dirty="0">
                          <a:solidFill>
                            <a:schemeClr val="tx1"/>
                          </a:solidFill>
                        </a:rPr>
                        <a:t>/</a:t>
                      </a:r>
                      <a:r>
                        <a:rPr lang="en-US" sz="1800" dirty="0">
                          <a:solidFill>
                            <a:schemeClr val="tx1"/>
                          </a:solidFill>
                        </a:rPr>
                        <a:t>beta/me/tasks</a:t>
                      </a:r>
                    </a:p>
                  </a:txBody>
                  <a:tcPr marL="30687" marR="30687" marT="15343" marB="15343"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3939024672"/>
                  </a:ext>
                </a:extLst>
              </a:tr>
              <a:tr h="310468">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a:solidFill>
                            <a:schemeClr val="accent1"/>
                          </a:solidFill>
                        </a:rPr>
                        <a:t>GET my notes</a:t>
                      </a:r>
                    </a:p>
                  </a:txBody>
                  <a:tcPr marL="30687" marR="30687" marT="15343" marB="15343"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dirty="0">
                          <a:solidFill>
                            <a:schemeClr val="bg1">
                              <a:lumMod val="65000"/>
                            </a:schemeClr>
                          </a:solidFill>
                        </a:rPr>
                        <a:t>https://graph.microsoft.com</a:t>
                      </a:r>
                      <a:r>
                        <a:rPr lang="en-US" sz="1600" dirty="0">
                          <a:solidFill>
                            <a:schemeClr val="tx1"/>
                          </a:solidFill>
                        </a:rPr>
                        <a:t>/</a:t>
                      </a:r>
                      <a:r>
                        <a:rPr lang="en-US" sz="1800" dirty="0">
                          <a:solidFill>
                            <a:schemeClr val="tx1"/>
                          </a:solidFill>
                        </a:rPr>
                        <a:t>beta/me/notes/notebooks</a:t>
                      </a:r>
                    </a:p>
                  </a:txBody>
                  <a:tcPr marL="30687" marR="30687" marT="15343" marB="15343"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3125193453"/>
                  </a:ext>
                </a:extLst>
              </a:tr>
              <a:tr h="310468">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800">
                          <a:solidFill>
                            <a:schemeClr val="accent1"/>
                          </a:solidFill>
                        </a:rPr>
                        <a:t>GET files trending around me</a:t>
                      </a:r>
                    </a:p>
                  </a:txBody>
                  <a:tcPr marL="30687" marR="30687" marT="15343" marB="15343"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algn="l"/>
                      <a:r>
                        <a:rPr lang="EN-US" sz="1600">
                          <a:solidFill>
                            <a:srgbClr val="A6A6A6"/>
                          </a:solidFill>
                        </a:rPr>
                        <a:t>https://graph.microsoft.com</a:t>
                      </a:r>
                      <a:r>
                        <a:rPr lang="EN-US" sz="1600">
                          <a:solidFill>
                            <a:srgbClr val="505050"/>
                          </a:solidFill>
                        </a:rPr>
                        <a:t>/beta/me/insights/trending</a:t>
                      </a:r>
                      <a:endParaRPr lang="en-US" sz="1800" dirty="0">
                        <a:solidFill>
                          <a:schemeClr val="tx1"/>
                        </a:solidFill>
                      </a:endParaRPr>
                    </a:p>
                  </a:txBody>
                  <a:tcPr marL="30687" marR="30687" marT="15343" marB="15343"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870232509"/>
                  </a:ext>
                </a:extLst>
              </a:tr>
            </a:tbl>
          </a:graphicData>
        </a:graphic>
      </p:graphicFrame>
      <p:sp>
        <p:nvSpPr>
          <p:cNvPr id="20" name="Rectangle 19"/>
          <p:cNvSpPr/>
          <p:nvPr/>
        </p:nvSpPr>
        <p:spPr>
          <a:xfrm>
            <a:off x="434686" y="1212852"/>
            <a:ext cx="10655065" cy="606488"/>
          </a:xfrm>
          <a:prstGeom prst="rect">
            <a:avLst/>
          </a:prstGeom>
        </p:spPr>
        <p:txBody>
          <a:bodyPr wrap="none">
            <a:spAutoFit/>
          </a:bodyPr>
          <a:lstStyle/>
          <a:p>
            <a:pPr marL="0" marR="0" lvl="0" indent="0" defTabSz="932597" eaLnBrk="1" fontAlgn="auto" latinLnBrk="0" hangingPunct="1">
              <a:lnSpc>
                <a:spcPct val="100000"/>
              </a:lnSpc>
              <a:spcBef>
                <a:spcPts val="0"/>
              </a:spcBef>
              <a:spcAft>
                <a:spcPts val="0"/>
              </a:spcAft>
              <a:buClrTx/>
              <a:buSzTx/>
              <a:buFontTx/>
              <a:buNone/>
              <a:tabLst/>
              <a:defRPr/>
            </a:pPr>
            <a:r>
              <a:rPr kumimoji="0" lang="en-US" sz="3264" b="1" i="0" u="none" strike="noStrike" kern="0" cap="none" spc="0" normalizeH="0" baseline="0" noProof="0" dirty="0">
                <a:ln>
                  <a:noFill/>
                </a:ln>
                <a:solidFill>
                  <a:srgbClr val="3C3C3C"/>
                </a:solidFill>
                <a:effectLst/>
                <a:uLnTx/>
                <a:uFillTx/>
              </a:rPr>
              <a:t>One endpoint to access it</a:t>
            </a:r>
            <a:r>
              <a:rPr kumimoji="0" lang="en-US" sz="2856" b="1" i="0" u="none" strike="noStrike" kern="0" cap="none" spc="0" normalizeH="0" baseline="0" noProof="0" dirty="0">
                <a:ln>
                  <a:noFill/>
                </a:ln>
                <a:solidFill>
                  <a:schemeClr val="tx1">
                    <a:lumMod val="50000"/>
                  </a:schemeClr>
                </a:solidFill>
                <a:effectLst/>
                <a:uLnTx/>
                <a:uFillTx/>
              </a:rPr>
              <a:t>:</a:t>
            </a:r>
            <a:r>
              <a:rPr kumimoji="0" lang="en-US" sz="2856" b="1" i="0" u="none" strike="noStrike" kern="0" cap="none" spc="0" normalizeH="0" baseline="0" noProof="0" dirty="0">
                <a:ln>
                  <a:noFill/>
                </a:ln>
                <a:solidFill>
                  <a:srgbClr val="7030A0"/>
                </a:solidFill>
                <a:effectLst/>
                <a:uLnTx/>
                <a:uFillTx/>
              </a:rPr>
              <a:t> https://graph.microsoft.com/</a:t>
            </a:r>
            <a:endParaRPr kumimoji="0" lang="en-US" sz="2856" b="1" i="0" u="none" strike="noStrike" kern="0" cap="none" spc="0" normalizeH="0" baseline="0" noProof="0" dirty="0">
              <a:ln>
                <a:noFill/>
              </a:ln>
              <a:solidFill>
                <a:sysClr val="windowText" lastClr="000000"/>
              </a:solidFill>
              <a:effectLst/>
              <a:uLnTx/>
              <a:uFillTx/>
            </a:endParaRPr>
          </a:p>
        </p:txBody>
      </p:sp>
      <p:grpSp>
        <p:nvGrpSpPr>
          <p:cNvPr id="21" name="Group 20"/>
          <p:cNvGrpSpPr/>
          <p:nvPr/>
        </p:nvGrpSpPr>
        <p:grpSpPr>
          <a:xfrm>
            <a:off x="11052762" y="1326409"/>
            <a:ext cx="402586" cy="402217"/>
            <a:chOff x="446049" y="1441577"/>
            <a:chExt cx="786384" cy="788667"/>
          </a:xfrm>
        </p:grpSpPr>
        <p:sp>
          <p:nvSpPr>
            <p:cNvPr id="22" name="Rectangle 21"/>
            <p:cNvSpPr/>
            <p:nvPr/>
          </p:nvSpPr>
          <p:spPr bwMode="auto">
            <a:xfrm>
              <a:off x="446049" y="1441577"/>
              <a:ext cx="786384" cy="788667"/>
            </a:xfrm>
            <a:prstGeom prst="rect">
              <a:avLst/>
            </a:prstGeom>
            <a:solidFill>
              <a:srgbClr val="0078D7"/>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23" name="Freeform 22"/>
            <p:cNvSpPr>
              <a:spLocks noEditPoints="1"/>
            </p:cNvSpPr>
            <p:nvPr/>
          </p:nvSpPr>
          <p:spPr bwMode="auto">
            <a:xfrm>
              <a:off x="546771" y="1553556"/>
              <a:ext cx="584941" cy="564709"/>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grpSp>
      <p:grpSp>
        <p:nvGrpSpPr>
          <p:cNvPr id="24" name="Group 23"/>
          <p:cNvGrpSpPr/>
          <p:nvPr/>
        </p:nvGrpSpPr>
        <p:grpSpPr>
          <a:xfrm>
            <a:off x="11588384" y="1328245"/>
            <a:ext cx="402279" cy="402279"/>
            <a:chOff x="1422289" y="1435556"/>
            <a:chExt cx="786384" cy="788667"/>
          </a:xfrm>
        </p:grpSpPr>
        <p:sp>
          <p:nvSpPr>
            <p:cNvPr id="25" name="Rectangle 24"/>
            <p:cNvSpPr/>
            <p:nvPr/>
          </p:nvSpPr>
          <p:spPr bwMode="auto">
            <a:xfrm>
              <a:off x="1422289" y="1435556"/>
              <a:ext cx="786384" cy="788667"/>
            </a:xfrm>
            <a:prstGeom prst="rect">
              <a:avLst/>
            </a:prstGeom>
            <a:solidFill>
              <a:srgbClr val="0078D7"/>
            </a:solidFill>
            <a:ln w="10795" cap="flat" cmpd="sng" algn="ctr">
              <a:no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marL="0" marR="0" lvl="0" indent="0" algn="ctr" defTabSz="932293"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26" name="Freeform 7"/>
            <p:cNvSpPr>
              <a:spLocks noEditPoints="1"/>
            </p:cNvSpPr>
            <p:nvPr/>
          </p:nvSpPr>
          <p:spPr bwMode="auto">
            <a:xfrm>
              <a:off x="1558024" y="1547034"/>
              <a:ext cx="514913" cy="554768"/>
            </a:xfrm>
            <a:custGeom>
              <a:avLst/>
              <a:gdLst>
                <a:gd name="T0" fmla="*/ 73 w 106"/>
                <a:gd name="T1" fmla="*/ 68 h 118"/>
                <a:gd name="T2" fmla="*/ 90 w 106"/>
                <a:gd name="T3" fmla="*/ 37 h 118"/>
                <a:gd name="T4" fmla="*/ 53 w 106"/>
                <a:gd name="T5" fmla="*/ 0 h 118"/>
                <a:gd name="T6" fmla="*/ 16 w 106"/>
                <a:gd name="T7" fmla="*/ 37 h 118"/>
                <a:gd name="T8" fmla="*/ 33 w 106"/>
                <a:gd name="T9" fmla="*/ 68 h 118"/>
                <a:gd name="T10" fmla="*/ 0 w 106"/>
                <a:gd name="T11" fmla="*/ 117 h 118"/>
                <a:gd name="T12" fmla="*/ 0 w 106"/>
                <a:gd name="T13" fmla="*/ 118 h 118"/>
                <a:gd name="T14" fmla="*/ 10 w 106"/>
                <a:gd name="T15" fmla="*/ 118 h 118"/>
                <a:gd name="T16" fmla="*/ 10 w 106"/>
                <a:gd name="T17" fmla="*/ 117 h 118"/>
                <a:gd name="T18" fmla="*/ 53 w 106"/>
                <a:gd name="T19" fmla="*/ 74 h 118"/>
                <a:gd name="T20" fmla="*/ 96 w 106"/>
                <a:gd name="T21" fmla="*/ 117 h 118"/>
                <a:gd name="T22" fmla="*/ 96 w 106"/>
                <a:gd name="T23" fmla="*/ 118 h 118"/>
                <a:gd name="T24" fmla="*/ 106 w 106"/>
                <a:gd name="T25" fmla="*/ 118 h 118"/>
                <a:gd name="T26" fmla="*/ 106 w 106"/>
                <a:gd name="T27" fmla="*/ 117 h 118"/>
                <a:gd name="T28" fmla="*/ 73 w 106"/>
                <a:gd name="T29" fmla="*/ 68 h 118"/>
                <a:gd name="T30" fmla="*/ 53 w 106"/>
                <a:gd name="T31" fmla="*/ 10 h 118"/>
                <a:gd name="T32" fmla="*/ 80 w 106"/>
                <a:gd name="T33" fmla="*/ 37 h 118"/>
                <a:gd name="T34" fmla="*/ 53 w 106"/>
                <a:gd name="T35" fmla="*/ 64 h 118"/>
                <a:gd name="T36" fmla="*/ 26 w 106"/>
                <a:gd name="T37" fmla="*/ 37 h 118"/>
                <a:gd name="T38" fmla="*/ 53 w 106"/>
                <a:gd name="T39" fmla="*/ 1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6" h="118">
                  <a:moveTo>
                    <a:pt x="73" y="68"/>
                  </a:moveTo>
                  <a:cubicBezTo>
                    <a:pt x="84" y="61"/>
                    <a:pt x="90" y="50"/>
                    <a:pt x="90" y="37"/>
                  </a:cubicBezTo>
                  <a:cubicBezTo>
                    <a:pt x="90" y="17"/>
                    <a:pt x="73" y="0"/>
                    <a:pt x="53" y="0"/>
                  </a:cubicBezTo>
                  <a:cubicBezTo>
                    <a:pt x="33" y="0"/>
                    <a:pt x="16" y="17"/>
                    <a:pt x="16" y="37"/>
                  </a:cubicBezTo>
                  <a:cubicBezTo>
                    <a:pt x="16" y="50"/>
                    <a:pt x="22" y="61"/>
                    <a:pt x="33" y="68"/>
                  </a:cubicBezTo>
                  <a:cubicBezTo>
                    <a:pt x="13" y="76"/>
                    <a:pt x="0" y="96"/>
                    <a:pt x="0" y="117"/>
                  </a:cubicBezTo>
                  <a:cubicBezTo>
                    <a:pt x="0" y="118"/>
                    <a:pt x="0" y="118"/>
                    <a:pt x="0" y="118"/>
                  </a:cubicBezTo>
                  <a:cubicBezTo>
                    <a:pt x="10" y="118"/>
                    <a:pt x="10" y="118"/>
                    <a:pt x="10" y="118"/>
                  </a:cubicBezTo>
                  <a:cubicBezTo>
                    <a:pt x="10" y="117"/>
                    <a:pt x="10" y="117"/>
                    <a:pt x="10" y="117"/>
                  </a:cubicBezTo>
                  <a:cubicBezTo>
                    <a:pt x="10" y="93"/>
                    <a:pt x="29" y="74"/>
                    <a:pt x="53" y="74"/>
                  </a:cubicBezTo>
                  <a:cubicBezTo>
                    <a:pt x="77" y="74"/>
                    <a:pt x="96" y="93"/>
                    <a:pt x="96" y="117"/>
                  </a:cubicBezTo>
                  <a:cubicBezTo>
                    <a:pt x="96" y="118"/>
                    <a:pt x="96" y="118"/>
                    <a:pt x="96" y="118"/>
                  </a:cubicBezTo>
                  <a:cubicBezTo>
                    <a:pt x="106" y="118"/>
                    <a:pt x="106" y="118"/>
                    <a:pt x="106" y="118"/>
                  </a:cubicBezTo>
                  <a:cubicBezTo>
                    <a:pt x="106" y="117"/>
                    <a:pt x="106" y="117"/>
                    <a:pt x="106" y="117"/>
                  </a:cubicBezTo>
                  <a:cubicBezTo>
                    <a:pt x="106" y="96"/>
                    <a:pt x="93" y="76"/>
                    <a:pt x="73" y="68"/>
                  </a:cubicBezTo>
                  <a:close/>
                  <a:moveTo>
                    <a:pt x="53" y="10"/>
                  </a:moveTo>
                  <a:cubicBezTo>
                    <a:pt x="68" y="10"/>
                    <a:pt x="80" y="22"/>
                    <a:pt x="80" y="37"/>
                  </a:cubicBezTo>
                  <a:cubicBezTo>
                    <a:pt x="80" y="52"/>
                    <a:pt x="68" y="64"/>
                    <a:pt x="53" y="64"/>
                  </a:cubicBezTo>
                  <a:cubicBezTo>
                    <a:pt x="38" y="64"/>
                    <a:pt x="26" y="52"/>
                    <a:pt x="26" y="37"/>
                  </a:cubicBezTo>
                  <a:cubicBezTo>
                    <a:pt x="26" y="22"/>
                    <a:pt x="38" y="10"/>
                    <a:pt x="53" y="10"/>
                  </a:cubicBezTo>
                  <a:close/>
                </a:path>
              </a:pathLst>
            </a:custGeom>
            <a:solidFill>
              <a:srgbClr val="FFFFFF"/>
            </a:solidFill>
            <a:ln>
              <a:noFill/>
            </a:ln>
          </p:spPr>
          <p:txBody>
            <a:bodyPr vert="horz" wrap="square" lIns="91427" tIns="45713" rIns="91427" bIns="45713"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grpSp>
    </p:spTree>
    <p:extLst>
      <p:ext uri="{BB962C8B-B14F-4D97-AF65-F5344CB8AC3E}">
        <p14:creationId xmlns:p14="http://schemas.microsoft.com/office/powerpoint/2010/main" val="3873576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Resources for shipping 1.0/beta features</a:t>
            </a:r>
            <a:endParaRPr lang="en-US"/>
          </a:p>
        </p:txBody>
      </p:sp>
      <p:sp>
        <p:nvSpPr>
          <p:cNvPr id="5" name="Text Placeholder 4"/>
          <p:cNvSpPr>
            <a:spLocks noGrp="1"/>
          </p:cNvSpPr>
          <p:nvPr>
            <p:ph type="body" sz="quarter" idx="10"/>
          </p:nvPr>
        </p:nvSpPr>
        <p:spPr>
          <a:xfrm>
            <a:off x="274638" y="1212850"/>
            <a:ext cx="11714711" cy="9534918"/>
          </a:xfrm>
        </p:spPr>
        <p:txBody>
          <a:bodyPr vert="horz" wrap="square" lIns="146304" tIns="91440" rIns="146304" bIns="91440" rtlCol="0" anchor="t">
            <a:spAutoFit/>
          </a:bodyPr>
          <a:lstStyle/>
          <a:p>
            <a:r>
              <a:rPr lang="EN-US" sz="3600" dirty="0">
                <a:solidFill>
                  <a:schemeClr val="tx1"/>
                </a:solidFill>
              </a:rPr>
              <a:t>Office</a:t>
            </a:r>
            <a:r>
              <a:rPr lang="EN-US" sz="3600">
                <a:solidFill>
                  <a:schemeClr val="tx1"/>
                </a:solidFill>
              </a:rPr>
              <a:t> </a:t>
            </a:r>
            <a:r>
              <a:rPr lang="EN-US" sz="3600" dirty="0">
                <a:solidFill>
                  <a:schemeClr val="tx1"/>
                </a:solidFill>
              </a:rPr>
              <a:t>Platform Overview </a:t>
            </a:r>
            <a:r>
              <a:rPr lang="EN-US" sz="3600" dirty="0">
                <a:solidFill>
                  <a:schemeClr val="tx1"/>
                </a:solidFill>
                <a:hlinkClick r:id="rId3"/>
              </a:rPr>
              <a:t>https://channel9.msdn.com/Events/Build/2016/B872</a:t>
            </a:r>
            <a:endParaRPr lang="en-US" sz="3600" dirty="0">
              <a:solidFill>
                <a:schemeClr val="tx1"/>
              </a:solidFill>
              <a:hlinkClick r:id="rId3"/>
            </a:endParaRPr>
          </a:p>
          <a:p>
            <a:endParaRPr lang="EN-US" dirty="0">
              <a:solidFill>
                <a:schemeClr val="tx1"/>
              </a:solidFill>
              <a:hlinkClick r:id="rId3"/>
            </a:endParaRPr>
          </a:p>
          <a:p>
            <a:r>
              <a:rPr lang="EN-US" sz="3600">
                <a:solidFill>
                  <a:schemeClr val="tx1"/>
                </a:solidFill>
              </a:rPr>
              <a:t>Build </a:t>
            </a:r>
            <a:r>
              <a:rPr lang="EN-US" sz="3600" dirty="0">
                <a:solidFill>
                  <a:schemeClr val="tx1"/>
                </a:solidFill>
              </a:rPr>
              <a:t>Smarter Apps by Connecting to Office Services</a:t>
            </a:r>
            <a:endParaRPr lang="EN-US" sz="3600" dirty="0">
              <a:solidFill>
                <a:schemeClr val="tx1"/>
              </a:solidFill>
              <a:hlinkClick r:id=""/>
            </a:endParaRPr>
          </a:p>
          <a:p>
            <a:r>
              <a:rPr lang="EN-US" sz="3600">
                <a:solidFill>
                  <a:schemeClr val="tx1"/>
                </a:solidFill>
                <a:hlinkClick r:id="rId4"/>
              </a:rPr>
              <a:t>https</a:t>
            </a:r>
            <a:r>
              <a:rPr lang="EN-US" sz="3600" dirty="0">
                <a:solidFill>
                  <a:schemeClr val="tx1"/>
                </a:solidFill>
                <a:hlinkClick r:id="rId4"/>
              </a:rPr>
              <a:t>://channel9.msdn.com/Events/Build/2016/B820</a:t>
            </a:r>
          </a:p>
          <a:p>
            <a:endParaRPr lang="EN-US">
              <a:solidFill>
                <a:schemeClr val="tx1"/>
              </a:solidFill>
            </a:endParaRPr>
          </a:p>
          <a:p>
            <a:r>
              <a:rPr lang="EN-US" sz="3600">
                <a:solidFill>
                  <a:schemeClr val="tx1"/>
                </a:solidFill>
              </a:rPr>
              <a:t>Build </a:t>
            </a:r>
            <a:r>
              <a:rPr lang="EN-US" sz="3600" dirty="0">
                <a:solidFill>
                  <a:schemeClr val="tx1"/>
                </a:solidFill>
              </a:rPr>
              <a:t>Cool Apps with the Microsoft Graph, Tap into the Intelligence and Reach Millions of Users</a:t>
            </a:r>
          </a:p>
          <a:p>
            <a:r>
              <a:rPr lang="EN-US" sz="3600">
                <a:solidFill>
                  <a:schemeClr val="tx1"/>
                </a:solidFill>
                <a:hlinkClick r:id="rId5"/>
              </a:rPr>
              <a:t>https</a:t>
            </a:r>
            <a:r>
              <a:rPr lang="EN-US" sz="3600" dirty="0">
                <a:solidFill>
                  <a:schemeClr val="tx1"/>
                </a:solidFill>
                <a:hlinkClick r:id="rId5"/>
              </a:rPr>
              <a:t>://channel9.msdn.com/Events/Build/2016/T617</a:t>
            </a:r>
          </a:p>
          <a:p>
            <a:endParaRPr lang="EN-US">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a:solidFill>
                <a:schemeClr val="tx1"/>
              </a:solidFill>
            </a:endParaRPr>
          </a:p>
          <a:p>
            <a:endParaRPr lang="en-US">
              <a:solidFill>
                <a:schemeClr val="tx1"/>
              </a:solidFill>
            </a:endParaRPr>
          </a:p>
        </p:txBody>
      </p:sp>
    </p:spTree>
    <p:extLst>
      <p:ext uri="{BB962C8B-B14F-4D97-AF65-F5344CB8AC3E}">
        <p14:creationId xmlns:p14="http://schemas.microsoft.com/office/powerpoint/2010/main" val="3333414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84731" y="3001963"/>
            <a:ext cx="4867012" cy="990599"/>
          </a:xfrm>
        </p:spPr>
        <p:txBody>
          <a:bodyPr/>
          <a:lstStyle/>
          <a:p>
            <a:r>
              <a:rPr lang="en-US" dirty="0"/>
              <a:t>Authentication</a:t>
            </a:r>
          </a:p>
        </p:txBody>
      </p:sp>
    </p:spTree>
    <p:extLst>
      <p:ext uri="{BB962C8B-B14F-4D97-AF65-F5344CB8AC3E}">
        <p14:creationId xmlns:p14="http://schemas.microsoft.com/office/powerpoint/2010/main" val="312761891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8F1EC"/>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380142" y="1040119"/>
            <a:ext cx="9676190" cy="4914286"/>
          </a:xfrm>
          <a:prstGeom prst="rect">
            <a:avLst/>
          </a:prstGeom>
        </p:spPr>
      </p:pic>
    </p:spTree>
    <p:extLst>
      <p:ext uri="{BB962C8B-B14F-4D97-AF65-F5344CB8AC3E}">
        <p14:creationId xmlns:p14="http://schemas.microsoft.com/office/powerpoint/2010/main" val="216856657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8F1EC"/>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70618" y="1159167"/>
            <a:ext cx="8895238" cy="4676190"/>
          </a:xfrm>
          <a:prstGeom prst="rect">
            <a:avLst/>
          </a:prstGeom>
        </p:spPr>
      </p:pic>
    </p:spTree>
    <p:extLst>
      <p:ext uri="{BB962C8B-B14F-4D97-AF65-F5344CB8AC3E}">
        <p14:creationId xmlns:p14="http://schemas.microsoft.com/office/powerpoint/2010/main" val="2413813834"/>
      </p:ext>
    </p:extLst>
  </p:cSld>
  <p:clrMapOvr>
    <a:masterClrMapping/>
  </p:clrMapOvr>
  <p:transition>
    <p:fade/>
  </p:transition>
</p:sld>
</file>

<file path=ppt/theme/theme1.xml><?xml version="1.0" encoding="utf-8"?>
<a:theme xmlns:a="http://schemas.openxmlformats.org/drawingml/2006/main" name="5-50033_TR23_BO_CT_Template">
  <a:themeElements>
    <a:clrScheme name="TR23">
      <a:dk1>
        <a:srgbClr val="505050"/>
      </a:dk1>
      <a:lt1>
        <a:srgbClr val="FFFFFF"/>
      </a:lt1>
      <a:dk2>
        <a:srgbClr val="0078D7"/>
      </a:dk2>
      <a:lt2>
        <a:srgbClr val="F8F8F8"/>
      </a:lt2>
      <a:accent1>
        <a:srgbClr val="D83B01"/>
      </a:accent1>
      <a:accent2>
        <a:srgbClr val="0078D7"/>
      </a:accent2>
      <a:accent3>
        <a:srgbClr val="BAD80A"/>
      </a:accent3>
      <a:accent4>
        <a:srgbClr val="FFB900"/>
      </a:accent4>
      <a:accent5>
        <a:srgbClr val="5C2D91"/>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5439">
                  <a:srgbClr val="F8F8F8"/>
                </a:gs>
                <a:gs pos="10000">
                  <a:srgbClr val="F8F8F8"/>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23_BO_CT_Template" id="{23F76093-1046-4AF3-84AA-19C5D2FB0852}" vid="{1C71AE89-6A47-41A8-9720-D10C4E6044B9}"/>
    </a:ext>
  </a:extLst>
</a:theme>
</file>

<file path=ppt/theme/theme2.xml><?xml version="1.0" encoding="utf-8"?>
<a:theme xmlns:a="http://schemas.openxmlformats.org/drawingml/2006/main" name="1_5-50033_TR23_BO_CT_Template">
  <a:themeElements>
    <a:clrScheme name="TR23">
      <a:dk1>
        <a:srgbClr val="505050"/>
      </a:dk1>
      <a:lt1>
        <a:srgbClr val="FFFFFF"/>
      </a:lt1>
      <a:dk2>
        <a:srgbClr val="0078D7"/>
      </a:dk2>
      <a:lt2>
        <a:srgbClr val="F8F8F8"/>
      </a:lt2>
      <a:accent1>
        <a:srgbClr val="D83B01"/>
      </a:accent1>
      <a:accent2>
        <a:srgbClr val="0078D7"/>
      </a:accent2>
      <a:accent3>
        <a:srgbClr val="BAD80A"/>
      </a:accent3>
      <a:accent4>
        <a:srgbClr val="FFB900"/>
      </a:accent4>
      <a:accent5>
        <a:srgbClr val="5C2D91"/>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5439">
                  <a:srgbClr val="F8F8F8"/>
                </a:gs>
                <a:gs pos="10000">
                  <a:srgbClr val="F8F8F8"/>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23_BO_CT_Template.potx [Read-Only]" id="{1530D5E8-20CA-4CF3-8212-8BA00317751E}" vid="{ACFB5AF2-7E03-452D-A202-569D7361D7E7}"/>
    </a:ext>
  </a:extLst>
</a:theme>
</file>

<file path=ppt/theme/theme3.xml><?xml version="1.0" encoding="utf-8"?>
<a:theme xmlns:a="http://schemas.openxmlformats.org/drawingml/2006/main" name="5-30721_Build_2016_Template_Light">
  <a:themeElements>
    <a:clrScheme name="Build 2016">
      <a:dk1>
        <a:srgbClr val="505050"/>
      </a:dk1>
      <a:lt1>
        <a:srgbClr val="FFFFFF"/>
      </a:lt1>
      <a:dk2>
        <a:srgbClr val="0078D7"/>
      </a:dk2>
      <a:lt2>
        <a:srgbClr val="F8F8F8"/>
      </a:lt2>
      <a:accent1>
        <a:srgbClr val="0078D7"/>
      </a:accent1>
      <a:accent2>
        <a:srgbClr val="002050"/>
      </a:accent2>
      <a:accent3>
        <a:srgbClr val="00BCF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6_16x9_Template.potx" id="{2D9F1654-7A66-4699-829C-201E10216A69}" vid="{2DD1E4E3-0871-45BE-BEDE-345B55444DCB}"/>
    </a:ext>
  </a:extLst>
</a:theme>
</file>

<file path=ppt/theme/theme4.xml><?xml version="1.0" encoding="utf-8"?>
<a:theme xmlns:a="http://schemas.openxmlformats.org/drawingml/2006/main" name="2_5-50033_TR23_BO_CT_Template">
  <a:themeElements>
    <a:clrScheme name="TR23">
      <a:dk1>
        <a:srgbClr val="505050"/>
      </a:dk1>
      <a:lt1>
        <a:srgbClr val="FFFFFF"/>
      </a:lt1>
      <a:dk2>
        <a:srgbClr val="0078D7"/>
      </a:dk2>
      <a:lt2>
        <a:srgbClr val="F8F8F8"/>
      </a:lt2>
      <a:accent1>
        <a:srgbClr val="D83B01"/>
      </a:accent1>
      <a:accent2>
        <a:srgbClr val="0078D7"/>
      </a:accent2>
      <a:accent3>
        <a:srgbClr val="BAD80A"/>
      </a:accent3>
      <a:accent4>
        <a:srgbClr val="FFB900"/>
      </a:accent4>
      <a:accent5>
        <a:srgbClr val="5C2D91"/>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5439">
                  <a:srgbClr val="F8F8F8"/>
                </a:gs>
                <a:gs pos="10000">
                  <a:srgbClr val="F8F8F8"/>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23_BO_CT_Template" id="{23F76093-1046-4AF3-84AA-19C5D2FB0852}" vid="{1C71AE89-6A47-41A8-9720-D10C4E6044B9}"/>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31DCF4CA090F824DB1E4CCBB6B9D64EA00101E8AAD132F8F4D96340D6376C8BB3E" ma:contentTypeVersion="22" ma:contentTypeDescription="" ma:contentTypeScope="" ma:versionID="8add498658ef06bbcf3bc1f2c97d938c">
  <xsd:schema xmlns:xsd="http://www.w3.org/2001/XMLSchema" xmlns:xs="http://www.w3.org/2001/XMLSchema" xmlns:p="http://schemas.microsoft.com/office/2006/metadata/properties" xmlns:ns1="http://schemas.microsoft.com/sharepoint/v3" xmlns:ns2="01c77077-aee4-4b5f-bd4e-9cd40a6fff29" xmlns:ns3="230e9df3-be65-4c73-a93b-d1236ebd677e" xmlns:ns5="8ff673fc-3231-4e3a-893b-6d7f7cd32766" targetNamespace="http://schemas.microsoft.com/office/2006/metadata/properties" ma:root="true" ma:fieldsID="a14070d067e341e7ddc7e27ecc4a2d88" ns1:_="" ns2:_="" ns3:_="" ns5:_="">
    <xsd:import namespace="http://schemas.microsoft.com/sharepoint/v3"/>
    <xsd:import namespace="01c77077-aee4-4b5f-bd4e-9cd40a6fff29"/>
    <xsd:import namespace="230e9df3-be65-4c73-a93b-d1236ebd677e"/>
    <xsd:import namespace="8ff673fc-3231-4e3a-893b-6d7f7cd32766"/>
    <xsd:element name="properties">
      <xsd:complexType>
        <xsd:sequence>
          <xsd:element name="documentManagement">
            <xsd:complexType>
              <xsd:all>
                <xsd:element ref="ns2:mb2e01f7e2d8413988e28e59aa226eec" minOccurs="0"/>
                <xsd:element ref="ns3:TaxCatchAll" minOccurs="0"/>
                <xsd:element ref="ns3:TaxCatchAllLabel" minOccurs="0"/>
                <xsd:element ref="ns2:iaa5f83406f94009a0f6a3e890699ff7" minOccurs="0"/>
                <xsd:element ref="ns2:d12e2661e9634d9aa98bbb375f31aced"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o1010385baed4da9b5076a6aa651d1e5" minOccurs="0"/>
                <xsd:element ref="ns2:kc6d1bd9a46e4e5fbbbf99ca3de7a092" minOccurs="0"/>
                <xsd:element ref="ns2:Session_x0020_Code" minOccurs="0"/>
                <xsd:element ref="ns2:MS_x0020_Content_x0020_Owner" minOccurs="0"/>
                <xsd:element ref="ns2:m6878b9dd7994da4ba144f95347d99c6" minOccurs="0"/>
                <xsd:element ref="ns2:fc15c16204564de583b4c942b10d19ec" minOccurs="0"/>
                <xsd:element ref="ns1:AverageRating" minOccurs="0"/>
                <xsd:element ref="ns1:RatingCount" minOccurs="0"/>
                <xsd:element ref="ns1:LikesCount" minOccurs="0"/>
                <xsd:element ref="ns3:TaxKeywordTaxHTField" minOccurs="0"/>
                <xsd:element ref="ns5:Target_x0020_Audiences" minOccurs="0"/>
                <xsd:element ref="ns2:SharedWithUsers" minOccurs="0"/>
                <xsd:element ref="ns2:SharedWithDetails" minOccurs="0"/>
                <xsd:element ref="ns3:NumberofDownloa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1c77077-aee4-4b5f-bd4e-9cd40a6fff29" elementFormDefault="qualified">
    <xsd:import namespace="http://schemas.microsoft.com/office/2006/documentManagement/types"/>
    <xsd:import namespace="http://schemas.microsoft.com/office/infopath/2007/PartnerControls"/>
    <xsd:element name="mb2e01f7e2d8413988e28e59aa226eec" ma:index="8" nillable="true" ma:taxonomy="true" ma:internalName="mb2e01f7e2d8413988e28e59aa226eec" ma:taxonomyFieldName="Event_x0020_Name" ma:displayName="Event Name" ma:default="" ma:fieldId="{6b2e01f7-e2d8-4139-88e2-8e59aa226eec}"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iaa5f83406f94009a0f6a3e890699ff7" ma:index="12" nillable="true" ma:taxonomy="true" ma:internalName="iaa5f83406f94009a0f6a3e890699ff7" ma:taxonomyFieldName="Event_x0020_Location" ma:displayName="Event Location" ma:default="" ma:fieldId="{2aa5f834-06f9-4009-a0f6-a3e890699ff7}"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d12e2661e9634d9aa98bbb375f31aced" ma:index="14" nillable="true" ma:taxonomy="true" ma:internalName="d12e2661e9634d9aa98bbb375f31aced" ma:taxonomyFieldName="Event_x0020_Venue" ma:displayName="Event Venue" ma:default="" ma:fieldId="{d12e2661-e963-4d9a-a98b-bb375f31aced}"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o1010385baed4da9b5076a6aa651d1e5" ma:index="21" nillable="true" ma:taxonomy="true" ma:internalName="o1010385baed4da9b5076a6aa651d1e5" ma:taxonomyFieldName="Product" ma:displayName="Product" ma:default="" ma:fieldId="{81010385-baed-4da9-b507-6a6aa651d1e5}"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kc6d1bd9a46e4e5fbbbf99ca3de7a092" ma:index="23" nillable="true" ma:taxonomy="true" ma:internalName="kc6d1bd9a46e4e5fbbbf99ca3de7a092" ma:taxonomyFieldName="Campaign" ma:displayName="Campaign" ma:default="" ma:fieldId="{4c6d1bd9-a46e-4e5f-bbbf-99ca3de7a092}"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6878b9dd7994da4ba144f95347d99c6" ma:index="27" nillable="true" ma:taxonomy="true" ma:internalName="m6878b9dd7994da4ba144f95347d99c6" ma:taxonomyFieldName="Track" ma:displayName="Track" ma:readOnly="false" ma:default="" ma:fieldId="{66878b9d-d799-4da4-ba14-4f95347d99c6}" ma:sspId="e385fb40-52d4-4fae-9c5b-3e8ff8a5878e" ma:termSetId="8113a965-58e2-4a85-99b9-55376be5482e" ma:anchorId="00000000-0000-0000-0000-000000000000" ma:open="true" ma:isKeyword="false">
      <xsd:complexType>
        <xsd:sequence>
          <xsd:element ref="pc:Terms" minOccurs="0" maxOccurs="1"/>
        </xsd:sequence>
      </xsd:complexType>
    </xsd:element>
    <xsd:element name="fc15c16204564de583b4c942b10d19ec" ma:index="29" nillable="true" ma:taxonomy="true" ma:internalName="fc15c16204564de583b4c942b10d19ec" ma:taxonomyFieldName="Audience1" ma:displayName="Audience" ma:default="" ma:fieldId="{fc15c162-0456-4de5-83b4-c942b10d19ec}"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0d8ba32e-6f24-4e39-985b-e3fd5ec6bdb7}" ma:internalName="TaxCatchAll" ma:showField="CatchAllData" ma:web="01c77077-aee4-4b5f-bd4e-9cd40a6fff29">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0d8ba32e-6f24-4e39-985b-e3fd5ec6bdb7}" ma:internalName="TaxCatchAllLabel" ma:readOnly="true" ma:showField="CatchAllDataLabel" ma:web="01c77077-aee4-4b5f-bd4e-9cd40a6fff29">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NumberofDownloads" ma:index="40" nillable="true" ma:displayName="NumberofDownloads" ma:internalName="NumberofDownloads">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ff673fc-3231-4e3a-893b-6d7f7cd32766" elementFormDefault="qualified">
    <xsd:import namespace="http://schemas.microsoft.com/office/2006/documentManagement/types"/>
    <xsd:import namespace="http://schemas.microsoft.com/office/infopath/2007/PartnerControls"/>
    <xsd:element name="Target_x0020_Audiences" ma:index="37" nillable="true" ma:displayName="Target Audiences" ma:internalName="Target_x0020_Audiences">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ikesCount xmlns="http://schemas.microsoft.com/sharepoint/v3" xsi:nil="true"/>
    <d12e2661e9634d9aa98bbb375f31aced xmlns="01c77077-aee4-4b5f-bd4e-9cd40a6fff29">
      <Terms xmlns="http://schemas.microsoft.com/office/infopath/2007/PartnerControls">
        <TermInfo xmlns="http://schemas.microsoft.com/office/infopath/2007/PartnerControls">
          <TermName xmlns="http://schemas.microsoft.com/office/infopath/2007/PartnerControls">Washington State Convention and Trade Center</TermName>
          <TermId xmlns="http://schemas.microsoft.com/office/infopath/2007/PartnerControls">2ebf141d-f871-4cc9-bf08-f87f112ab464</TermId>
        </TermInfo>
      </Terms>
    </d12e2661e9634d9aa98bbb375f31aced>
    <Event_x0020_Start_x0020_Date xmlns="01c77077-aee4-4b5f-bd4e-9cd40a6fff29">2016-07-25T07:00:00+00:00</Event_x0020_Start_x0020_Date>
    <Target_x0020_Audiences xmlns="8ff673fc-3231-4e3a-893b-6d7f7cd32766" xsi:nil="true"/>
    <iaa5f83406f94009a0f6a3e890699ff7 xmlns="01c77077-aee4-4b5f-bd4e-9cd40a6fff29">
      <Terms xmlns="http://schemas.microsoft.com/office/infopath/2007/PartnerControls">
        <TermInfo xmlns="http://schemas.microsoft.com/office/infopath/2007/PartnerControls">
          <TermName xmlns="http://schemas.microsoft.com/office/infopath/2007/PartnerControls">Seattle</TermName>
          <TermId xmlns="http://schemas.microsoft.com/office/infopath/2007/PartnerControls">54f46ed2-c77e-4a59-b182-a4171fdb0d11</TermId>
        </TermInfo>
      </Terms>
    </iaa5f83406f94009a0f6a3e890699ff7>
    <External_x0020_Speaker xmlns="01c77077-aee4-4b5f-bd4e-9cd40a6fff29">Deepak Singh; Ievgeniia Zhovtobriukh; Jeff Sakowicz; Peter Richards; Yu Liu</External_x0020_Speaker>
    <m6878b9dd7994da4ba144f95347d99c6 xmlns="01c77077-aee4-4b5f-bd4e-9cd40a6fff29">
      <Terms xmlns="http://schemas.microsoft.com/office/infopath/2007/PartnerControls"/>
    </m6878b9dd7994da4ba144f95347d99c6>
    <Presentation_x0020_Date xmlns="01c77077-aee4-4b5f-bd4e-9cd40a6fff29">2016-07-29T07:00:00+00:00</Presentation_x0020_Date>
    <fc15c16204564de583b4c942b10d19ec xmlns="01c77077-aee4-4b5f-bd4e-9cd40a6fff29">
      <Terms xmlns="http://schemas.microsoft.com/office/infopath/2007/PartnerControls"/>
    </fc15c16204564de583b4c942b10d19ec>
    <mb2e01f7e2d8413988e28e59aa226eec xmlns="01c77077-aee4-4b5f-bd4e-9cd40a6fff29">
      <Terms xmlns="http://schemas.microsoft.com/office/infopath/2007/PartnerControls">
        <TermInfo xmlns="http://schemas.microsoft.com/office/infopath/2007/PartnerControls">
          <TermName xmlns="http://schemas.microsoft.com/office/infopath/2007/PartnerControls">TechReady</TermName>
          <TermId xmlns="http://schemas.microsoft.com/office/infopath/2007/PartnerControls">ebdf1b7d-d34f-4ccf-ac45-ca5a756d5c65</TermId>
        </TermInfo>
      </Terms>
    </mb2e01f7e2d8413988e28e59aa226eec>
    <MS_x0020_Content_x0020_Owner xmlns="01c77077-aee4-4b5f-bd4e-9cd40a6fff29">
      <UserInfo>
        <DisplayName/>
        <AccountId xsi:nil="true"/>
        <AccountType/>
      </UserInfo>
    </MS_x0020_Content_x0020_Owner>
    <Session_x0020_Code xmlns="01c77077-aee4-4b5f-bd4e-9cd40a6fff29">CP300</Session_x0020_Code>
    <Event_x0020_End_x0020_Date xmlns="01c77077-aee4-4b5f-bd4e-9cd40a6fff29">2016-07-29T07:00:00+00:00</Event_x0020_End_x0020_Date>
    <o1010385baed4da9b5076a6aa651d1e5 xmlns="01c77077-aee4-4b5f-bd4e-9cd40a6fff29">
      <Terms xmlns="http://schemas.microsoft.com/office/infopath/2007/PartnerControls"/>
    </o1010385baed4da9b5076a6aa651d1e5>
    <kc6d1bd9a46e4e5fbbbf99ca3de7a092 xmlns="01c77077-aee4-4b5f-bd4e-9cd40a6fff29">
      <Terms xmlns="http://schemas.microsoft.com/office/infopath/2007/PartnerControls"/>
    </kc6d1bd9a46e4e5fbbbf99ca3de7a092>
    <MS_x0020_Speaker xmlns="01c77077-aee4-4b5f-bd4e-9cd40a6fff29">
      <UserInfo>
        <DisplayName/>
        <AccountId xsi:nil="true"/>
        <AccountType/>
      </UserInfo>
    </MS_x0020_Speaker>
    <TaxKeywordTaxHTField xmlns="230e9df3-be65-4c73-a93b-d1236ebd677e">
      <Terms xmlns="http://schemas.microsoft.com/office/infopath/2007/PartnerControls">
        <TermInfo xmlns="http://schemas.microsoft.com/office/infopath/2007/PartnerControls">
          <TermName xmlns="http://schemas.microsoft.com/office/infopath/2007/PartnerControls">TechReady 23</TermName>
          <TermId xmlns="http://schemas.microsoft.com/office/infopath/2007/PartnerControls">c09d5ec5-2933-44ea-a749-1cb568168204</TermId>
        </TermInfo>
      </Terms>
    </TaxKeywordTaxHTField>
    <TaxCatchAll xmlns="230e9df3-be65-4c73-a93b-d1236ebd677e">
      <Value>166</Value>
      <Value>53</Value>
      <Value>52</Value>
      <Value>51</Value>
    </TaxCatchAll>
    <NumberofDownloads xmlns="230e9df3-be65-4c73-a93b-d1236ebd677e"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26ACC50-8F95-49B3-AB6F-6DC6481BB90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1c77077-aee4-4b5f-bd4e-9cd40a6fff29"/>
    <ds:schemaRef ds:uri="230e9df3-be65-4c73-a93b-d1236ebd677e"/>
    <ds:schemaRef ds:uri="8ff673fc-3231-4e3a-893b-6d7f7cd3276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8ff673fc-3231-4e3a-893b-6d7f7cd32766"/>
    <ds:schemaRef ds:uri="http://schemas.microsoft.com/sharepoint/v3"/>
    <ds:schemaRef ds:uri="230e9df3-be65-4c73-a93b-d1236ebd677e"/>
    <ds:schemaRef ds:uri="http://purl.org/dc/terms/"/>
    <ds:schemaRef ds:uri="01c77077-aee4-4b5f-bd4e-9cd40a6fff29"/>
    <ds:schemaRef ds:uri="http://www.w3.org/XML/1998/namespace"/>
    <ds:schemaRef ds:uri="http://purl.org/dc/dcmityp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TR23_BO_CT_Template</Template>
  <TotalTime>50</TotalTime>
  <Words>845</Words>
  <Application>Microsoft Office PowerPoint</Application>
  <PresentationFormat>Custom</PresentationFormat>
  <Paragraphs>115</Paragraphs>
  <Slides>14</Slides>
  <Notes>6</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14</vt:i4>
      </vt:variant>
    </vt:vector>
  </HeadingPairs>
  <TitlesOfParts>
    <vt:vector size="24" baseType="lpstr">
      <vt:lpstr>Arial</vt:lpstr>
      <vt:lpstr>Consolas</vt:lpstr>
      <vt:lpstr>Segoe UI</vt:lpstr>
      <vt:lpstr>Segoe UI Light</vt:lpstr>
      <vt:lpstr>Symbol</vt:lpstr>
      <vt:lpstr>Wingdings</vt:lpstr>
      <vt:lpstr>5-50033_TR23_BO_CT_Template</vt:lpstr>
      <vt:lpstr>1_5-50033_TR23_BO_CT_Template</vt:lpstr>
      <vt:lpstr>5-30721_Build_2016_Template_Light</vt:lpstr>
      <vt:lpstr>2_5-50033_TR23_BO_CT_Template</vt:lpstr>
      <vt:lpstr>One Endpoint to Rule them All</vt:lpstr>
      <vt:lpstr>Session objectives and takeaways</vt:lpstr>
      <vt:lpstr>Recap: What is Microsoft Graph?</vt:lpstr>
      <vt:lpstr>APIs scattered and inconsistent</vt:lpstr>
      <vt:lpstr>APIs centralized and consistent</vt:lpstr>
      <vt:lpstr>Resources for shipping 1.0/beta features</vt:lpstr>
      <vt:lpstr>Authentication</vt:lpstr>
      <vt:lpstr>PowerPoint Presentation</vt:lpstr>
      <vt:lpstr>PowerPoint Presentation</vt:lpstr>
      <vt:lpstr>PowerPoint Presentation</vt:lpstr>
      <vt:lpstr>Demo</vt:lpstr>
      <vt:lpstr>Calls to Action</vt:lpstr>
      <vt:lpstr>PowerPoint Presentation</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apps with Microsoft Graph</dc:title>
  <dc:subject>Building apps with Microsoft Graph</dc:subject>
  <dc:creator>MS Events 0223</dc:creator>
  <cp:keywords>TechReady 23</cp:keywords>
  <dc:description>Template: Mitchell Derrey, Silverfox Productions_x000d_
Formatting: _x000d_
Audience Type:</dc:description>
  <cp:lastModifiedBy>Ian Philpot</cp:lastModifiedBy>
  <cp:revision>14</cp:revision>
  <dcterms:created xsi:type="dcterms:W3CDTF">2016-07-29T19:30:43Z</dcterms:created>
  <dcterms:modified xsi:type="dcterms:W3CDTF">2016-08-15T19:23:53Z</dcterms:modified>
  <cp:category>TechReady 23</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0x01010031DCF4CA090F824DB1E4CCBB6B9D64EA00101E8AAD132F8F4D96340D6376C8BB3E</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53;#Washington State Convention and Trade Center|2ebf141d-f871-4cc9-bf08-f87f112ab464</vt:lpwstr>
  </property>
  <property fmtid="{D5CDD505-2E9C-101B-9397-08002B2CF9AE}" pid="7" name="Track">
    <vt:lpwstr/>
  </property>
  <property fmtid="{D5CDD505-2E9C-101B-9397-08002B2CF9AE}" pid="8" name="Event Location">
    <vt:lpwstr>52;#Seattle|54f46ed2-c77e-4a59-b182-a4171fdb0d11</vt:lpwstr>
  </property>
  <property fmtid="{D5CDD505-2E9C-101B-9397-08002B2CF9AE}" pid="9" name="Campaign">
    <vt:lpwstr/>
  </property>
  <property fmtid="{D5CDD505-2E9C-101B-9397-08002B2CF9AE}" pid="10" name="IsMyDocuments">
    <vt:bool>true</vt:bool>
  </property>
  <property fmtid="{D5CDD505-2E9C-101B-9397-08002B2CF9AE}" pid="11" name="TaxKeyword">
    <vt:lpwstr>166;#TechReady 23|c09d5ec5-2933-44ea-a749-1cb568168204</vt:lpwstr>
  </property>
  <property fmtid="{D5CDD505-2E9C-101B-9397-08002B2CF9AE}" pid="12" name="Audience1">
    <vt:lpwstr/>
  </property>
  <property fmtid="{D5CDD505-2E9C-101B-9397-08002B2CF9AE}" pid="13" name="Event Name">
    <vt:lpwstr>51;#TechReady|ebdf1b7d-d34f-4ccf-ac45-ca5a756d5c65</vt:lpwstr>
  </property>
</Properties>
</file>