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2" r:id="rId5"/>
    <p:sldId id="275" r:id="rId6"/>
    <p:sldId id="276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6.emf"/><Relationship Id="rId4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1.emf"/><Relationship Id="rId4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7A68-7422-4866-85DB-8D5FF74D58E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C543-4432-417B-B032-583CD4E38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6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7A68-7422-4866-85DB-8D5FF74D58E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C543-4432-417B-B032-583CD4E38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30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7A68-7422-4866-85DB-8D5FF74D58E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C543-4432-417B-B032-583CD4E38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7A68-7422-4866-85DB-8D5FF74D58E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C543-4432-417B-B032-583CD4E38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9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7A68-7422-4866-85DB-8D5FF74D58E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C543-4432-417B-B032-583CD4E38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4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7A68-7422-4866-85DB-8D5FF74D58E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C543-4432-417B-B032-583CD4E38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9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7A68-7422-4866-85DB-8D5FF74D58E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C543-4432-417B-B032-583CD4E38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7A68-7422-4866-85DB-8D5FF74D58E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C543-4432-417B-B032-583CD4E38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82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7A68-7422-4866-85DB-8D5FF74D58E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C543-4432-417B-B032-583CD4E38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20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7A68-7422-4866-85DB-8D5FF74D58E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C543-4432-417B-B032-583CD4E38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7A68-7422-4866-85DB-8D5FF74D58E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C543-4432-417B-B032-583CD4E38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1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7A68-7422-4866-85DB-8D5FF74D58E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C543-4432-417B-B032-583CD4E38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0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5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5.emf"/><Relationship Id="rId9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미로 탈출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김현주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26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231" y="664308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/>
              <a:t>CASE: </a:t>
            </a:r>
            <a:r>
              <a:rPr lang="ko-KR" altLang="en-US" u="sng" dirty="0" smtClean="0"/>
              <a:t>시작 </a:t>
            </a:r>
            <a:r>
              <a:rPr lang="en-US" altLang="ko-KR" u="sng" dirty="0" smtClean="0"/>
              <a:t>(1,1) </a:t>
            </a:r>
            <a:r>
              <a:rPr lang="ko-KR" altLang="en-US" u="sng" dirty="0" smtClean="0"/>
              <a:t>도착 </a:t>
            </a:r>
            <a:r>
              <a:rPr lang="en-US" altLang="ko-KR" u="sng" dirty="0" smtClean="0"/>
              <a:t>(4,1) A </a:t>
            </a:r>
            <a:r>
              <a:rPr lang="ko-KR" altLang="en-US" u="sng" dirty="0" smtClean="0"/>
              <a:t>만 가능</a:t>
            </a:r>
            <a:endParaRPr lang="ko-KR" altLang="en-US" u="sng" dirty="0"/>
          </a:p>
        </p:txBody>
      </p:sp>
      <p:sp>
        <p:nvSpPr>
          <p:cNvPr id="12" name="오른쪽 화살표 11"/>
          <p:cNvSpPr/>
          <p:nvPr/>
        </p:nvSpPr>
        <p:spPr>
          <a:xfrm>
            <a:off x="5060398" y="2194560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9147078">
            <a:off x="5138512" y="3659906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형 설명선 20"/>
          <p:cNvSpPr/>
          <p:nvPr/>
        </p:nvSpPr>
        <p:spPr>
          <a:xfrm flipH="1">
            <a:off x="2845787" y="2053489"/>
            <a:ext cx="2171878" cy="1315496"/>
          </a:xfrm>
          <a:prstGeom prst="wedgeEllipseCallout">
            <a:avLst>
              <a:gd name="adj1" fmla="val 58347"/>
              <a:gd name="adj2" fmla="val 46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Path2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899077"/>
              </p:ext>
            </p:extLst>
          </p:nvPr>
        </p:nvGraphicFramePr>
        <p:xfrm>
          <a:off x="982120" y="1350835"/>
          <a:ext cx="3727335" cy="2294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워크시트" r:id="rId3" imgW="3295683" imgH="2028708" progId="Excel.Sheet.12">
                  <p:embed/>
                </p:oleObj>
              </mc:Choice>
              <mc:Fallback>
                <p:oleObj name="워크시트" r:id="rId3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2120" y="1350835"/>
                        <a:ext cx="3727335" cy="2294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649873"/>
              </p:ext>
            </p:extLst>
          </p:nvPr>
        </p:nvGraphicFramePr>
        <p:xfrm>
          <a:off x="6801229" y="1268135"/>
          <a:ext cx="3861674" cy="2377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워크시트" r:id="rId5" imgW="3295683" imgH="2028708" progId="Excel.Sheet.12">
                  <p:embed/>
                </p:oleObj>
              </mc:Choice>
              <mc:Fallback>
                <p:oleObj name="워크시트" r:id="rId5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01229" y="1268135"/>
                        <a:ext cx="3861674" cy="2377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903907"/>
              </p:ext>
            </p:extLst>
          </p:nvPr>
        </p:nvGraphicFramePr>
        <p:xfrm>
          <a:off x="982120" y="3962603"/>
          <a:ext cx="3816390" cy="2349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워크시트" r:id="rId7" imgW="3295683" imgH="2028708" progId="Excel.Sheet.12">
                  <p:embed/>
                </p:oleObj>
              </mc:Choice>
              <mc:Fallback>
                <p:oleObj name="워크시트" r:id="rId7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2120" y="3962603"/>
                        <a:ext cx="3816390" cy="2349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타원형 설명선 16"/>
          <p:cNvSpPr/>
          <p:nvPr/>
        </p:nvSpPr>
        <p:spPr>
          <a:xfrm flipH="1">
            <a:off x="8672652" y="1536812"/>
            <a:ext cx="2171878" cy="1315496"/>
          </a:xfrm>
          <a:prstGeom prst="wedgeEllipseCallout">
            <a:avLst>
              <a:gd name="adj1" fmla="val 58347"/>
              <a:gd name="adj2" fmla="val 46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Path2</a:t>
            </a:r>
            <a:endParaRPr lang="ko-KR" altLang="en-US" dirty="0"/>
          </a:p>
        </p:txBody>
      </p:sp>
      <p:sp>
        <p:nvSpPr>
          <p:cNvPr id="18" name="타원형 설명선 17"/>
          <p:cNvSpPr/>
          <p:nvPr/>
        </p:nvSpPr>
        <p:spPr>
          <a:xfrm flipH="1">
            <a:off x="3088361" y="4453397"/>
            <a:ext cx="2171878" cy="1315496"/>
          </a:xfrm>
          <a:prstGeom prst="wedgeEllipseCallout">
            <a:avLst>
              <a:gd name="adj1" fmla="val 58347"/>
              <a:gd name="adj2" fmla="val 46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Path2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5525531" y="4795925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252694"/>
              </p:ext>
            </p:extLst>
          </p:nvPr>
        </p:nvGraphicFramePr>
        <p:xfrm>
          <a:off x="6833102" y="3933737"/>
          <a:ext cx="3863280" cy="237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워크시트" r:id="rId9" imgW="3295683" imgH="2028708" progId="Excel.Sheet.12">
                  <p:embed/>
                </p:oleObj>
              </mc:Choice>
              <mc:Fallback>
                <p:oleObj name="워크시트" r:id="rId9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33102" y="3933737"/>
                        <a:ext cx="3863280" cy="237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타원형 설명선 22"/>
          <p:cNvSpPr/>
          <p:nvPr/>
        </p:nvSpPr>
        <p:spPr>
          <a:xfrm flipH="1">
            <a:off x="8376378" y="4308865"/>
            <a:ext cx="2171878" cy="1315496"/>
          </a:xfrm>
          <a:prstGeom prst="wedgeEllipseCallout">
            <a:avLst>
              <a:gd name="adj1" fmla="val 58347"/>
              <a:gd name="adj2" fmla="val 46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Path2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82624" y="1121664"/>
            <a:ext cx="853440" cy="32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PATH1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16496" y="1055750"/>
            <a:ext cx="853440" cy="32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PATH1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47216" y="3843558"/>
            <a:ext cx="853440" cy="32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PATH1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54155" y="3693201"/>
            <a:ext cx="853440" cy="32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PATH1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4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231" y="664308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/>
              <a:t>CASE: </a:t>
            </a:r>
            <a:r>
              <a:rPr lang="ko-KR" altLang="en-US" u="sng" dirty="0" smtClean="0"/>
              <a:t>시작 </a:t>
            </a:r>
            <a:r>
              <a:rPr lang="en-US" altLang="ko-KR" u="sng" dirty="0" smtClean="0"/>
              <a:t>(1,1) </a:t>
            </a:r>
            <a:r>
              <a:rPr lang="ko-KR" altLang="en-US" u="sng" dirty="0" smtClean="0"/>
              <a:t>도착 </a:t>
            </a:r>
            <a:r>
              <a:rPr lang="en-US" altLang="ko-KR" u="sng" dirty="0" smtClean="0"/>
              <a:t>(4,1) A </a:t>
            </a:r>
            <a:r>
              <a:rPr lang="ko-KR" altLang="en-US" u="sng" dirty="0" smtClean="0"/>
              <a:t>만 가능</a:t>
            </a:r>
            <a:endParaRPr lang="ko-KR" altLang="en-US" u="sng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002554"/>
              </p:ext>
            </p:extLst>
          </p:nvPr>
        </p:nvGraphicFramePr>
        <p:xfrm>
          <a:off x="1280021" y="1442358"/>
          <a:ext cx="4806564" cy="2958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워크시트" r:id="rId3" imgW="3295683" imgH="2028708" progId="Excel.Sheet.12">
                  <p:embed/>
                </p:oleObj>
              </mc:Choice>
              <mc:Fallback>
                <p:oleObj name="워크시트" r:id="rId3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0021" y="1442358"/>
                        <a:ext cx="4806564" cy="2958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036064" y="1286256"/>
            <a:ext cx="853440" cy="32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PATH2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2896" y="1286256"/>
            <a:ext cx="853440" cy="32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PATH1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1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231" y="664308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/>
              <a:t>CASE: </a:t>
            </a:r>
            <a:r>
              <a:rPr lang="ko-KR" altLang="en-US" u="sng" dirty="0" smtClean="0"/>
              <a:t>시작 </a:t>
            </a:r>
            <a:r>
              <a:rPr lang="en-US" altLang="ko-KR" u="sng" dirty="0" smtClean="0"/>
              <a:t>(1,1) </a:t>
            </a:r>
            <a:r>
              <a:rPr lang="ko-KR" altLang="en-US" u="sng" dirty="0" smtClean="0"/>
              <a:t>도착 </a:t>
            </a:r>
            <a:r>
              <a:rPr lang="en-US" altLang="ko-KR" u="sng" dirty="0" smtClean="0"/>
              <a:t>(4,1) A </a:t>
            </a:r>
            <a:r>
              <a:rPr lang="ko-KR" altLang="en-US" u="sng" dirty="0" err="1" smtClean="0"/>
              <a:t>만가능</a:t>
            </a:r>
            <a:endParaRPr lang="ko-KR" altLang="en-US" u="sng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168037"/>
              </p:ext>
            </p:extLst>
          </p:nvPr>
        </p:nvGraphicFramePr>
        <p:xfrm>
          <a:off x="1681224" y="2626756"/>
          <a:ext cx="329565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워크시트" r:id="rId3" imgW="3295683" imgH="2028708" progId="Excel.Sheet.12">
                  <p:embed/>
                </p:oleObj>
              </mc:Choice>
              <mc:Fallback>
                <p:oleObj name="워크시트" r:id="rId3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224" y="2626756"/>
                        <a:ext cx="3295650" cy="202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892041"/>
              </p:ext>
            </p:extLst>
          </p:nvPr>
        </p:nvGraphicFramePr>
        <p:xfrm>
          <a:off x="6288850" y="2626756"/>
          <a:ext cx="329565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워크시트" r:id="rId5" imgW="3295683" imgH="2028708" progId="Excel.Sheet.12">
                  <p:embed/>
                </p:oleObj>
              </mc:Choice>
              <mc:Fallback>
                <p:oleObj name="워크시트" r:id="rId5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8850" y="2626756"/>
                        <a:ext cx="3295650" cy="202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42005" y="543620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최단거리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38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231" y="664308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/>
              <a:t>CASE: </a:t>
            </a:r>
            <a:r>
              <a:rPr lang="ko-KR" altLang="en-US" u="sng" dirty="0" smtClean="0"/>
              <a:t>시작 </a:t>
            </a:r>
            <a:r>
              <a:rPr lang="en-US" altLang="ko-KR" u="sng" dirty="0" smtClean="0"/>
              <a:t>(1,1) </a:t>
            </a:r>
            <a:r>
              <a:rPr lang="ko-KR" altLang="en-US" u="sng" dirty="0" smtClean="0"/>
              <a:t>도착 </a:t>
            </a:r>
            <a:r>
              <a:rPr lang="en-US" altLang="ko-KR" u="sng" dirty="0" smtClean="0"/>
              <a:t>(4,1) A </a:t>
            </a:r>
            <a:r>
              <a:rPr lang="ko-KR" altLang="en-US" u="sng" dirty="0" err="1" smtClean="0"/>
              <a:t>만가능</a:t>
            </a:r>
            <a:endParaRPr lang="ko-KR" alt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778581" y="115872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 값 변환</a:t>
            </a:r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553809"/>
              </p:ext>
            </p:extLst>
          </p:nvPr>
        </p:nvGraphicFramePr>
        <p:xfrm>
          <a:off x="778581" y="1839595"/>
          <a:ext cx="5075033" cy="3268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워크시트" r:id="rId3" imgW="4362570" imgH="2810031" progId="Excel.Sheet.12">
                  <p:embed/>
                </p:oleObj>
              </mc:Choice>
              <mc:Fallback>
                <p:oleObj name="워크시트" r:id="rId3" imgW="4362570" imgH="28100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8581" y="1839595"/>
                        <a:ext cx="5075033" cy="3268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246668"/>
              </p:ext>
            </p:extLst>
          </p:nvPr>
        </p:nvGraphicFramePr>
        <p:xfrm>
          <a:off x="7507224" y="2161063"/>
          <a:ext cx="3413690" cy="262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워크시트" r:id="rId5" imgW="1981113" imgH="1524156" progId="Excel.Sheet.12">
                  <p:embed/>
                </p:oleObj>
              </mc:Choice>
              <mc:Fallback>
                <p:oleObj name="워크시트" r:id="rId5" imgW="1981113" imgH="15241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07224" y="2161063"/>
                        <a:ext cx="3413690" cy="2625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68357" y="13433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탐색순서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70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231" y="664308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/>
              <a:t>CASE: </a:t>
            </a:r>
            <a:r>
              <a:rPr lang="ko-KR" altLang="en-US" u="sng" dirty="0" smtClean="0"/>
              <a:t>시작 </a:t>
            </a:r>
            <a:r>
              <a:rPr lang="en-US" altLang="ko-KR" u="sng" dirty="0" smtClean="0"/>
              <a:t>(1,1) </a:t>
            </a:r>
            <a:r>
              <a:rPr lang="ko-KR" altLang="en-US" u="sng" dirty="0" smtClean="0"/>
              <a:t>도착 </a:t>
            </a:r>
            <a:r>
              <a:rPr lang="en-US" altLang="ko-KR" u="sng" dirty="0" smtClean="0"/>
              <a:t>(4,1) A </a:t>
            </a:r>
            <a:r>
              <a:rPr lang="ko-KR" altLang="en-US" u="sng" dirty="0" smtClean="0"/>
              <a:t>만 가능</a:t>
            </a:r>
            <a:endParaRPr lang="ko-KR" altLang="en-US" u="sng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66098"/>
              </p:ext>
            </p:extLst>
          </p:nvPr>
        </p:nvGraphicFramePr>
        <p:xfrm>
          <a:off x="824780" y="1184841"/>
          <a:ext cx="3799775" cy="2339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워크시트" r:id="rId3" imgW="3295683" imgH="2028708" progId="Excel.Sheet.12">
                  <p:embed/>
                </p:oleObj>
              </mc:Choice>
              <mc:Fallback>
                <p:oleObj name="워크시트" r:id="rId3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4780" y="1184841"/>
                        <a:ext cx="3799775" cy="2339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320359"/>
              </p:ext>
            </p:extLst>
          </p:nvPr>
        </p:nvGraphicFramePr>
        <p:xfrm>
          <a:off x="6425184" y="1110260"/>
          <a:ext cx="3920926" cy="2413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워크시트" r:id="rId5" imgW="3295683" imgH="2028708" progId="Excel.Sheet.12">
                  <p:embed/>
                </p:oleObj>
              </mc:Choice>
              <mc:Fallback>
                <p:oleObj name="워크시트" r:id="rId5" imgW="3295683" imgH="2028708" progId="Excel.Sheet.12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25184" y="1110260"/>
                        <a:ext cx="3920926" cy="2413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735657"/>
              </p:ext>
            </p:extLst>
          </p:nvPr>
        </p:nvGraphicFramePr>
        <p:xfrm>
          <a:off x="860602" y="4148410"/>
          <a:ext cx="3728129" cy="229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워크시트" r:id="rId7" imgW="3295683" imgH="2028708" progId="Excel.Sheet.12">
                  <p:embed/>
                </p:oleObj>
              </mc:Choice>
              <mc:Fallback>
                <p:oleObj name="워크시트" r:id="rId7" imgW="3295683" imgH="2028708" progId="Excel.Sheet.12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0602" y="4148410"/>
                        <a:ext cx="3728129" cy="229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758794"/>
              </p:ext>
            </p:extLst>
          </p:nvPr>
        </p:nvGraphicFramePr>
        <p:xfrm>
          <a:off x="6737822" y="4414647"/>
          <a:ext cx="329565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워크시트" r:id="rId9" imgW="3295683" imgH="2028708" progId="Excel.Sheet.12">
                  <p:embed/>
                </p:oleObj>
              </mc:Choice>
              <mc:Fallback>
                <p:oleObj name="워크시트" r:id="rId9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7822" y="4414647"/>
                        <a:ext cx="3295650" cy="202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오른쪽 화살표 11"/>
          <p:cNvSpPr/>
          <p:nvPr/>
        </p:nvSpPr>
        <p:spPr>
          <a:xfrm>
            <a:off x="5071872" y="2194560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9147078">
            <a:off x="5138512" y="3659906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295114" y="5125253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9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231" y="664308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/>
              <a:t>CASE: </a:t>
            </a:r>
            <a:r>
              <a:rPr lang="ko-KR" altLang="en-US" u="sng" dirty="0" smtClean="0"/>
              <a:t>시작 </a:t>
            </a:r>
            <a:r>
              <a:rPr lang="en-US" altLang="ko-KR" u="sng" dirty="0" smtClean="0"/>
              <a:t>(1,1) </a:t>
            </a:r>
            <a:r>
              <a:rPr lang="ko-KR" altLang="en-US" u="sng" dirty="0" smtClean="0"/>
              <a:t>도착 </a:t>
            </a:r>
            <a:r>
              <a:rPr lang="en-US" altLang="ko-KR" u="sng" dirty="0" smtClean="0"/>
              <a:t>(4,1) A </a:t>
            </a:r>
            <a:r>
              <a:rPr lang="ko-KR" altLang="en-US" u="sng" dirty="0" smtClean="0"/>
              <a:t>만 가능</a:t>
            </a:r>
            <a:endParaRPr lang="ko-KR" altLang="en-US" u="sng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000576"/>
              </p:ext>
            </p:extLst>
          </p:nvPr>
        </p:nvGraphicFramePr>
        <p:xfrm>
          <a:off x="7220252" y="4142637"/>
          <a:ext cx="3484324" cy="214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워크시트" r:id="rId3" imgW="3295683" imgH="2028708" progId="Excel.Sheet.12">
                  <p:embed/>
                </p:oleObj>
              </mc:Choice>
              <mc:Fallback>
                <p:oleObj name="워크시트" r:id="rId3" imgW="3295683" imgH="2028708" progId="Excel.Sheet.12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20252" y="4142637"/>
                        <a:ext cx="3484324" cy="2144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430527"/>
              </p:ext>
            </p:extLst>
          </p:nvPr>
        </p:nvGraphicFramePr>
        <p:xfrm>
          <a:off x="1012962" y="4142636"/>
          <a:ext cx="3728129" cy="229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워크시트" r:id="rId5" imgW="3295683" imgH="2028708" progId="Excel.Sheet.12">
                  <p:embed/>
                </p:oleObj>
              </mc:Choice>
              <mc:Fallback>
                <p:oleObj name="워크시트" r:id="rId5" imgW="3295683" imgH="2028708" progId="Excel.Sheet.12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2962" y="4142636"/>
                        <a:ext cx="3728129" cy="229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52462"/>
              </p:ext>
            </p:extLst>
          </p:nvPr>
        </p:nvGraphicFramePr>
        <p:xfrm>
          <a:off x="7095744" y="1350834"/>
          <a:ext cx="329565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워크시트" r:id="rId7" imgW="3295683" imgH="2028708" progId="Excel.Sheet.12">
                  <p:embed/>
                </p:oleObj>
              </mc:Choice>
              <mc:Fallback>
                <p:oleObj name="워크시트" r:id="rId7" imgW="3295683" imgH="2028708" progId="Excel.Sheet.12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95744" y="1350834"/>
                        <a:ext cx="3295650" cy="202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오른쪽 화살표 11"/>
          <p:cNvSpPr/>
          <p:nvPr/>
        </p:nvSpPr>
        <p:spPr>
          <a:xfrm>
            <a:off x="5071872" y="2194560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9147078">
            <a:off x="5138512" y="3659906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295114" y="5125253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689139"/>
              </p:ext>
            </p:extLst>
          </p:nvPr>
        </p:nvGraphicFramePr>
        <p:xfrm>
          <a:off x="1117854" y="1350835"/>
          <a:ext cx="329565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워크시트" r:id="rId9" imgW="3295683" imgH="2028708" progId="Excel.Sheet.12">
                  <p:embed/>
                </p:oleObj>
              </mc:Choice>
              <mc:Fallback>
                <p:oleObj name="워크시트" r:id="rId9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7854" y="1350835"/>
                        <a:ext cx="3295650" cy="202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타원형 설명선 5"/>
          <p:cNvSpPr/>
          <p:nvPr/>
        </p:nvSpPr>
        <p:spPr>
          <a:xfrm>
            <a:off x="4634662" y="231648"/>
            <a:ext cx="1839290" cy="1119186"/>
          </a:xfrm>
          <a:prstGeom prst="wedgeEllipseCallout">
            <a:avLst>
              <a:gd name="adj1" fmla="val -57291"/>
              <a:gd name="adj2" fmla="val 63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[ ]</a:t>
            </a:r>
            <a:endParaRPr lang="ko-KR" altLang="en-US" dirty="0"/>
          </a:p>
        </p:txBody>
      </p:sp>
      <p:sp>
        <p:nvSpPr>
          <p:cNvPr id="15" name="타원형 설명선 14"/>
          <p:cNvSpPr/>
          <p:nvPr/>
        </p:nvSpPr>
        <p:spPr>
          <a:xfrm>
            <a:off x="9784931" y="104715"/>
            <a:ext cx="1839290" cy="1119186"/>
          </a:xfrm>
          <a:prstGeom prst="wedgeEllipseCallout">
            <a:avLst>
              <a:gd name="adj1" fmla="val -57291"/>
              <a:gd name="adj2" fmla="val 63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[ ]</a:t>
            </a:r>
            <a:endParaRPr lang="ko-KR" altLang="en-US" dirty="0"/>
          </a:p>
        </p:txBody>
      </p:sp>
      <p:sp>
        <p:nvSpPr>
          <p:cNvPr id="16" name="타원형 설명선 15"/>
          <p:cNvSpPr/>
          <p:nvPr/>
        </p:nvSpPr>
        <p:spPr>
          <a:xfrm>
            <a:off x="3196006" y="3137262"/>
            <a:ext cx="1839290" cy="1119186"/>
          </a:xfrm>
          <a:prstGeom prst="wedgeEllipseCallout">
            <a:avLst>
              <a:gd name="adj1" fmla="val -57291"/>
              <a:gd name="adj2" fmla="val 63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[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03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231" y="664308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/>
              <a:t>CASE: </a:t>
            </a:r>
            <a:r>
              <a:rPr lang="ko-KR" altLang="en-US" u="sng" dirty="0" smtClean="0"/>
              <a:t>시작 </a:t>
            </a:r>
            <a:r>
              <a:rPr lang="en-US" altLang="ko-KR" u="sng" dirty="0" smtClean="0"/>
              <a:t>(1,1) </a:t>
            </a:r>
            <a:r>
              <a:rPr lang="ko-KR" altLang="en-US" u="sng" dirty="0" smtClean="0"/>
              <a:t>도착 </a:t>
            </a:r>
            <a:r>
              <a:rPr lang="en-US" altLang="ko-KR" u="sng" dirty="0" smtClean="0"/>
              <a:t>(4,1) A </a:t>
            </a:r>
            <a:r>
              <a:rPr lang="ko-KR" altLang="en-US" u="sng" dirty="0" smtClean="0"/>
              <a:t>만 가능</a:t>
            </a:r>
            <a:endParaRPr lang="ko-KR" altLang="en-US" u="sng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292593"/>
              </p:ext>
            </p:extLst>
          </p:nvPr>
        </p:nvGraphicFramePr>
        <p:xfrm>
          <a:off x="1012962" y="1373578"/>
          <a:ext cx="3484324" cy="214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워크시트" r:id="rId3" imgW="3295683" imgH="2028708" progId="Excel.Sheet.12">
                  <p:embed/>
                </p:oleObj>
              </mc:Choice>
              <mc:Fallback>
                <p:oleObj name="워크시트" r:id="rId3" imgW="3295683" imgH="2028708" progId="Excel.Sheet.12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2962" y="1373578"/>
                        <a:ext cx="3484324" cy="2144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오른쪽 화살표 11"/>
          <p:cNvSpPr/>
          <p:nvPr/>
        </p:nvSpPr>
        <p:spPr>
          <a:xfrm>
            <a:off x="5071872" y="2194560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9147078">
            <a:off x="5138512" y="3659906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295114" y="5125253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56364"/>
              </p:ext>
            </p:extLst>
          </p:nvPr>
        </p:nvGraphicFramePr>
        <p:xfrm>
          <a:off x="6923151" y="1350835"/>
          <a:ext cx="329565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워크시트" r:id="rId5" imgW="3295683" imgH="2028708" progId="Excel.Sheet.12">
                  <p:embed/>
                </p:oleObj>
              </mc:Choice>
              <mc:Fallback>
                <p:oleObj name="워크시트" r:id="rId5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23151" y="1350835"/>
                        <a:ext cx="3295650" cy="202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448881"/>
              </p:ext>
            </p:extLst>
          </p:nvPr>
        </p:nvGraphicFramePr>
        <p:xfrm>
          <a:off x="1012962" y="3858490"/>
          <a:ext cx="3515812" cy="2164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워크시트" r:id="rId7" imgW="3295683" imgH="2028708" progId="Excel.Sheet.12">
                  <p:embed/>
                </p:oleObj>
              </mc:Choice>
              <mc:Fallback>
                <p:oleObj name="워크시트" r:id="rId7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2962" y="3858490"/>
                        <a:ext cx="3515812" cy="2164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782096"/>
              </p:ext>
            </p:extLst>
          </p:nvPr>
        </p:nvGraphicFramePr>
        <p:xfrm>
          <a:off x="6923151" y="3926256"/>
          <a:ext cx="329565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워크시트" r:id="rId9" imgW="3295683" imgH="2028708" progId="Excel.Sheet.12">
                  <p:embed/>
                </p:oleObj>
              </mc:Choice>
              <mc:Fallback>
                <p:oleObj name="워크시트" r:id="rId9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23151" y="3926256"/>
                        <a:ext cx="3295650" cy="202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35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231" y="664308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/>
              <a:t>CASE: </a:t>
            </a:r>
            <a:r>
              <a:rPr lang="ko-KR" altLang="en-US" u="sng" dirty="0" smtClean="0"/>
              <a:t>시작 </a:t>
            </a:r>
            <a:r>
              <a:rPr lang="en-US" altLang="ko-KR" u="sng" dirty="0" smtClean="0"/>
              <a:t>(1,1) </a:t>
            </a:r>
            <a:r>
              <a:rPr lang="ko-KR" altLang="en-US" u="sng" dirty="0" smtClean="0"/>
              <a:t>도착 </a:t>
            </a:r>
            <a:r>
              <a:rPr lang="en-US" altLang="ko-KR" u="sng" dirty="0" smtClean="0"/>
              <a:t>(4,1) A </a:t>
            </a:r>
            <a:r>
              <a:rPr lang="ko-KR" altLang="en-US" u="sng" dirty="0" smtClean="0"/>
              <a:t>만 가능</a:t>
            </a:r>
            <a:endParaRPr lang="ko-KR" altLang="en-US" u="sng" dirty="0"/>
          </a:p>
        </p:txBody>
      </p:sp>
      <p:sp>
        <p:nvSpPr>
          <p:cNvPr id="12" name="오른쪽 화살표 11"/>
          <p:cNvSpPr/>
          <p:nvPr/>
        </p:nvSpPr>
        <p:spPr>
          <a:xfrm>
            <a:off x="5071872" y="2194560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9147078">
            <a:off x="5138512" y="3659906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295114" y="5125253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1012962" y="3858490"/>
          <a:ext cx="3515812" cy="2164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워크시트" r:id="rId3" imgW="3295683" imgH="2028708" progId="Excel.Sheet.12">
                  <p:embed/>
                </p:oleObj>
              </mc:Choice>
              <mc:Fallback>
                <p:oleObj name="워크시트" r:id="rId3" imgW="3295683" imgH="2028708" progId="Excel.Sheet.12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2962" y="3858490"/>
                        <a:ext cx="3515812" cy="2164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623105"/>
              </p:ext>
            </p:extLst>
          </p:nvPr>
        </p:nvGraphicFramePr>
        <p:xfrm>
          <a:off x="982120" y="1350835"/>
          <a:ext cx="3546653" cy="2183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워크시트" r:id="rId5" imgW="3295683" imgH="2028708" progId="Excel.Sheet.12">
                  <p:embed/>
                </p:oleObj>
              </mc:Choice>
              <mc:Fallback>
                <p:oleObj name="워크시트" r:id="rId5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2120" y="1350835"/>
                        <a:ext cx="3546653" cy="2183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타원형 설명선 15"/>
          <p:cNvSpPr/>
          <p:nvPr/>
        </p:nvSpPr>
        <p:spPr>
          <a:xfrm flipH="1">
            <a:off x="2927087" y="1878745"/>
            <a:ext cx="2171878" cy="1315496"/>
          </a:xfrm>
          <a:prstGeom prst="wedgeEllipseCallout">
            <a:avLst>
              <a:gd name="adj1" fmla="val 109992"/>
              <a:gd name="adj2" fmla="val 60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Path1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946699"/>
              </p:ext>
            </p:extLst>
          </p:nvPr>
        </p:nvGraphicFramePr>
        <p:xfrm>
          <a:off x="6776846" y="1350486"/>
          <a:ext cx="3647313" cy="2245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워크시트" r:id="rId7" imgW="3295683" imgH="2028708" progId="Excel.Sheet.12">
                  <p:embed/>
                </p:oleObj>
              </mc:Choice>
              <mc:Fallback>
                <p:oleObj name="워크시트" r:id="rId7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76846" y="1350486"/>
                        <a:ext cx="3647313" cy="2245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타원형 설명선 16"/>
          <p:cNvSpPr/>
          <p:nvPr/>
        </p:nvSpPr>
        <p:spPr>
          <a:xfrm flipH="1">
            <a:off x="8899308" y="2061068"/>
            <a:ext cx="2171878" cy="1315496"/>
          </a:xfrm>
          <a:prstGeom prst="wedgeEllipseCallout">
            <a:avLst>
              <a:gd name="adj1" fmla="val 71820"/>
              <a:gd name="adj2" fmla="val 49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Path1</a:t>
            </a:r>
            <a:endParaRPr lang="ko-KR" altLang="en-US" dirty="0"/>
          </a:p>
        </p:txBody>
      </p:sp>
      <p:sp>
        <p:nvSpPr>
          <p:cNvPr id="18" name="타원형 설명선 17"/>
          <p:cNvSpPr/>
          <p:nvPr/>
        </p:nvSpPr>
        <p:spPr>
          <a:xfrm flipH="1">
            <a:off x="2848840" y="4062089"/>
            <a:ext cx="2171878" cy="1315496"/>
          </a:xfrm>
          <a:prstGeom prst="wedgeEllipseCallout">
            <a:avLst>
              <a:gd name="adj1" fmla="val 58347"/>
              <a:gd name="adj2" fmla="val 46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Path1</a:t>
            </a:r>
            <a:endParaRPr lang="ko-KR" altLang="en-US" dirty="0"/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480119"/>
              </p:ext>
            </p:extLst>
          </p:nvPr>
        </p:nvGraphicFramePr>
        <p:xfrm>
          <a:off x="6776845" y="3830594"/>
          <a:ext cx="3647313" cy="2245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워크시트" r:id="rId9" imgW="3295683" imgH="2028708" progId="Excel.Sheet.12">
                  <p:embed/>
                </p:oleObj>
              </mc:Choice>
              <mc:Fallback>
                <p:oleObj name="워크시트" r:id="rId9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76845" y="3830594"/>
                        <a:ext cx="3647313" cy="2245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06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231" y="664308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/>
              <a:t>CASE: </a:t>
            </a:r>
            <a:r>
              <a:rPr lang="ko-KR" altLang="en-US" u="sng" dirty="0" smtClean="0"/>
              <a:t>시작 </a:t>
            </a:r>
            <a:r>
              <a:rPr lang="en-US" altLang="ko-KR" u="sng" dirty="0" smtClean="0"/>
              <a:t>(1,1) </a:t>
            </a:r>
            <a:r>
              <a:rPr lang="ko-KR" altLang="en-US" u="sng" dirty="0" smtClean="0"/>
              <a:t>도착 </a:t>
            </a:r>
            <a:r>
              <a:rPr lang="en-US" altLang="ko-KR" u="sng" dirty="0" smtClean="0"/>
              <a:t>(4,1) A </a:t>
            </a:r>
            <a:r>
              <a:rPr lang="ko-KR" altLang="en-US" u="sng" dirty="0" smtClean="0"/>
              <a:t>만 가능</a:t>
            </a:r>
            <a:endParaRPr lang="ko-KR" altLang="en-US" u="sng" dirty="0"/>
          </a:p>
        </p:txBody>
      </p:sp>
      <p:sp>
        <p:nvSpPr>
          <p:cNvPr id="12" name="오른쪽 화살표 11"/>
          <p:cNvSpPr/>
          <p:nvPr/>
        </p:nvSpPr>
        <p:spPr>
          <a:xfrm>
            <a:off x="5071872" y="2194560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9147078">
            <a:off x="5138512" y="3659906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295114" y="5125253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192977"/>
              </p:ext>
            </p:extLst>
          </p:nvPr>
        </p:nvGraphicFramePr>
        <p:xfrm>
          <a:off x="972637" y="1323409"/>
          <a:ext cx="3647313" cy="2245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워크시트" r:id="rId3" imgW="3295683" imgH="2028708" progId="Excel.Sheet.12">
                  <p:embed/>
                </p:oleObj>
              </mc:Choice>
              <mc:Fallback>
                <p:oleObj name="워크시트" r:id="rId3" imgW="3295683" imgH="2028708" progId="Excel.Sheet.12">
                  <p:embed/>
                  <p:pic>
                    <p:nvPicPr>
                      <p:cNvPr id="20" name="개체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637" y="1323409"/>
                        <a:ext cx="3647313" cy="2245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84522"/>
              </p:ext>
            </p:extLst>
          </p:nvPr>
        </p:nvGraphicFramePr>
        <p:xfrm>
          <a:off x="6776847" y="1323409"/>
          <a:ext cx="3798536" cy="233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워크시트" r:id="rId5" imgW="3295683" imgH="2028708" progId="Excel.Sheet.12">
                  <p:embed/>
                </p:oleObj>
              </mc:Choice>
              <mc:Fallback>
                <p:oleObj name="워크시트" r:id="rId5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76847" y="1323409"/>
                        <a:ext cx="3798536" cy="2338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타원형 설명선 17"/>
          <p:cNvSpPr/>
          <p:nvPr/>
        </p:nvSpPr>
        <p:spPr>
          <a:xfrm flipH="1">
            <a:off x="8566888" y="1049752"/>
            <a:ext cx="2171878" cy="1315496"/>
          </a:xfrm>
          <a:prstGeom prst="wedgeEllipseCallout">
            <a:avLst>
              <a:gd name="adj1" fmla="val 58347"/>
              <a:gd name="adj2" fmla="val 46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[ ]</a:t>
            </a:r>
            <a:endParaRPr lang="ko-KR" altLang="en-US" dirty="0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609628"/>
              </p:ext>
            </p:extLst>
          </p:nvPr>
        </p:nvGraphicFramePr>
        <p:xfrm>
          <a:off x="987349" y="4142636"/>
          <a:ext cx="3647313" cy="2245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워크시트" r:id="rId7" imgW="3295683" imgH="2028708" progId="Excel.Sheet.12">
                  <p:embed/>
                </p:oleObj>
              </mc:Choice>
              <mc:Fallback>
                <p:oleObj name="워크시트" r:id="rId7" imgW="3295683" imgH="2028708" progId="Excel.Sheet.12">
                  <p:embed/>
                  <p:pic>
                    <p:nvPicPr>
                      <p:cNvPr id="20" name="개체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7349" y="4142636"/>
                        <a:ext cx="3647313" cy="2245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타원형 설명선 18"/>
          <p:cNvSpPr/>
          <p:nvPr/>
        </p:nvSpPr>
        <p:spPr>
          <a:xfrm flipH="1">
            <a:off x="2848840" y="4062089"/>
            <a:ext cx="2171878" cy="1315496"/>
          </a:xfrm>
          <a:prstGeom prst="wedgeEllipseCallout">
            <a:avLst>
              <a:gd name="adj1" fmla="val 58347"/>
              <a:gd name="adj2" fmla="val 46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Path1</a:t>
            </a:r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918057"/>
              </p:ext>
            </p:extLst>
          </p:nvPr>
        </p:nvGraphicFramePr>
        <p:xfrm>
          <a:off x="6776847" y="4142636"/>
          <a:ext cx="3798536" cy="233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워크시트" r:id="rId8" imgW="3295683" imgH="2028708" progId="Excel.Sheet.12">
                  <p:embed/>
                </p:oleObj>
              </mc:Choice>
              <mc:Fallback>
                <p:oleObj name="워크시트" r:id="rId8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76847" y="4142636"/>
                        <a:ext cx="3798536" cy="2338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타원형 설명선 20"/>
          <p:cNvSpPr/>
          <p:nvPr/>
        </p:nvSpPr>
        <p:spPr>
          <a:xfrm flipH="1">
            <a:off x="8566888" y="3935471"/>
            <a:ext cx="2171878" cy="1315496"/>
          </a:xfrm>
          <a:prstGeom prst="wedgeEllipseCallout">
            <a:avLst>
              <a:gd name="adj1" fmla="val 58347"/>
              <a:gd name="adj2" fmla="val 46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Path1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37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231" y="664308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/>
              <a:t>CASE: </a:t>
            </a:r>
            <a:r>
              <a:rPr lang="ko-KR" altLang="en-US" u="sng" dirty="0" smtClean="0"/>
              <a:t>시작 </a:t>
            </a:r>
            <a:r>
              <a:rPr lang="en-US" altLang="ko-KR" u="sng" dirty="0" smtClean="0"/>
              <a:t>(1,1) </a:t>
            </a:r>
            <a:r>
              <a:rPr lang="ko-KR" altLang="en-US" u="sng" dirty="0" smtClean="0"/>
              <a:t>도착 </a:t>
            </a:r>
            <a:r>
              <a:rPr lang="en-US" altLang="ko-KR" u="sng" dirty="0" smtClean="0"/>
              <a:t>(4,1) A </a:t>
            </a:r>
            <a:r>
              <a:rPr lang="ko-KR" altLang="en-US" u="sng" dirty="0" smtClean="0"/>
              <a:t>만 가능</a:t>
            </a:r>
            <a:endParaRPr lang="ko-KR" altLang="en-US" u="sng" dirty="0"/>
          </a:p>
        </p:txBody>
      </p:sp>
      <p:sp>
        <p:nvSpPr>
          <p:cNvPr id="12" name="오른쪽 화살표 11"/>
          <p:cNvSpPr/>
          <p:nvPr/>
        </p:nvSpPr>
        <p:spPr>
          <a:xfrm>
            <a:off x="5071872" y="2194560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9147078">
            <a:off x="5138512" y="3659906"/>
            <a:ext cx="694944" cy="34137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295113" y="4791456"/>
            <a:ext cx="1205661" cy="67517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생략 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942108"/>
              </p:ext>
            </p:extLst>
          </p:nvPr>
        </p:nvGraphicFramePr>
        <p:xfrm>
          <a:off x="987348" y="1350835"/>
          <a:ext cx="3753985" cy="2310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워크시트" r:id="rId3" imgW="3295683" imgH="2028708" progId="Excel.Sheet.12">
                  <p:embed/>
                </p:oleObj>
              </mc:Choice>
              <mc:Fallback>
                <p:oleObj name="워크시트" r:id="rId3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7348" y="1350835"/>
                        <a:ext cx="3753985" cy="2310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470144"/>
              </p:ext>
            </p:extLst>
          </p:nvPr>
        </p:nvGraphicFramePr>
        <p:xfrm>
          <a:off x="6801230" y="1350835"/>
          <a:ext cx="3866769" cy="238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워크시트" r:id="rId5" imgW="3295683" imgH="2028708" progId="Excel.Sheet.12">
                  <p:embed/>
                </p:oleObj>
              </mc:Choice>
              <mc:Fallback>
                <p:oleObj name="워크시트" r:id="rId5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01230" y="1350835"/>
                        <a:ext cx="3866769" cy="2380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922860"/>
              </p:ext>
            </p:extLst>
          </p:nvPr>
        </p:nvGraphicFramePr>
        <p:xfrm>
          <a:off x="987348" y="4090725"/>
          <a:ext cx="3915537" cy="2410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워크시트" r:id="rId7" imgW="3295683" imgH="2028708" progId="Excel.Sheet.12">
                  <p:embed/>
                </p:oleObj>
              </mc:Choice>
              <mc:Fallback>
                <p:oleObj name="워크시트" r:id="rId7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7348" y="4090725"/>
                        <a:ext cx="3915537" cy="2410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39374"/>
              </p:ext>
            </p:extLst>
          </p:nvPr>
        </p:nvGraphicFramePr>
        <p:xfrm>
          <a:off x="6801229" y="4110840"/>
          <a:ext cx="3742847" cy="2304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워크시트" r:id="rId9" imgW="3295683" imgH="2028708" progId="Excel.Sheet.12">
                  <p:embed/>
                </p:oleObj>
              </mc:Choice>
              <mc:Fallback>
                <p:oleObj name="워크시트" r:id="rId9" imgW="3295683" imgH="2028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01229" y="4110840"/>
                        <a:ext cx="3742847" cy="2304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타원형 설명선 20"/>
          <p:cNvSpPr/>
          <p:nvPr/>
        </p:nvSpPr>
        <p:spPr>
          <a:xfrm flipH="1">
            <a:off x="8672652" y="4942993"/>
            <a:ext cx="2171878" cy="1315496"/>
          </a:xfrm>
          <a:prstGeom prst="wedgeEllipseCallout">
            <a:avLst>
              <a:gd name="adj1" fmla="val 58347"/>
              <a:gd name="adj2" fmla="val 46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Path2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82624" y="1121664"/>
            <a:ext cx="853440" cy="32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PATH1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8688" y="1121664"/>
            <a:ext cx="853440" cy="32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PATH1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82624" y="3946248"/>
            <a:ext cx="853440" cy="32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PATH1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12346" y="3960416"/>
            <a:ext cx="853440" cy="32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PATH1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9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183</Words>
  <Application>Microsoft Office PowerPoint</Application>
  <PresentationFormat>와이드스크린</PresentationFormat>
  <Paragraphs>40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Office 테마</vt:lpstr>
      <vt:lpstr>Microsoft Excel 워크시트</vt:lpstr>
      <vt:lpstr>미로 탈출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Hyun Ju - T2</dc:creator>
  <cp:lastModifiedBy>Kim Hyun Ju - T2</cp:lastModifiedBy>
  <cp:revision>4</cp:revision>
  <dcterms:created xsi:type="dcterms:W3CDTF">2022-06-28T05:24:38Z</dcterms:created>
  <dcterms:modified xsi:type="dcterms:W3CDTF">2022-06-28T05:56:11Z</dcterms:modified>
</cp:coreProperties>
</file>