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8" r:id="rId2"/>
    <p:sldId id="2039" r:id="rId3"/>
    <p:sldId id="2037" r:id="rId4"/>
    <p:sldId id="2038" r:id="rId5"/>
    <p:sldId id="262" r:id="rId6"/>
    <p:sldId id="2046" r:id="rId7"/>
    <p:sldId id="2049" r:id="rId8"/>
    <p:sldId id="2050" r:id="rId9"/>
    <p:sldId id="2043" r:id="rId10"/>
    <p:sldId id="2041" r:id="rId11"/>
    <p:sldId id="2048" r:id="rId12"/>
    <p:sldId id="2047" r:id="rId13"/>
    <p:sldId id="2051" r:id="rId14"/>
    <p:sldId id="2052" r:id="rId15"/>
    <p:sldId id="2053" r:id="rId16"/>
    <p:sldId id="2060" r:id="rId17"/>
    <p:sldId id="2054" r:id="rId18"/>
    <p:sldId id="2061" r:id="rId19"/>
    <p:sldId id="2055" r:id="rId20"/>
    <p:sldId id="2056" r:id="rId21"/>
    <p:sldId id="2057" r:id="rId22"/>
    <p:sldId id="2058" r:id="rId23"/>
    <p:sldId id="2059" r:id="rId24"/>
    <p:sldId id="202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333" userDrawn="1">
          <p15:clr>
            <a:srgbClr val="A4A3A4"/>
          </p15:clr>
        </p15:guide>
        <p15:guide id="3" pos="4316" userDrawn="1">
          <p15:clr>
            <a:srgbClr val="A4A3A4"/>
          </p15:clr>
        </p15:guide>
        <p15:guide id="4" pos="3840" userDrawn="1">
          <p15:clr>
            <a:srgbClr val="A4A3A4"/>
          </p15:clr>
        </p15:guide>
        <p15:guide id="5" orient="horz" pos="346" userDrawn="1">
          <p15:clr>
            <a:srgbClr val="A4A3A4"/>
          </p15:clr>
        </p15:guide>
        <p15:guide id="6" orient="horz" pos="3997" userDrawn="1">
          <p15:clr>
            <a:srgbClr val="A4A3A4"/>
          </p15:clr>
        </p15:guide>
        <p15:guide id="7" pos="5518" userDrawn="1">
          <p15:clr>
            <a:srgbClr val="A4A3A4"/>
          </p15:clr>
        </p15:guide>
        <p15:guide id="8" pos="2139" userDrawn="1">
          <p15:clr>
            <a:srgbClr val="A4A3A4"/>
          </p15:clr>
        </p15:guide>
        <p15:guide id="9" pos="347" userDrawn="1">
          <p15:clr>
            <a:srgbClr val="A4A3A4"/>
          </p15:clr>
        </p15:guide>
        <p15:guide id="10" orient="horz" pos="34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8"/>
    <a:srgbClr val="F3F3F3"/>
    <a:srgbClr val="B4B4B5"/>
    <a:srgbClr val="B3B4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89"/>
    <p:restoredTop sz="95439"/>
  </p:normalViewPr>
  <p:slideViewPr>
    <p:cSldViewPr snapToGrid="0" snapToObjects="1" showGuides="1">
      <p:cViewPr varScale="1">
        <p:scale>
          <a:sx n="74" d="100"/>
          <a:sy n="74" d="100"/>
        </p:scale>
        <p:origin x="882" y="72"/>
      </p:cViewPr>
      <p:guideLst>
        <p:guide orient="horz" pos="2160"/>
        <p:guide pos="7333"/>
        <p:guide pos="4316"/>
        <p:guide pos="3840"/>
        <p:guide orient="horz" pos="346"/>
        <p:guide orient="horz" pos="3997"/>
        <p:guide pos="5518"/>
        <p:guide pos="2139"/>
        <p:guide pos="347"/>
        <p:guide orient="horz" pos="3475"/>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77" d="100"/>
          <a:sy n="77" d="100"/>
        </p:scale>
        <p:origin x="343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367838-CB9E-1C4E-B6E3-A78C0BA007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latin typeface="Abhaya Libre" panose="02000603000000000000" pitchFamily="2" charset="77"/>
            </a:endParaRPr>
          </a:p>
        </p:txBody>
      </p:sp>
      <p:sp>
        <p:nvSpPr>
          <p:cNvPr id="3" name="Date Placeholder 2">
            <a:extLst>
              <a:ext uri="{FF2B5EF4-FFF2-40B4-BE49-F238E27FC236}">
                <a16:creationId xmlns:a16="http://schemas.microsoft.com/office/drawing/2014/main" id="{104E375D-1A8F-9F4D-8CC8-BAE8A5E919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395352-096D-46E9-B221-CF3DE12D0639}" type="datetime1">
              <a:rPr lang="en-US" smtClean="0">
                <a:latin typeface="Abhaya Libre" panose="02000603000000000000" pitchFamily="2" charset="77"/>
              </a:rPr>
              <a:t>11/4/2021</a:t>
            </a:fld>
            <a:endParaRPr lang="es-ES_tradnl" dirty="0">
              <a:latin typeface="Abhaya Libre" panose="02000603000000000000" pitchFamily="2" charset="77"/>
            </a:endParaRPr>
          </a:p>
        </p:txBody>
      </p:sp>
      <p:sp>
        <p:nvSpPr>
          <p:cNvPr id="4" name="Footer Placeholder 3">
            <a:extLst>
              <a:ext uri="{FF2B5EF4-FFF2-40B4-BE49-F238E27FC236}">
                <a16:creationId xmlns:a16="http://schemas.microsoft.com/office/drawing/2014/main" id="{F5E7A4FF-704A-954D-BC9C-F371462E0F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ES_tradnl">
                <a:latin typeface="Abhaya Libre" panose="02000603000000000000" pitchFamily="2" charset="77"/>
              </a:rPr>
              <a:t>1</a:t>
            </a:r>
            <a:endParaRPr lang="es-ES_tradnl" dirty="0">
              <a:latin typeface="Abhaya Libre" panose="02000603000000000000" pitchFamily="2" charset="77"/>
            </a:endParaRPr>
          </a:p>
        </p:txBody>
      </p:sp>
      <p:sp>
        <p:nvSpPr>
          <p:cNvPr id="5" name="Slide Number Placeholder 4">
            <a:extLst>
              <a:ext uri="{FF2B5EF4-FFF2-40B4-BE49-F238E27FC236}">
                <a16:creationId xmlns:a16="http://schemas.microsoft.com/office/drawing/2014/main" id="{2B4880EF-7252-FC47-A361-5A3684F19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BF8D33-B625-EE45-B94F-4FC0DF67D7D4}" type="slidenum">
              <a:rPr lang="es-ES_tradnl" smtClean="0">
                <a:latin typeface="Abhaya Libre" panose="02000603000000000000" pitchFamily="2" charset="77"/>
              </a:rPr>
              <a:t>‹N°›</a:t>
            </a:fld>
            <a:endParaRPr lang="es-ES_tradnl" dirty="0">
              <a:latin typeface="Abhaya Libre" panose="02000603000000000000" pitchFamily="2" charset="77"/>
            </a:endParaRPr>
          </a:p>
        </p:txBody>
      </p:sp>
    </p:spTree>
    <p:extLst>
      <p:ext uri="{BB962C8B-B14F-4D97-AF65-F5344CB8AC3E}">
        <p14:creationId xmlns:p14="http://schemas.microsoft.com/office/powerpoint/2010/main" val="158307520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bhaya Libre" panose="02000603000000000000"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bhaya Libre" panose="02000603000000000000" pitchFamily="2" charset="77"/>
              </a:defRPr>
            </a:lvl1pPr>
          </a:lstStyle>
          <a:p>
            <a:fld id="{A9D77D2F-784A-4FA9-A427-29B73F5159EA}" type="datetime1">
              <a:rPr lang="en-US" smtClean="0"/>
              <a:t>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bhaya Libre" panose="02000603000000000000" pitchFamily="2" charset="77"/>
              </a:defRPr>
            </a:lvl1pPr>
          </a:lstStyle>
          <a:p>
            <a:r>
              <a:rPr lang="en-US"/>
              <a:t>1</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bhaya Libre" panose="02000603000000000000" pitchFamily="2" charset="77"/>
              </a:defRPr>
            </a:lvl1pPr>
          </a:lstStyle>
          <a:p>
            <a:fld id="{4A1814F3-7BF6-CC41-BA5F-F3649E84E65E}" type="slidenum">
              <a:rPr lang="en-US" smtClean="0"/>
              <a:pPr/>
              <a:t>‹N°›</a:t>
            </a:fld>
            <a:endParaRPr lang="en-US" dirty="0"/>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b="0" i="0" kern="1200">
        <a:solidFill>
          <a:schemeClr val="tx1"/>
        </a:solidFill>
        <a:latin typeface="Abhaya Libre" panose="02000603000000000000" pitchFamily="2" charset="77"/>
        <a:ea typeface="+mn-ea"/>
        <a:cs typeface="+mn-cs"/>
      </a:defRPr>
    </a:lvl1pPr>
    <a:lvl2pPr marL="457200" algn="l" defTabSz="914400" rtl="0" eaLnBrk="1" latinLnBrk="0" hangingPunct="1">
      <a:defRPr sz="1200" b="0" i="0" kern="1200">
        <a:solidFill>
          <a:schemeClr val="tx1"/>
        </a:solidFill>
        <a:latin typeface="Abhaya Libre" panose="02000603000000000000" pitchFamily="2" charset="77"/>
        <a:ea typeface="+mn-ea"/>
        <a:cs typeface="+mn-cs"/>
      </a:defRPr>
    </a:lvl2pPr>
    <a:lvl3pPr marL="914400" algn="l" defTabSz="914400" rtl="0" eaLnBrk="1" latinLnBrk="0" hangingPunct="1">
      <a:defRPr sz="1200" b="0" i="0" kern="1200">
        <a:solidFill>
          <a:schemeClr val="tx1"/>
        </a:solidFill>
        <a:latin typeface="Abhaya Libre" panose="02000603000000000000" pitchFamily="2" charset="77"/>
        <a:ea typeface="+mn-ea"/>
        <a:cs typeface="+mn-cs"/>
      </a:defRPr>
    </a:lvl3pPr>
    <a:lvl4pPr marL="1371600" algn="l" defTabSz="914400" rtl="0" eaLnBrk="1" latinLnBrk="0" hangingPunct="1">
      <a:defRPr sz="1200" b="0" i="0" kern="1200">
        <a:solidFill>
          <a:schemeClr val="tx1"/>
        </a:solidFill>
        <a:latin typeface="Abhaya Libre" panose="02000603000000000000" pitchFamily="2" charset="77"/>
        <a:ea typeface="+mn-ea"/>
        <a:cs typeface="+mn-cs"/>
      </a:defRPr>
    </a:lvl4pPr>
    <a:lvl5pPr marL="1828800" algn="l" defTabSz="914400" rtl="0" eaLnBrk="1" latinLnBrk="0" hangingPunct="1">
      <a:defRPr sz="1200" b="0" i="0" kern="1200">
        <a:solidFill>
          <a:schemeClr val="tx1"/>
        </a:solidFill>
        <a:latin typeface="Abhaya Libre" panose="02000603000000000000"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2</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32D19C93-E0E6-4B0B-A337-C8FB60F15A25}"/>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4C6F053D-1DB3-4A7A-8634-09725A0F8596}"/>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33497793-8416-4CD7-9594-806AD016EE59}"/>
              </a:ext>
            </a:extLst>
          </p:cNvPr>
          <p:cNvSpPr>
            <a:spLocks noGrp="1"/>
          </p:cNvSpPr>
          <p:nvPr>
            <p:ph type="dt" idx="1"/>
          </p:nvPr>
        </p:nvSpPr>
        <p:spPr/>
        <p:txBody>
          <a:bodyPr/>
          <a:lstStyle/>
          <a:p>
            <a:fld id="{F402CBD0-339D-4527-AA6C-8D65359FE2ED}" type="datetime1">
              <a:rPr lang="en-US" smtClean="0"/>
              <a:t>11/4/2021</a:t>
            </a:fld>
            <a:endParaRPr lang="en-US" dirty="0"/>
          </a:p>
        </p:txBody>
      </p:sp>
    </p:spTree>
    <p:extLst>
      <p:ext uri="{BB962C8B-B14F-4D97-AF65-F5344CB8AC3E}">
        <p14:creationId xmlns:p14="http://schemas.microsoft.com/office/powerpoint/2010/main" val="1584539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B2684FBA-9111-4125-BD9C-5F4F4B3D8248}"/>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D7171EA8-29DD-4530-84BC-295EE443FA32}"/>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63D3D76-209D-407C-AFBA-EB059DB7FD0B}"/>
              </a:ext>
            </a:extLst>
          </p:cNvPr>
          <p:cNvSpPr>
            <a:spLocks noGrp="1"/>
          </p:cNvSpPr>
          <p:nvPr>
            <p:ph type="dt" idx="1"/>
          </p:nvPr>
        </p:nvSpPr>
        <p:spPr/>
        <p:txBody>
          <a:bodyPr/>
          <a:lstStyle/>
          <a:p>
            <a:fld id="{EF7CB00A-942B-4B99-A979-19A6EB178834}" type="datetime1">
              <a:rPr lang="en-US" smtClean="0"/>
              <a:t>11/4/2021</a:t>
            </a:fld>
            <a:endParaRPr lang="en-US" dirty="0"/>
          </a:p>
        </p:txBody>
      </p:sp>
    </p:spTree>
    <p:extLst>
      <p:ext uri="{BB962C8B-B14F-4D97-AF65-F5344CB8AC3E}">
        <p14:creationId xmlns:p14="http://schemas.microsoft.com/office/powerpoint/2010/main" val="91444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51901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3231794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B2684FBA-9111-4125-BD9C-5F4F4B3D8248}"/>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D7171EA8-29DD-4530-84BC-295EE443FA32}"/>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63D3D76-209D-407C-AFBA-EB059DB7FD0B}"/>
              </a:ext>
            </a:extLst>
          </p:cNvPr>
          <p:cNvSpPr>
            <a:spLocks noGrp="1"/>
          </p:cNvSpPr>
          <p:nvPr>
            <p:ph type="dt" idx="1"/>
          </p:nvPr>
        </p:nvSpPr>
        <p:spPr/>
        <p:txBody>
          <a:bodyPr/>
          <a:lstStyle/>
          <a:p>
            <a:fld id="{EF7CB00A-942B-4B99-A979-19A6EB178834}" type="datetime1">
              <a:rPr lang="en-US" smtClean="0"/>
              <a:t>11/4/2021</a:t>
            </a:fld>
            <a:endParaRPr lang="en-US" dirty="0"/>
          </a:p>
        </p:txBody>
      </p:sp>
    </p:spTree>
    <p:extLst>
      <p:ext uri="{BB962C8B-B14F-4D97-AF65-F5344CB8AC3E}">
        <p14:creationId xmlns:p14="http://schemas.microsoft.com/office/powerpoint/2010/main" val="883669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300608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3264337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4058344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1863710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3766676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150128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B2684FBA-9111-4125-BD9C-5F4F4B3D8248}"/>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D7171EA8-29DD-4530-84BC-295EE443FA32}"/>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63D3D76-209D-407C-AFBA-EB059DB7FD0B}"/>
              </a:ext>
            </a:extLst>
          </p:cNvPr>
          <p:cNvSpPr>
            <a:spLocks noGrp="1"/>
          </p:cNvSpPr>
          <p:nvPr>
            <p:ph type="dt" idx="1"/>
          </p:nvPr>
        </p:nvSpPr>
        <p:spPr/>
        <p:txBody>
          <a:bodyPr/>
          <a:lstStyle/>
          <a:p>
            <a:fld id="{EF7CB00A-942B-4B99-A979-19A6EB178834}" type="datetime1">
              <a:rPr lang="en-US" smtClean="0"/>
              <a:t>11/4/2021</a:t>
            </a:fld>
            <a:endParaRPr lang="en-US" dirty="0"/>
          </a:p>
        </p:txBody>
      </p:sp>
    </p:spTree>
    <p:extLst>
      <p:ext uri="{BB962C8B-B14F-4D97-AF65-F5344CB8AC3E}">
        <p14:creationId xmlns:p14="http://schemas.microsoft.com/office/powerpoint/2010/main" val="2084058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2776083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4110725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4A1814F3-7BF6-CC41-BA5F-F3649E84E65E}" type="slidenum">
              <a:rPr lang="en-US" smtClean="0"/>
              <a:t>24</a:t>
            </a:fld>
            <a:endParaRPr lang="en-US"/>
          </a:p>
        </p:txBody>
      </p:sp>
      <p:sp>
        <p:nvSpPr>
          <p:cNvPr id="5" name="Espace réservé du pied de page 4">
            <a:extLst>
              <a:ext uri="{FF2B5EF4-FFF2-40B4-BE49-F238E27FC236}">
                <a16:creationId xmlns:a16="http://schemas.microsoft.com/office/drawing/2014/main" id="{90855225-650A-4810-9A21-64CFDF0093BB}"/>
              </a:ext>
            </a:extLst>
          </p:cNvPr>
          <p:cNvSpPr>
            <a:spLocks noGrp="1"/>
          </p:cNvSpPr>
          <p:nvPr>
            <p:ph type="ftr" sz="quarter" idx="4"/>
          </p:nvPr>
        </p:nvSpPr>
        <p:spPr/>
        <p:txBody>
          <a:bodyPr/>
          <a:lstStyle/>
          <a:p>
            <a:r>
              <a:rPr lang="en-US"/>
              <a:t>1</a:t>
            </a:r>
            <a:endParaRPr lang="en-US" dirty="0"/>
          </a:p>
        </p:txBody>
      </p:sp>
      <p:sp>
        <p:nvSpPr>
          <p:cNvPr id="6" name="Espace réservé de l'en-tête 5">
            <a:extLst>
              <a:ext uri="{FF2B5EF4-FFF2-40B4-BE49-F238E27FC236}">
                <a16:creationId xmlns:a16="http://schemas.microsoft.com/office/drawing/2014/main" id="{72D0B1AD-D874-4EC4-AD5A-EBA59CD80FB2}"/>
              </a:ext>
            </a:extLst>
          </p:cNvPr>
          <p:cNvSpPr>
            <a:spLocks noGrp="1"/>
          </p:cNvSpPr>
          <p:nvPr>
            <p:ph type="hdr" sz="quarter"/>
          </p:nvPr>
        </p:nvSpPr>
        <p:spPr/>
        <p:txBody>
          <a:bodyPr/>
          <a:lstStyle/>
          <a:p>
            <a:endParaRPr lang="en-US" dirty="0"/>
          </a:p>
        </p:txBody>
      </p:sp>
      <p:sp>
        <p:nvSpPr>
          <p:cNvPr id="7" name="Espace réservé de la date 6">
            <a:extLst>
              <a:ext uri="{FF2B5EF4-FFF2-40B4-BE49-F238E27FC236}">
                <a16:creationId xmlns:a16="http://schemas.microsoft.com/office/drawing/2014/main" id="{371A423E-E4A1-47D2-8B36-938A5C67C3B5}"/>
              </a:ext>
            </a:extLst>
          </p:cNvPr>
          <p:cNvSpPr>
            <a:spLocks noGrp="1"/>
          </p:cNvSpPr>
          <p:nvPr>
            <p:ph type="dt" idx="1"/>
          </p:nvPr>
        </p:nvSpPr>
        <p:spPr/>
        <p:txBody>
          <a:bodyPr/>
          <a:lstStyle/>
          <a:p>
            <a:fld id="{2A539333-B85F-4016-9A6A-58A4AC2402CE}" type="datetime1">
              <a:rPr lang="en-US" smtClean="0"/>
              <a:t>11/4/2021</a:t>
            </a:fld>
            <a:endParaRPr lang="en-US" dirty="0"/>
          </a:p>
        </p:txBody>
      </p:sp>
    </p:spTree>
    <p:extLst>
      <p:ext uri="{BB962C8B-B14F-4D97-AF65-F5344CB8AC3E}">
        <p14:creationId xmlns:p14="http://schemas.microsoft.com/office/powerpoint/2010/main" val="1416963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309D8A27-067A-4EE3-9843-176271B944DA}"/>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7654DD9B-16B1-4C77-9B3D-27F8F31ED741}"/>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F08B73E7-97A4-4F38-9D25-8BA15EB4532A}"/>
              </a:ext>
            </a:extLst>
          </p:cNvPr>
          <p:cNvSpPr>
            <a:spLocks noGrp="1"/>
          </p:cNvSpPr>
          <p:nvPr>
            <p:ph type="dt" idx="1"/>
          </p:nvPr>
        </p:nvSpPr>
        <p:spPr/>
        <p:txBody>
          <a:bodyPr/>
          <a:lstStyle/>
          <a:p>
            <a:fld id="{B50C7421-DE33-4655-BEA4-243251891F69}" type="datetime1">
              <a:rPr lang="en-US" smtClean="0"/>
              <a:t>11/4/2021</a:t>
            </a:fld>
            <a:endParaRPr lang="en-US" dirty="0"/>
          </a:p>
        </p:txBody>
      </p:sp>
    </p:spTree>
    <p:extLst>
      <p:ext uri="{BB962C8B-B14F-4D97-AF65-F5344CB8AC3E}">
        <p14:creationId xmlns:p14="http://schemas.microsoft.com/office/powerpoint/2010/main" val="2490385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1066029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107872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1224932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01F82475-BF7F-46A9-8484-AAE25E4D160D}"/>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458F0B58-D946-44D8-8EB2-6037C1C7E0F2}"/>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29C097D7-356B-44C9-A15F-ECC4F2F840D8}"/>
              </a:ext>
            </a:extLst>
          </p:cNvPr>
          <p:cNvSpPr>
            <a:spLocks noGrp="1"/>
          </p:cNvSpPr>
          <p:nvPr>
            <p:ph type="dt" idx="1"/>
          </p:nvPr>
        </p:nvSpPr>
        <p:spPr/>
        <p:txBody>
          <a:bodyPr/>
          <a:lstStyle/>
          <a:p>
            <a:fld id="{8828958D-B371-4DAB-A8C5-66E111DD33DB}" type="datetime1">
              <a:rPr lang="en-US" smtClean="0"/>
              <a:t>11/4/2021</a:t>
            </a:fld>
            <a:endParaRPr lang="en-US" dirty="0"/>
          </a:p>
        </p:txBody>
      </p:sp>
    </p:spTree>
    <p:extLst>
      <p:ext uri="{BB962C8B-B14F-4D97-AF65-F5344CB8AC3E}">
        <p14:creationId xmlns:p14="http://schemas.microsoft.com/office/powerpoint/2010/main" val="56440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17DCDA05-705D-4CB2-8C49-9EC4F6BBFB39}"/>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E9849F76-99BA-46F3-B4A1-82723B44ED87}"/>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12DD888D-405D-4717-85C1-1874650C2035}"/>
              </a:ext>
            </a:extLst>
          </p:cNvPr>
          <p:cNvSpPr>
            <a:spLocks noGrp="1"/>
          </p:cNvSpPr>
          <p:nvPr>
            <p:ph type="dt" idx="1"/>
          </p:nvPr>
        </p:nvSpPr>
        <p:spPr/>
        <p:txBody>
          <a:bodyPr/>
          <a:lstStyle/>
          <a:p>
            <a:fld id="{EB453CD3-3261-4EDE-B638-DFC178D097BC}" type="datetime1">
              <a:rPr lang="en-US" smtClean="0"/>
              <a:t>11/4/2021</a:t>
            </a:fld>
            <a:endParaRPr lang="en-US" dirty="0"/>
          </a:p>
        </p:txBody>
      </p:sp>
    </p:spTree>
    <p:extLst>
      <p:ext uri="{BB962C8B-B14F-4D97-AF65-F5344CB8AC3E}">
        <p14:creationId xmlns:p14="http://schemas.microsoft.com/office/powerpoint/2010/main" val="4274987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2" name="Espace réservé du pied de page 1">
            <a:extLst>
              <a:ext uri="{FF2B5EF4-FFF2-40B4-BE49-F238E27FC236}">
                <a16:creationId xmlns:a16="http://schemas.microsoft.com/office/drawing/2014/main" id="{F1477630-ED94-4FD1-962F-32807361EC33}"/>
              </a:ext>
            </a:extLst>
          </p:cNvPr>
          <p:cNvSpPr>
            <a:spLocks noGrp="1"/>
          </p:cNvSpPr>
          <p:nvPr>
            <p:ph type="ftr" sz="quarter" idx="4"/>
          </p:nvPr>
        </p:nvSpPr>
        <p:spPr/>
        <p:txBody>
          <a:bodyPr/>
          <a:lstStyle/>
          <a:p>
            <a:r>
              <a:rPr lang="en-US"/>
              <a:t>1</a:t>
            </a:r>
            <a:endParaRPr lang="en-US" dirty="0"/>
          </a:p>
        </p:txBody>
      </p:sp>
      <p:sp>
        <p:nvSpPr>
          <p:cNvPr id="3" name="Espace réservé de l'en-tête 2">
            <a:extLst>
              <a:ext uri="{FF2B5EF4-FFF2-40B4-BE49-F238E27FC236}">
                <a16:creationId xmlns:a16="http://schemas.microsoft.com/office/drawing/2014/main" id="{F3D1BBF8-C791-4956-825A-68AB1DAEE46D}"/>
              </a:ext>
            </a:extLst>
          </p:cNvPr>
          <p:cNvSpPr>
            <a:spLocks noGrp="1"/>
          </p:cNvSpPr>
          <p:nvPr>
            <p:ph type="hdr" sz="quarter"/>
          </p:nvPr>
        </p:nvSpPr>
        <p:spPr/>
        <p:txBody>
          <a:bodyPr/>
          <a:lstStyle/>
          <a:p>
            <a:endParaRPr lang="en-US" dirty="0"/>
          </a:p>
        </p:txBody>
      </p:sp>
      <p:sp>
        <p:nvSpPr>
          <p:cNvPr id="4" name="Espace réservé de la date 3">
            <a:extLst>
              <a:ext uri="{FF2B5EF4-FFF2-40B4-BE49-F238E27FC236}">
                <a16:creationId xmlns:a16="http://schemas.microsoft.com/office/drawing/2014/main" id="{496DB7AB-581A-4BCD-B997-7AA4C0477390}"/>
              </a:ext>
            </a:extLst>
          </p:cNvPr>
          <p:cNvSpPr>
            <a:spLocks noGrp="1"/>
          </p:cNvSpPr>
          <p:nvPr>
            <p:ph type="dt" idx="1"/>
          </p:nvPr>
        </p:nvSpPr>
        <p:spPr/>
        <p:txBody>
          <a:bodyPr/>
          <a:lstStyle/>
          <a:p>
            <a:fld id="{7D578553-6CE6-4FDD-A0AA-E2C75570FFB3}" type="datetime1">
              <a:rPr lang="en-US" smtClean="0"/>
              <a:t>11/4/2021</a:t>
            </a:fld>
            <a:endParaRPr lang="en-US" dirty="0"/>
          </a:p>
        </p:txBody>
      </p:sp>
    </p:spTree>
    <p:extLst>
      <p:ext uri="{BB962C8B-B14F-4D97-AF65-F5344CB8AC3E}">
        <p14:creationId xmlns:p14="http://schemas.microsoft.com/office/powerpoint/2010/main" val="188930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B8D83-963D-4743-B8D5-7CD2C6F400A4}"/>
              </a:ext>
            </a:extLst>
          </p:cNvPr>
          <p:cNvSpPr>
            <a:spLocks noGrp="1"/>
          </p:cNvSpPr>
          <p:nvPr>
            <p:ph type="dt" sz="half" idx="10"/>
          </p:nvPr>
        </p:nvSpPr>
        <p:spPr/>
        <p:txBody>
          <a:bodyPr/>
          <a:lstStyle/>
          <a:p>
            <a:fld id="{006518BB-9D5A-4FB4-BA51-3A197F8ED387}" type="datetime1">
              <a:rPr lang="fr-FR" smtClean="0"/>
              <a:t>04/11/2021</a:t>
            </a:fld>
            <a:endParaRPr lang="en-US"/>
          </a:p>
        </p:txBody>
      </p:sp>
      <p:sp>
        <p:nvSpPr>
          <p:cNvPr id="5" name="Footer Placeholder 4">
            <a:extLst>
              <a:ext uri="{FF2B5EF4-FFF2-40B4-BE49-F238E27FC236}">
                <a16:creationId xmlns:a16="http://schemas.microsoft.com/office/drawing/2014/main" id="{DBFC411A-6A7F-2149-854D-61E6BEF9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527A-3EB5-8245-8C90-4822BBF30572}"/>
              </a:ext>
            </a:extLst>
          </p:cNvPr>
          <p:cNvSpPr>
            <a:spLocks noGrp="1"/>
          </p:cNvSpPr>
          <p:nvPr>
            <p:ph type="sldNum" sz="quarter" idx="12"/>
          </p:nvPr>
        </p:nvSpPr>
        <p:spPr/>
        <p:txBody>
          <a:bodyPr/>
          <a:lstStyle/>
          <a:p>
            <a:fld id="{9998EADF-C030-F84C-ADA0-FD2E39B5A33F}" type="slidenum">
              <a:rPr lang="en-US" smtClean="0"/>
              <a:t>‹N°›</a:t>
            </a:fld>
            <a:endParaRPr lang="en-US"/>
          </a:p>
        </p:txBody>
      </p:sp>
    </p:spTree>
    <p:extLst>
      <p:ext uri="{BB962C8B-B14F-4D97-AF65-F5344CB8AC3E}">
        <p14:creationId xmlns:p14="http://schemas.microsoft.com/office/powerpoint/2010/main" val="814203673"/>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735909"/>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899663"/>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ll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F88C4-BD4C-6B4F-8E97-850FB8BDB1B7}"/>
              </a:ext>
            </a:extLst>
          </p:cNvPr>
          <p:cNvSpPr>
            <a:spLocks noGrp="1"/>
          </p:cNvSpPr>
          <p:nvPr>
            <p:ph type="pic" sz="quarter" idx="14"/>
          </p:nvPr>
        </p:nvSpPr>
        <p:spPr>
          <a:xfrm>
            <a:off x="1031965" y="1220817"/>
            <a:ext cx="4480560" cy="4459583"/>
          </a:xfrm>
          <a:custGeom>
            <a:avLst/>
            <a:gdLst>
              <a:gd name="connsiteX0" fmla="*/ 1666146 w 3392687"/>
              <a:gd name="connsiteY0" fmla="*/ 0 h 3376803"/>
              <a:gd name="connsiteX1" fmla="*/ 1670024 w 3392687"/>
              <a:gd name="connsiteY1" fmla="*/ 303079 h 3376803"/>
              <a:gd name="connsiteX2" fmla="*/ 1688309 w 3392687"/>
              <a:gd name="connsiteY2" fmla="*/ 302524 h 3376803"/>
              <a:gd name="connsiteX3" fmla="*/ 1924351 w 3392687"/>
              <a:gd name="connsiteY3" fmla="*/ 323025 h 3376803"/>
              <a:gd name="connsiteX4" fmla="*/ 1975605 w 3392687"/>
              <a:gd name="connsiteY4" fmla="*/ 24379 h 3376803"/>
              <a:gd name="connsiteX5" fmla="*/ 2755762 w 3392687"/>
              <a:gd name="connsiteY5" fmla="*/ 380095 h 3376803"/>
              <a:gd name="connsiteX6" fmla="*/ 2564324 w 3392687"/>
              <a:gd name="connsiteY6" fmla="*/ 614745 h 3376803"/>
              <a:gd name="connsiteX7" fmla="*/ 2746619 w 3392687"/>
              <a:gd name="connsiteY7" fmla="*/ 793988 h 3376803"/>
              <a:gd name="connsiteX8" fmla="*/ 2978506 w 3392687"/>
              <a:gd name="connsiteY8" fmla="*/ 598123 h 3376803"/>
              <a:gd name="connsiteX9" fmla="*/ 3348637 w 3392687"/>
              <a:gd name="connsiteY9" fmla="*/ 1371887 h 3376803"/>
              <a:gd name="connsiteX10" fmla="*/ 3052476 w 3392687"/>
              <a:gd name="connsiteY10" fmla="*/ 1428403 h 3376803"/>
              <a:gd name="connsiteX11" fmla="*/ 3080181 w 3392687"/>
              <a:gd name="connsiteY11" fmla="*/ 1682445 h 3376803"/>
              <a:gd name="connsiteX12" fmla="*/ 3392687 w 3392687"/>
              <a:gd name="connsiteY12" fmla="*/ 1680506 h 3376803"/>
              <a:gd name="connsiteX13" fmla="*/ 3392687 w 3392687"/>
              <a:gd name="connsiteY13" fmla="*/ 1688540 h 3376803"/>
              <a:gd name="connsiteX14" fmla="*/ 3167450 w 3392687"/>
              <a:gd name="connsiteY14" fmla="*/ 2517435 h 3376803"/>
              <a:gd name="connsiteX15" fmla="*/ 2895946 w 3392687"/>
              <a:gd name="connsiteY15" fmla="*/ 2367558 h 3376803"/>
              <a:gd name="connsiteX16" fmla="*/ 2749944 w 3392687"/>
              <a:gd name="connsiteY16" fmla="*/ 2578383 h 3376803"/>
              <a:gd name="connsiteX17" fmla="*/ 2982107 w 3392687"/>
              <a:gd name="connsiteY17" fmla="*/ 2773140 h 3376803"/>
              <a:gd name="connsiteX18" fmla="*/ 2283124 w 3392687"/>
              <a:gd name="connsiteY18" fmla="*/ 3268759 h 3376803"/>
              <a:gd name="connsiteX19" fmla="*/ 2176462 w 3392687"/>
              <a:gd name="connsiteY19" fmla="*/ 2985350 h 3376803"/>
              <a:gd name="connsiteX20" fmla="*/ 1929892 w 3392687"/>
              <a:gd name="connsiteY20" fmla="*/ 3052393 h 3376803"/>
              <a:gd name="connsiteX21" fmla="*/ 1982254 w 3392687"/>
              <a:gd name="connsiteY21" fmla="*/ 3351039 h 3376803"/>
              <a:gd name="connsiteX22" fmla="*/ 1688863 w 3392687"/>
              <a:gd name="connsiteY22" fmla="*/ 3376803 h 3376803"/>
              <a:gd name="connsiteX23" fmla="*/ 1128957 w 3392687"/>
              <a:gd name="connsiteY23" fmla="*/ 3281779 h 3376803"/>
              <a:gd name="connsiteX24" fmla="*/ 1229247 w 3392687"/>
              <a:gd name="connsiteY24" fmla="*/ 2995877 h 3376803"/>
              <a:gd name="connsiteX25" fmla="*/ 997083 w 3392687"/>
              <a:gd name="connsiteY25" fmla="*/ 2888941 h 3376803"/>
              <a:gd name="connsiteX26" fmla="*/ 845540 w 3392687"/>
              <a:gd name="connsiteY26" fmla="*/ 3151572 h 3376803"/>
              <a:gd name="connsiteX27" fmla="*/ 236319 w 3392687"/>
              <a:gd name="connsiteY27" fmla="*/ 2550125 h 3376803"/>
              <a:gd name="connsiteX28" fmla="*/ 496741 w 3392687"/>
              <a:gd name="connsiteY28" fmla="*/ 2395261 h 3376803"/>
              <a:gd name="connsiteX29" fmla="*/ 386754 w 3392687"/>
              <a:gd name="connsiteY29" fmla="*/ 2164490 h 3376803"/>
              <a:gd name="connsiteX30" fmla="*/ 102507 w 3392687"/>
              <a:gd name="connsiteY30" fmla="*/ 2268655 h 3376803"/>
              <a:gd name="connsiteX31" fmla="*/ 0 w 3392687"/>
              <a:gd name="connsiteY31" fmla="*/ 1688540 h 3376803"/>
              <a:gd name="connsiteX32" fmla="*/ 21610 w 3392687"/>
              <a:gd name="connsiteY32" fmla="*/ 1416213 h 3376803"/>
              <a:gd name="connsiteX33" fmla="*/ 320818 w 3392687"/>
              <a:gd name="connsiteY33" fmla="*/ 1464694 h 3376803"/>
              <a:gd name="connsiteX34" fmla="*/ 384815 w 3392687"/>
              <a:gd name="connsiteY34" fmla="*/ 1217300 h 3376803"/>
              <a:gd name="connsiteX35" fmla="*/ 100013 w 3392687"/>
              <a:gd name="connsiteY35" fmla="*/ 1114243 h 3376803"/>
              <a:gd name="connsiteX36" fmla="*/ 586503 w 3392687"/>
              <a:gd name="connsiteY36" fmla="*/ 408907 h 3376803"/>
              <a:gd name="connsiteX37" fmla="*/ 784313 w 3392687"/>
              <a:gd name="connsiteY37" fmla="*/ 638570 h 3376803"/>
              <a:gd name="connsiteX38" fmla="*/ 992374 w 3392687"/>
              <a:gd name="connsiteY38" fmla="*/ 490355 h 3376803"/>
              <a:gd name="connsiteX39" fmla="*/ 839722 w 3392687"/>
              <a:gd name="connsiteY39" fmla="*/ 228279 h 3376803"/>
              <a:gd name="connsiteX40" fmla="*/ 1666146 w 3392687"/>
              <a:gd name="connsiteY40" fmla="*/ 0 h 337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92687" h="3376803">
                <a:moveTo>
                  <a:pt x="1666146" y="0"/>
                </a:moveTo>
                <a:lnTo>
                  <a:pt x="1670024" y="303079"/>
                </a:lnTo>
                <a:cubicBezTo>
                  <a:pt x="1676119" y="303079"/>
                  <a:pt x="1682214" y="302524"/>
                  <a:pt x="1688309" y="302524"/>
                </a:cubicBezTo>
                <a:cubicBezTo>
                  <a:pt x="1768929" y="302524"/>
                  <a:pt x="1847610" y="310004"/>
                  <a:pt x="1924351" y="323025"/>
                </a:cubicBezTo>
                <a:lnTo>
                  <a:pt x="1975605" y="24379"/>
                </a:lnTo>
                <a:cubicBezTo>
                  <a:pt x="2260960" y="73415"/>
                  <a:pt x="2530802" y="196419"/>
                  <a:pt x="2755762" y="380095"/>
                </a:cubicBezTo>
                <a:lnTo>
                  <a:pt x="2564324" y="614745"/>
                </a:lnTo>
                <a:cubicBezTo>
                  <a:pt x="2630538" y="668767"/>
                  <a:pt x="2691487" y="728884"/>
                  <a:pt x="2746619" y="793988"/>
                </a:cubicBezTo>
                <a:lnTo>
                  <a:pt x="2978506" y="598123"/>
                </a:lnTo>
                <a:cubicBezTo>
                  <a:pt x="3166065" y="820029"/>
                  <a:pt x="3294613" y="1087647"/>
                  <a:pt x="3348637" y="1371887"/>
                </a:cubicBezTo>
                <a:lnTo>
                  <a:pt x="3052476" y="1428403"/>
                </a:lnTo>
                <a:cubicBezTo>
                  <a:pt x="3067991" y="1510960"/>
                  <a:pt x="3079904" y="1595733"/>
                  <a:pt x="3080181" y="1682445"/>
                </a:cubicBezTo>
                <a:lnTo>
                  <a:pt x="3392687" y="1680506"/>
                </a:lnTo>
                <a:lnTo>
                  <a:pt x="3392687" y="1688540"/>
                </a:lnTo>
                <a:cubicBezTo>
                  <a:pt x="3392687" y="1978598"/>
                  <a:pt x="3309574" y="2265331"/>
                  <a:pt x="3167450" y="2517435"/>
                </a:cubicBezTo>
                <a:lnTo>
                  <a:pt x="2895946" y="2367558"/>
                </a:lnTo>
                <a:cubicBezTo>
                  <a:pt x="2853836" y="2442358"/>
                  <a:pt x="2804799" y="2513002"/>
                  <a:pt x="2749944" y="2578383"/>
                </a:cubicBezTo>
                <a:lnTo>
                  <a:pt x="2982107" y="2773140"/>
                </a:lnTo>
                <a:cubicBezTo>
                  <a:pt x="2795379" y="2995600"/>
                  <a:pt x="2553796" y="3166809"/>
                  <a:pt x="2283124" y="3268759"/>
                </a:cubicBezTo>
                <a:lnTo>
                  <a:pt x="2176462" y="2985350"/>
                </a:lnTo>
                <a:cubicBezTo>
                  <a:pt x="2097504" y="3014993"/>
                  <a:pt x="2014945" y="3037433"/>
                  <a:pt x="1929892" y="3052393"/>
                </a:cubicBezTo>
                <a:lnTo>
                  <a:pt x="1982254" y="3351039"/>
                </a:lnTo>
                <a:cubicBezTo>
                  <a:pt x="1885842" y="3367938"/>
                  <a:pt x="1787214" y="3376526"/>
                  <a:pt x="1688863" y="3376803"/>
                </a:cubicBezTo>
                <a:cubicBezTo>
                  <a:pt x="1496595" y="3376803"/>
                  <a:pt x="1308481" y="3344667"/>
                  <a:pt x="1128957" y="3281779"/>
                </a:cubicBezTo>
                <a:lnTo>
                  <a:pt x="1229247" y="2995877"/>
                </a:lnTo>
                <a:cubicBezTo>
                  <a:pt x="1148073" y="2967343"/>
                  <a:pt x="1070500" y="2931328"/>
                  <a:pt x="997083" y="2888941"/>
                </a:cubicBezTo>
                <a:lnTo>
                  <a:pt x="845540" y="3151572"/>
                </a:lnTo>
                <a:cubicBezTo>
                  <a:pt x="594815" y="3006959"/>
                  <a:pt x="383984" y="2798904"/>
                  <a:pt x="236319" y="2550125"/>
                </a:cubicBezTo>
                <a:lnTo>
                  <a:pt x="496741" y="2395261"/>
                </a:lnTo>
                <a:cubicBezTo>
                  <a:pt x="453245" y="2322401"/>
                  <a:pt x="416121" y="2245384"/>
                  <a:pt x="386754" y="2164490"/>
                </a:cubicBezTo>
                <a:lnTo>
                  <a:pt x="102507" y="2268655"/>
                </a:lnTo>
                <a:cubicBezTo>
                  <a:pt x="34354" y="2082764"/>
                  <a:pt x="0" y="1887453"/>
                  <a:pt x="0" y="1688540"/>
                </a:cubicBezTo>
                <a:cubicBezTo>
                  <a:pt x="0" y="1597395"/>
                  <a:pt x="7203" y="1505696"/>
                  <a:pt x="21610" y="1416213"/>
                </a:cubicBezTo>
                <a:lnTo>
                  <a:pt x="320818" y="1464694"/>
                </a:lnTo>
                <a:cubicBezTo>
                  <a:pt x="334670" y="1379367"/>
                  <a:pt x="356002" y="1296533"/>
                  <a:pt x="384815" y="1217300"/>
                </a:cubicBezTo>
                <a:lnTo>
                  <a:pt x="100013" y="1114243"/>
                </a:lnTo>
                <a:cubicBezTo>
                  <a:pt x="198364" y="842469"/>
                  <a:pt x="366530" y="598677"/>
                  <a:pt x="586503" y="408907"/>
                </a:cubicBezTo>
                <a:lnTo>
                  <a:pt x="784313" y="638570"/>
                </a:lnTo>
                <a:cubicBezTo>
                  <a:pt x="848865" y="583163"/>
                  <a:pt x="918403" y="533296"/>
                  <a:pt x="992374" y="490355"/>
                </a:cubicBezTo>
                <a:lnTo>
                  <a:pt x="839722" y="228279"/>
                </a:lnTo>
                <a:cubicBezTo>
                  <a:pt x="1089893" y="82834"/>
                  <a:pt x="1375526" y="3879"/>
                  <a:pt x="1666146" y="0"/>
                </a:cubicBezTo>
                <a:close/>
              </a:path>
            </a:pathLst>
          </a:custGeom>
          <a:solidFill>
            <a:schemeClr val="bg1">
              <a:lumMod val="95000"/>
            </a:schemeClr>
          </a:solidFill>
          <a:effectLst/>
        </p:spPr>
        <p:txBody>
          <a:bodyPr wrap="square">
            <a:noAutofit/>
          </a:bodyPr>
          <a:lstStyle>
            <a:lvl1pPr marL="0" indent="0">
              <a:buNone/>
              <a:defRPr sz="1200" b="0" i="0">
                <a:ln>
                  <a:noFill/>
                </a:ln>
                <a:solidFill>
                  <a:schemeClr val="tx2"/>
                </a:solidFill>
                <a:latin typeface="Abhaya Libre" panose="02000603000000000000" pitchFamily="2" charset="77"/>
                <a:ea typeface="Roboto Regular" charset="0"/>
                <a:cs typeface="Abhaya Libre" panose="02000603000000000000" pitchFamily="2" charset="77"/>
              </a:defRPr>
            </a:lvl1pPr>
          </a:lstStyle>
          <a:p>
            <a:endParaRPr lang="en-US" dirty="0"/>
          </a:p>
        </p:txBody>
      </p:sp>
    </p:spTree>
    <p:extLst>
      <p:ext uri="{BB962C8B-B14F-4D97-AF65-F5344CB8AC3E}">
        <p14:creationId xmlns:p14="http://schemas.microsoft.com/office/powerpoint/2010/main" val="3388692280"/>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TIF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D9853EE-7C46-6141-B114-4AB2DBE1E0F2}"/>
              </a:ext>
            </a:extLst>
          </p:cNvPr>
          <p:cNvGrpSpPr/>
          <p:nvPr userDrawn="1"/>
        </p:nvGrpSpPr>
        <p:grpSpPr>
          <a:xfrm>
            <a:off x="849088" y="38103"/>
            <a:ext cx="4389119" cy="6765100"/>
            <a:chOff x="2616200" y="463550"/>
            <a:chExt cx="4190640" cy="6459178"/>
          </a:xfrm>
        </p:grpSpPr>
        <p:sp>
          <p:nvSpPr>
            <p:cNvPr id="3" name="Freeform 2">
              <a:extLst>
                <a:ext uri="{FF2B5EF4-FFF2-40B4-BE49-F238E27FC236}">
                  <a16:creationId xmlns:a16="http://schemas.microsoft.com/office/drawing/2014/main" id="{C7011C62-A1F1-9F4B-AA23-D8695F52F348}"/>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4" name="Freeform 6">
              <a:extLst>
                <a:ext uri="{FF2B5EF4-FFF2-40B4-BE49-F238E27FC236}">
                  <a16:creationId xmlns:a16="http://schemas.microsoft.com/office/drawing/2014/main" id="{C99F5B7A-68BE-8F4B-A6C4-3AD2E3065BB6}"/>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 name="Freeform 7">
              <a:extLst>
                <a:ext uri="{FF2B5EF4-FFF2-40B4-BE49-F238E27FC236}">
                  <a16:creationId xmlns:a16="http://schemas.microsoft.com/office/drawing/2014/main" id="{E7769FCB-D14D-D746-B806-841CE36FD61F}"/>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 name="Freeform 8">
              <a:extLst>
                <a:ext uri="{FF2B5EF4-FFF2-40B4-BE49-F238E27FC236}">
                  <a16:creationId xmlns:a16="http://schemas.microsoft.com/office/drawing/2014/main" id="{B42315F4-A4DD-6942-AA43-A8F00A279A12}"/>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7" name="Freeform 9">
              <a:extLst>
                <a:ext uri="{FF2B5EF4-FFF2-40B4-BE49-F238E27FC236}">
                  <a16:creationId xmlns:a16="http://schemas.microsoft.com/office/drawing/2014/main" id="{59D8131E-4E43-EB4A-8C4A-39C5D3BCCACC}"/>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8" name="Freeform 10">
              <a:extLst>
                <a:ext uri="{FF2B5EF4-FFF2-40B4-BE49-F238E27FC236}">
                  <a16:creationId xmlns:a16="http://schemas.microsoft.com/office/drawing/2014/main" id="{FB8C9C7A-A148-B54F-8539-10E12B52A6AE}"/>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9" name="Freeform 11">
              <a:extLst>
                <a:ext uri="{FF2B5EF4-FFF2-40B4-BE49-F238E27FC236}">
                  <a16:creationId xmlns:a16="http://schemas.microsoft.com/office/drawing/2014/main" id="{2B386E05-DCDA-294C-A813-5637FA932C1C}"/>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a16="http://schemas.microsoft.com/office/drawing/2014/main" id="{7D8A5BDE-3A08-5E4F-B232-33068D6FDBC0}"/>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a16="http://schemas.microsoft.com/office/drawing/2014/main" id="{AB6D385B-9755-964D-B4B0-24580783F1DF}"/>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12" name="Freeform 14">
              <a:extLst>
                <a:ext uri="{FF2B5EF4-FFF2-40B4-BE49-F238E27FC236}">
                  <a16:creationId xmlns:a16="http://schemas.microsoft.com/office/drawing/2014/main" id="{31FAFC21-FC2D-304B-BD8B-781C47068508}"/>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13" name="Freeform 15">
              <a:extLst>
                <a:ext uri="{FF2B5EF4-FFF2-40B4-BE49-F238E27FC236}">
                  <a16:creationId xmlns:a16="http://schemas.microsoft.com/office/drawing/2014/main" id="{136B003A-A664-794E-81CE-B574F9D5910B}"/>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4" name="Freeform 16">
              <a:extLst>
                <a:ext uri="{FF2B5EF4-FFF2-40B4-BE49-F238E27FC236}">
                  <a16:creationId xmlns:a16="http://schemas.microsoft.com/office/drawing/2014/main" id="{457CE3FA-531D-4F4C-BAF9-6C212CD71E86}"/>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15" name="Freeform 17">
              <a:extLst>
                <a:ext uri="{FF2B5EF4-FFF2-40B4-BE49-F238E27FC236}">
                  <a16:creationId xmlns:a16="http://schemas.microsoft.com/office/drawing/2014/main" id="{047DE592-BF95-9240-8463-A70C2D722864}"/>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6" name="Freeform 18">
              <a:extLst>
                <a:ext uri="{FF2B5EF4-FFF2-40B4-BE49-F238E27FC236}">
                  <a16:creationId xmlns:a16="http://schemas.microsoft.com/office/drawing/2014/main" id="{00296884-C777-DE46-A6AB-8BE2A95952A6}"/>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7" name="Freeform 19">
              <a:extLst>
                <a:ext uri="{FF2B5EF4-FFF2-40B4-BE49-F238E27FC236}">
                  <a16:creationId xmlns:a16="http://schemas.microsoft.com/office/drawing/2014/main" id="{D789F398-152A-834D-B067-1B7AFD9C6C09}"/>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a16="http://schemas.microsoft.com/office/drawing/2014/main" id="{62981FC2-AD6A-4248-855E-53C174480A37}"/>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a16="http://schemas.microsoft.com/office/drawing/2014/main" id="{F3D502D8-6B29-6842-B164-635AB9B79F7E}"/>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0" name="Freeform 22">
              <a:extLst>
                <a:ext uri="{FF2B5EF4-FFF2-40B4-BE49-F238E27FC236}">
                  <a16:creationId xmlns:a16="http://schemas.microsoft.com/office/drawing/2014/main" id="{BDEBDF01-7DD7-6849-87ED-FE49832AD35B}"/>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a16="http://schemas.microsoft.com/office/drawing/2014/main" id="{118D839D-5549-6E40-99A6-A991D39847DF}"/>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2" name="Freeform 24">
              <a:extLst>
                <a:ext uri="{FF2B5EF4-FFF2-40B4-BE49-F238E27FC236}">
                  <a16:creationId xmlns:a16="http://schemas.microsoft.com/office/drawing/2014/main" id="{8420203D-F379-2C4B-9CFC-713F0BC6E0DC}"/>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3" name="Freeform 25">
              <a:extLst>
                <a:ext uri="{FF2B5EF4-FFF2-40B4-BE49-F238E27FC236}">
                  <a16:creationId xmlns:a16="http://schemas.microsoft.com/office/drawing/2014/main" id="{E3F0FD1E-642D-CA40-9DC7-72FE5CA5F1D8}"/>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4" name="Freeform 26">
              <a:extLst>
                <a:ext uri="{FF2B5EF4-FFF2-40B4-BE49-F238E27FC236}">
                  <a16:creationId xmlns:a16="http://schemas.microsoft.com/office/drawing/2014/main" id="{A11687A1-A052-4245-8C2A-C275831431E4}"/>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25" name="Freeform 27">
              <a:extLst>
                <a:ext uri="{FF2B5EF4-FFF2-40B4-BE49-F238E27FC236}">
                  <a16:creationId xmlns:a16="http://schemas.microsoft.com/office/drawing/2014/main" id="{8EB223F3-8A5B-6C49-92B0-C0C2ACCD69B2}"/>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6" name="Freeform 28">
              <a:extLst>
                <a:ext uri="{FF2B5EF4-FFF2-40B4-BE49-F238E27FC236}">
                  <a16:creationId xmlns:a16="http://schemas.microsoft.com/office/drawing/2014/main" id="{0C4C60A9-47EA-ED49-BBF7-65EA5575AEF5}"/>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7" name="Freeform 29">
              <a:extLst>
                <a:ext uri="{FF2B5EF4-FFF2-40B4-BE49-F238E27FC236}">
                  <a16:creationId xmlns:a16="http://schemas.microsoft.com/office/drawing/2014/main" id="{475A9358-6F22-EA4B-8E13-60E4CCC9EE24}"/>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30">
              <a:extLst>
                <a:ext uri="{FF2B5EF4-FFF2-40B4-BE49-F238E27FC236}">
                  <a16:creationId xmlns:a16="http://schemas.microsoft.com/office/drawing/2014/main" id="{99EA1777-AAC0-AF44-A057-3AAEB66D205B}"/>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a16="http://schemas.microsoft.com/office/drawing/2014/main" id="{638C2A72-F414-4042-9302-05868FDB208C}"/>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0" name="Freeform 29">
              <a:extLst>
                <a:ext uri="{FF2B5EF4-FFF2-40B4-BE49-F238E27FC236}">
                  <a16:creationId xmlns:a16="http://schemas.microsoft.com/office/drawing/2014/main" id="{7502172E-9D24-0D4F-BE9C-F150A9675B6D}"/>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1" name="Freeform 30">
              <a:extLst>
                <a:ext uri="{FF2B5EF4-FFF2-40B4-BE49-F238E27FC236}">
                  <a16:creationId xmlns:a16="http://schemas.microsoft.com/office/drawing/2014/main" id="{F482D16F-F096-BF4A-8150-5B0697E443D4}"/>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2" name="Freeform 31">
              <a:extLst>
                <a:ext uri="{FF2B5EF4-FFF2-40B4-BE49-F238E27FC236}">
                  <a16:creationId xmlns:a16="http://schemas.microsoft.com/office/drawing/2014/main" id="{B8DF2AF3-1BDE-3D45-9765-6DE97D77D20D}"/>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3" name="Freeform 32">
              <a:extLst>
                <a:ext uri="{FF2B5EF4-FFF2-40B4-BE49-F238E27FC236}">
                  <a16:creationId xmlns:a16="http://schemas.microsoft.com/office/drawing/2014/main" id="{F8C47DB7-CC94-1A4A-9719-EBFE3A686438}"/>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4" name="Freeform 33">
              <a:extLst>
                <a:ext uri="{FF2B5EF4-FFF2-40B4-BE49-F238E27FC236}">
                  <a16:creationId xmlns:a16="http://schemas.microsoft.com/office/drawing/2014/main" id="{7E717057-907F-FD42-8854-583649A5D22D}"/>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5" name="Freeform 34">
              <a:extLst>
                <a:ext uri="{FF2B5EF4-FFF2-40B4-BE49-F238E27FC236}">
                  <a16:creationId xmlns:a16="http://schemas.microsoft.com/office/drawing/2014/main" id="{A10DDA3C-AEBE-A646-8FFE-C64BE6D0056B}"/>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6" name="Freeform 35">
              <a:extLst>
                <a:ext uri="{FF2B5EF4-FFF2-40B4-BE49-F238E27FC236}">
                  <a16:creationId xmlns:a16="http://schemas.microsoft.com/office/drawing/2014/main" id="{AB085862-7722-894E-93D5-F0F43A4BFBDC}"/>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spTree>
    <p:extLst>
      <p:ext uri="{BB962C8B-B14F-4D97-AF65-F5344CB8AC3E}">
        <p14:creationId xmlns:p14="http://schemas.microsoft.com/office/powerpoint/2010/main" val="3156992777"/>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itle">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B8A27194-A417-874A-A906-C90C6DC521A1}"/>
              </a:ext>
            </a:extLst>
          </p:cNvPr>
          <p:cNvGrpSpPr/>
          <p:nvPr userDrawn="1"/>
        </p:nvGrpSpPr>
        <p:grpSpPr>
          <a:xfrm>
            <a:off x="2151828" y="4021346"/>
            <a:ext cx="7471847" cy="3084048"/>
            <a:chOff x="2151828" y="4006356"/>
            <a:chExt cx="7471847" cy="3084048"/>
          </a:xfrm>
        </p:grpSpPr>
        <p:sp>
          <p:nvSpPr>
            <p:cNvPr id="8" name="Freeform 10">
              <a:extLst>
                <a:ext uri="{FF2B5EF4-FFF2-40B4-BE49-F238E27FC236}">
                  <a16:creationId xmlns:a16="http://schemas.microsoft.com/office/drawing/2014/main" id="{20A728F7-BC08-0848-A5EB-B320AF6AC5FE}"/>
                </a:ext>
              </a:extLst>
            </p:cNvPr>
            <p:cNvSpPr>
              <a:spLocks noChangeArrowheads="1"/>
            </p:cNvSpPr>
            <p:nvPr/>
          </p:nvSpPr>
          <p:spPr bwMode="auto">
            <a:xfrm>
              <a:off x="7740075" y="4725218"/>
              <a:ext cx="1128340" cy="1128339"/>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a16="http://schemas.microsoft.com/office/drawing/2014/main" id="{6DB2FDBB-EE53-7E48-A125-DBFBA32348CF}"/>
                </a:ext>
              </a:extLst>
            </p:cNvPr>
            <p:cNvSpPr>
              <a:spLocks noChangeArrowheads="1"/>
            </p:cNvSpPr>
            <p:nvPr/>
          </p:nvSpPr>
          <p:spPr bwMode="auto">
            <a:xfrm>
              <a:off x="7512588" y="5853558"/>
              <a:ext cx="855354" cy="855354"/>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a16="http://schemas.microsoft.com/office/drawing/2014/main" id="{0DE66A4A-5A28-B541-96A4-566C7FA7E4A9}"/>
                </a:ext>
              </a:extLst>
            </p:cNvPr>
            <p:cNvSpPr>
              <a:spLocks noChangeArrowheads="1"/>
            </p:cNvSpPr>
            <p:nvPr/>
          </p:nvSpPr>
          <p:spPr bwMode="auto">
            <a:xfrm>
              <a:off x="4279227" y="4006356"/>
              <a:ext cx="670330" cy="670332"/>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a16="http://schemas.microsoft.com/office/drawing/2014/main" id="{EA0D77EE-2F5C-C24A-9523-3315EAD74367}"/>
                </a:ext>
              </a:extLst>
            </p:cNvPr>
            <p:cNvSpPr>
              <a:spLocks noChangeArrowheads="1"/>
            </p:cNvSpPr>
            <p:nvPr/>
          </p:nvSpPr>
          <p:spPr bwMode="auto">
            <a:xfrm>
              <a:off x="8586330" y="5580573"/>
              <a:ext cx="1037345" cy="1037344"/>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a16="http://schemas.microsoft.com/office/drawing/2014/main" id="{D703B2A2-7447-2C4C-A93C-08E4BADF4459}"/>
                </a:ext>
              </a:extLst>
            </p:cNvPr>
            <p:cNvSpPr>
              <a:spLocks noChangeArrowheads="1"/>
            </p:cNvSpPr>
            <p:nvPr/>
          </p:nvSpPr>
          <p:spPr bwMode="auto">
            <a:xfrm>
              <a:off x="3226716" y="4534128"/>
              <a:ext cx="1319430" cy="1319430"/>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a16="http://schemas.microsoft.com/office/drawing/2014/main" id="{C17762A6-6A1F-AA4E-91D1-FA3A74B9D252}"/>
                </a:ext>
              </a:extLst>
            </p:cNvPr>
            <p:cNvSpPr>
              <a:spLocks noChangeArrowheads="1"/>
            </p:cNvSpPr>
            <p:nvPr/>
          </p:nvSpPr>
          <p:spPr bwMode="auto">
            <a:xfrm>
              <a:off x="7294199" y="4091285"/>
              <a:ext cx="770425" cy="7704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a16="http://schemas.microsoft.com/office/drawing/2014/main" id="{CA93A6F3-51A9-A146-9E4E-C42D3EDBF295}"/>
                </a:ext>
              </a:extLst>
            </p:cNvPr>
            <p:cNvSpPr>
              <a:spLocks noChangeArrowheads="1"/>
            </p:cNvSpPr>
            <p:nvPr/>
          </p:nvSpPr>
          <p:spPr bwMode="auto">
            <a:xfrm>
              <a:off x="4494582" y="4091285"/>
              <a:ext cx="2999119" cy="2999119"/>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alpha val="7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9" name="Freeform 38">
              <a:extLst>
                <a:ext uri="{FF2B5EF4-FFF2-40B4-BE49-F238E27FC236}">
                  <a16:creationId xmlns:a16="http://schemas.microsoft.com/office/drawing/2014/main" id="{3240647F-0F17-2240-8761-24728475BAA9}"/>
                </a:ext>
              </a:extLst>
            </p:cNvPr>
            <p:cNvSpPr/>
            <p:nvPr userDrawn="1"/>
          </p:nvSpPr>
          <p:spPr>
            <a:xfrm>
              <a:off x="2151828" y="5920288"/>
              <a:ext cx="2349456" cy="937712"/>
            </a:xfrm>
            <a:custGeom>
              <a:avLst/>
              <a:gdLst>
                <a:gd name="connsiteX0" fmla="*/ 1104661 w 2349456"/>
                <a:gd name="connsiteY0" fmla="*/ 0 h 937712"/>
                <a:gd name="connsiteX1" fmla="*/ 1112223 w 2349456"/>
                <a:gd name="connsiteY1" fmla="*/ 36445 h 937712"/>
                <a:gd name="connsiteX2" fmla="*/ 1153470 w 2349456"/>
                <a:gd name="connsiteY2" fmla="*/ 231049 h 937712"/>
                <a:gd name="connsiteX3" fmla="*/ 1300584 w 2349456"/>
                <a:gd name="connsiteY3" fmla="*/ 238613 h 937712"/>
                <a:gd name="connsiteX4" fmla="*/ 1361768 w 2349456"/>
                <a:gd name="connsiteY4" fmla="*/ 48823 h 937712"/>
                <a:gd name="connsiteX5" fmla="*/ 1373454 w 2349456"/>
                <a:gd name="connsiteY5" fmla="*/ 13753 h 937712"/>
                <a:gd name="connsiteX6" fmla="*/ 1409202 w 2349456"/>
                <a:gd name="connsiteY6" fmla="*/ 24755 h 937712"/>
                <a:gd name="connsiteX7" fmla="*/ 1686932 w 2349456"/>
                <a:gd name="connsiteY7" fmla="*/ 114837 h 937712"/>
                <a:gd name="connsiteX8" fmla="*/ 1722679 w 2349456"/>
                <a:gd name="connsiteY8" fmla="*/ 126527 h 937712"/>
                <a:gd name="connsiteX9" fmla="*/ 1710992 w 2349456"/>
                <a:gd name="connsiteY9" fmla="*/ 162284 h 937712"/>
                <a:gd name="connsiteX10" fmla="*/ 1649122 w 2349456"/>
                <a:gd name="connsiteY10" fmla="*/ 352074 h 937712"/>
                <a:gd name="connsiteX11" fmla="*/ 1772863 w 2349456"/>
                <a:gd name="connsiteY11" fmla="*/ 432528 h 937712"/>
                <a:gd name="connsiteX12" fmla="*/ 1921352 w 2349456"/>
                <a:gd name="connsiteY12" fmla="*/ 298438 h 937712"/>
                <a:gd name="connsiteX13" fmla="*/ 1948850 w 2349456"/>
                <a:gd name="connsiteY13" fmla="*/ 272995 h 937712"/>
                <a:gd name="connsiteX14" fmla="*/ 1974286 w 2349456"/>
                <a:gd name="connsiteY14" fmla="*/ 301188 h 937712"/>
                <a:gd name="connsiteX15" fmla="*/ 2169522 w 2349456"/>
                <a:gd name="connsiteY15" fmla="*/ 518484 h 937712"/>
                <a:gd name="connsiteX16" fmla="*/ 2194270 w 2349456"/>
                <a:gd name="connsiteY16" fmla="*/ 545990 h 937712"/>
                <a:gd name="connsiteX17" fmla="*/ 2166772 w 2349456"/>
                <a:gd name="connsiteY17" fmla="*/ 571432 h 937712"/>
                <a:gd name="connsiteX18" fmla="*/ 2018283 w 2349456"/>
                <a:gd name="connsiteY18" fmla="*/ 704835 h 937712"/>
                <a:gd name="connsiteX19" fmla="*/ 2085653 w 2349456"/>
                <a:gd name="connsiteY19" fmla="*/ 835488 h 937712"/>
                <a:gd name="connsiteX20" fmla="*/ 2280889 w 2349456"/>
                <a:gd name="connsiteY20" fmla="*/ 793541 h 937712"/>
                <a:gd name="connsiteX21" fmla="*/ 2317324 w 2349456"/>
                <a:gd name="connsiteY21" fmla="*/ 785977 h 937712"/>
                <a:gd name="connsiteX22" fmla="*/ 2324886 w 2349456"/>
                <a:gd name="connsiteY22" fmla="*/ 823110 h 937712"/>
                <a:gd name="connsiteX23" fmla="*/ 2349456 w 2349456"/>
                <a:gd name="connsiteY23" fmla="*/ 937712 h 937712"/>
                <a:gd name="connsiteX24" fmla="*/ 1455625 w 2349456"/>
                <a:gd name="connsiteY24" fmla="*/ 937712 h 937712"/>
                <a:gd name="connsiteX25" fmla="*/ 1411612 w 2349456"/>
                <a:gd name="connsiteY25" fmla="*/ 897858 h 937712"/>
                <a:gd name="connsiteX26" fmla="*/ 910800 w 2349456"/>
                <a:gd name="connsiteY26" fmla="*/ 922818 h 937712"/>
                <a:gd name="connsiteX27" fmla="*/ 897322 w 2349456"/>
                <a:gd name="connsiteY27" fmla="*/ 937712 h 937712"/>
                <a:gd name="connsiteX28" fmla="*/ 0 w 2349456"/>
                <a:gd name="connsiteY28" fmla="*/ 937712 h 937712"/>
                <a:gd name="connsiteX29" fmla="*/ 74860 w 2349456"/>
                <a:gd name="connsiteY29" fmla="*/ 706211 h 937712"/>
                <a:gd name="connsiteX30" fmla="*/ 85859 w 2349456"/>
                <a:gd name="connsiteY30" fmla="*/ 671141 h 937712"/>
                <a:gd name="connsiteX31" fmla="*/ 122294 w 2349456"/>
                <a:gd name="connsiteY31" fmla="*/ 682143 h 937712"/>
                <a:gd name="connsiteX32" fmla="*/ 311343 w 2349456"/>
                <a:gd name="connsiteY32" fmla="*/ 743343 h 937712"/>
                <a:gd name="connsiteX33" fmla="*/ 391775 w 2349456"/>
                <a:gd name="connsiteY33" fmla="*/ 620943 h 937712"/>
                <a:gd name="connsiteX34" fmla="*/ 258410 w 2349456"/>
                <a:gd name="connsiteY34" fmla="*/ 472412 h 937712"/>
                <a:gd name="connsiteX35" fmla="*/ 232974 w 2349456"/>
                <a:gd name="connsiteY35" fmla="*/ 444218 h 937712"/>
                <a:gd name="connsiteX36" fmla="*/ 260472 w 2349456"/>
                <a:gd name="connsiteY36" fmla="*/ 419463 h 937712"/>
                <a:gd name="connsiteX37" fmla="*/ 477706 w 2349456"/>
                <a:gd name="connsiteY37" fmla="*/ 224172 h 937712"/>
                <a:gd name="connsiteX38" fmla="*/ 505892 w 2349456"/>
                <a:gd name="connsiteY38" fmla="*/ 198729 h 937712"/>
                <a:gd name="connsiteX39" fmla="*/ 530640 w 2349456"/>
                <a:gd name="connsiteY39" fmla="*/ 226923 h 937712"/>
                <a:gd name="connsiteX40" fmla="*/ 664005 w 2349456"/>
                <a:gd name="connsiteY40" fmla="*/ 374766 h 937712"/>
                <a:gd name="connsiteX41" fmla="*/ 794621 w 2349456"/>
                <a:gd name="connsiteY41" fmla="*/ 308065 h 937712"/>
                <a:gd name="connsiteX42" fmla="*/ 753374 w 2349456"/>
                <a:gd name="connsiteY42" fmla="*/ 112774 h 937712"/>
                <a:gd name="connsiteX43" fmla="*/ 745124 w 2349456"/>
                <a:gd name="connsiteY43" fmla="*/ 76329 h 937712"/>
                <a:gd name="connsiteX44" fmla="*/ 782247 w 2349456"/>
                <a:gd name="connsiteY44" fmla="*/ 68077 h 937712"/>
                <a:gd name="connsiteX45" fmla="*/ 1067539 w 2349456"/>
                <a:gd name="connsiteY45" fmla="*/ 7564 h 93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349456" h="937712">
                  <a:moveTo>
                    <a:pt x="1104661" y="0"/>
                  </a:moveTo>
                  <a:lnTo>
                    <a:pt x="1112223" y="36445"/>
                  </a:lnTo>
                  <a:lnTo>
                    <a:pt x="1153470" y="231049"/>
                  </a:lnTo>
                  <a:cubicBezTo>
                    <a:pt x="1203654" y="230361"/>
                    <a:pt x="1252463" y="232424"/>
                    <a:pt x="1300584" y="238613"/>
                  </a:cubicBezTo>
                  <a:lnTo>
                    <a:pt x="1361768" y="48823"/>
                  </a:lnTo>
                  <a:lnTo>
                    <a:pt x="1373454" y="13753"/>
                  </a:lnTo>
                  <a:lnTo>
                    <a:pt x="1409202" y="24755"/>
                  </a:lnTo>
                  <a:lnTo>
                    <a:pt x="1686932" y="114837"/>
                  </a:lnTo>
                  <a:lnTo>
                    <a:pt x="1722679" y="126527"/>
                  </a:lnTo>
                  <a:lnTo>
                    <a:pt x="1710992" y="162284"/>
                  </a:lnTo>
                  <a:lnTo>
                    <a:pt x="1649122" y="352074"/>
                  </a:lnTo>
                  <a:cubicBezTo>
                    <a:pt x="1691744" y="375454"/>
                    <a:pt x="1733678" y="402272"/>
                    <a:pt x="1772863" y="432528"/>
                  </a:cubicBezTo>
                  <a:lnTo>
                    <a:pt x="1921352" y="298438"/>
                  </a:lnTo>
                  <a:lnTo>
                    <a:pt x="1948850" y="272995"/>
                  </a:lnTo>
                  <a:lnTo>
                    <a:pt x="1974286" y="301188"/>
                  </a:lnTo>
                  <a:lnTo>
                    <a:pt x="2169522" y="518484"/>
                  </a:lnTo>
                  <a:lnTo>
                    <a:pt x="2194270" y="545990"/>
                  </a:lnTo>
                  <a:lnTo>
                    <a:pt x="2166772" y="571432"/>
                  </a:lnTo>
                  <a:lnTo>
                    <a:pt x="2018283" y="704835"/>
                  </a:lnTo>
                  <a:cubicBezTo>
                    <a:pt x="2044406" y="747469"/>
                    <a:pt x="2066404" y="790791"/>
                    <a:pt x="2085653" y="835488"/>
                  </a:cubicBezTo>
                  <a:lnTo>
                    <a:pt x="2280889" y="793541"/>
                  </a:lnTo>
                  <a:lnTo>
                    <a:pt x="2317324" y="785977"/>
                  </a:lnTo>
                  <a:lnTo>
                    <a:pt x="2324886" y="823110"/>
                  </a:lnTo>
                  <a:lnTo>
                    <a:pt x="2349456" y="937712"/>
                  </a:lnTo>
                  <a:lnTo>
                    <a:pt x="1455625" y="937712"/>
                  </a:lnTo>
                  <a:lnTo>
                    <a:pt x="1411612" y="897858"/>
                  </a:lnTo>
                  <a:cubicBezTo>
                    <a:pt x="1263140" y="788642"/>
                    <a:pt x="1052759" y="794659"/>
                    <a:pt x="910800" y="922818"/>
                  </a:cubicBezTo>
                  <a:lnTo>
                    <a:pt x="897322" y="937712"/>
                  </a:lnTo>
                  <a:lnTo>
                    <a:pt x="0" y="937712"/>
                  </a:lnTo>
                  <a:lnTo>
                    <a:pt x="74860" y="706211"/>
                  </a:lnTo>
                  <a:lnTo>
                    <a:pt x="85859" y="671141"/>
                  </a:lnTo>
                  <a:lnTo>
                    <a:pt x="122294" y="682143"/>
                  </a:lnTo>
                  <a:lnTo>
                    <a:pt x="311343" y="743343"/>
                  </a:lnTo>
                  <a:cubicBezTo>
                    <a:pt x="334717" y="701397"/>
                    <a:pt x="361527" y="660138"/>
                    <a:pt x="391775" y="620943"/>
                  </a:cubicBezTo>
                  <a:lnTo>
                    <a:pt x="258410" y="472412"/>
                  </a:lnTo>
                  <a:lnTo>
                    <a:pt x="232974" y="444218"/>
                  </a:lnTo>
                  <a:lnTo>
                    <a:pt x="260472" y="419463"/>
                  </a:lnTo>
                  <a:lnTo>
                    <a:pt x="477706" y="224172"/>
                  </a:lnTo>
                  <a:lnTo>
                    <a:pt x="505892" y="198729"/>
                  </a:lnTo>
                  <a:lnTo>
                    <a:pt x="530640" y="226923"/>
                  </a:lnTo>
                  <a:lnTo>
                    <a:pt x="664005" y="374766"/>
                  </a:lnTo>
                  <a:cubicBezTo>
                    <a:pt x="706627" y="349323"/>
                    <a:pt x="750624" y="326631"/>
                    <a:pt x="794621" y="308065"/>
                  </a:cubicBezTo>
                  <a:lnTo>
                    <a:pt x="753374" y="112774"/>
                  </a:lnTo>
                  <a:lnTo>
                    <a:pt x="745124" y="76329"/>
                  </a:lnTo>
                  <a:lnTo>
                    <a:pt x="782247" y="68077"/>
                  </a:lnTo>
                  <a:lnTo>
                    <a:pt x="1067539" y="756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Freeform 40">
              <a:extLst>
                <a:ext uri="{FF2B5EF4-FFF2-40B4-BE49-F238E27FC236}">
                  <a16:creationId xmlns:a16="http://schemas.microsoft.com/office/drawing/2014/main" id="{75A8B25D-7031-E74A-A82C-E40DBFFC37B2}"/>
                </a:ext>
              </a:extLst>
            </p:cNvPr>
            <p:cNvSpPr/>
            <p:nvPr userDrawn="1"/>
          </p:nvSpPr>
          <p:spPr>
            <a:xfrm>
              <a:off x="8085452" y="6614883"/>
              <a:ext cx="1463213" cy="243117"/>
            </a:xfrm>
            <a:custGeom>
              <a:avLst/>
              <a:gdLst>
                <a:gd name="connsiteX0" fmla="*/ 174459 w 1463213"/>
                <a:gd name="connsiteY0" fmla="*/ 128601 h 243117"/>
                <a:gd name="connsiteX1" fmla="*/ 249563 w 1463213"/>
                <a:gd name="connsiteY1" fmla="*/ 243117 h 243117"/>
                <a:gd name="connsiteX2" fmla="*/ 0 w 1463213"/>
                <a:gd name="connsiteY2" fmla="*/ 243117 h 243117"/>
                <a:gd name="connsiteX3" fmla="*/ 1177128 w 1463213"/>
                <a:gd name="connsiteY3" fmla="*/ 72210 h 243117"/>
                <a:gd name="connsiteX4" fmla="*/ 1463213 w 1463213"/>
                <a:gd name="connsiteY4" fmla="*/ 215939 h 243117"/>
                <a:gd name="connsiteX5" fmla="*/ 1449500 w 1463213"/>
                <a:gd name="connsiteY5" fmla="*/ 243117 h 243117"/>
                <a:gd name="connsiteX6" fmla="*/ 1090895 w 1463213"/>
                <a:gd name="connsiteY6" fmla="*/ 243117 h 243117"/>
                <a:gd name="connsiteX7" fmla="*/ 830527 w 1463213"/>
                <a:gd name="connsiteY7" fmla="*/ 0 h 243117"/>
                <a:gd name="connsiteX8" fmla="*/ 844400 w 1463213"/>
                <a:gd name="connsiteY8" fmla="*/ 243117 h 243117"/>
                <a:gd name="connsiteX9" fmla="*/ 523523 w 1463213"/>
                <a:gd name="connsiteY9" fmla="*/ 243117 h 243117"/>
                <a:gd name="connsiteX10" fmla="*/ 510058 w 1463213"/>
                <a:gd name="connsiteY10" fmla="*/ 17880 h 24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3213" h="243117">
                  <a:moveTo>
                    <a:pt x="174459" y="128601"/>
                  </a:moveTo>
                  <a:lnTo>
                    <a:pt x="249563" y="243117"/>
                  </a:lnTo>
                  <a:lnTo>
                    <a:pt x="0" y="243117"/>
                  </a:lnTo>
                  <a:close/>
                  <a:moveTo>
                    <a:pt x="1177128" y="72210"/>
                  </a:moveTo>
                  <a:lnTo>
                    <a:pt x="1463213" y="215939"/>
                  </a:lnTo>
                  <a:lnTo>
                    <a:pt x="1449500" y="243117"/>
                  </a:lnTo>
                  <a:lnTo>
                    <a:pt x="1090895" y="243117"/>
                  </a:lnTo>
                  <a:close/>
                  <a:moveTo>
                    <a:pt x="830527" y="0"/>
                  </a:moveTo>
                  <a:lnTo>
                    <a:pt x="844400" y="243117"/>
                  </a:lnTo>
                  <a:lnTo>
                    <a:pt x="523523" y="243117"/>
                  </a:lnTo>
                  <a:lnTo>
                    <a:pt x="510058" y="1788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Freeform 43">
              <a:extLst>
                <a:ext uri="{FF2B5EF4-FFF2-40B4-BE49-F238E27FC236}">
                  <a16:creationId xmlns:a16="http://schemas.microsoft.com/office/drawing/2014/main" id="{0B3394EB-8860-9F41-8F49-7D721A763762}"/>
                </a:ext>
              </a:extLst>
            </p:cNvPr>
            <p:cNvSpPr/>
            <p:nvPr userDrawn="1"/>
          </p:nvSpPr>
          <p:spPr>
            <a:xfrm>
              <a:off x="7106143" y="6614883"/>
              <a:ext cx="572580" cy="243117"/>
            </a:xfrm>
            <a:custGeom>
              <a:avLst/>
              <a:gdLst>
                <a:gd name="connsiteX0" fmla="*/ 222976 w 572580"/>
                <a:gd name="connsiteY0" fmla="*/ 0 h 243117"/>
                <a:gd name="connsiteX1" fmla="*/ 231923 w 572580"/>
                <a:gd name="connsiteY1" fmla="*/ 0 h 243117"/>
                <a:gd name="connsiteX2" fmla="*/ 337905 w 572580"/>
                <a:gd name="connsiteY2" fmla="*/ 0 h 243117"/>
                <a:gd name="connsiteX3" fmla="*/ 346851 w 572580"/>
                <a:gd name="connsiteY3" fmla="*/ 0 h 243117"/>
                <a:gd name="connsiteX4" fmla="*/ 346851 w 572580"/>
                <a:gd name="connsiteY4" fmla="*/ 8958 h 243117"/>
                <a:gd name="connsiteX5" fmla="*/ 346851 w 572580"/>
                <a:gd name="connsiteY5" fmla="*/ 79927 h 243117"/>
                <a:gd name="connsiteX6" fmla="*/ 386079 w 572580"/>
                <a:gd name="connsiteY6" fmla="*/ 96464 h 243117"/>
                <a:gd name="connsiteX7" fmla="*/ 437693 w 572580"/>
                <a:gd name="connsiteY7" fmla="*/ 45476 h 243117"/>
                <a:gd name="connsiteX8" fmla="*/ 443887 w 572580"/>
                <a:gd name="connsiteY8" fmla="*/ 38586 h 243117"/>
                <a:gd name="connsiteX9" fmla="*/ 450081 w 572580"/>
                <a:gd name="connsiteY9" fmla="*/ 45476 h 243117"/>
                <a:gd name="connsiteX10" fmla="*/ 525094 w 572580"/>
                <a:gd name="connsiteY10" fmla="*/ 119891 h 243117"/>
                <a:gd name="connsiteX11" fmla="*/ 531288 w 572580"/>
                <a:gd name="connsiteY11" fmla="*/ 126781 h 243117"/>
                <a:gd name="connsiteX12" fmla="*/ 525094 w 572580"/>
                <a:gd name="connsiteY12" fmla="*/ 132982 h 243117"/>
                <a:gd name="connsiteX13" fmla="*/ 474168 w 572580"/>
                <a:gd name="connsiteY13" fmla="*/ 183970 h 243117"/>
                <a:gd name="connsiteX14" fmla="*/ 491373 w 572580"/>
                <a:gd name="connsiteY14" fmla="*/ 226001 h 243117"/>
                <a:gd name="connsiteX15" fmla="*/ 563633 w 572580"/>
                <a:gd name="connsiteY15" fmla="*/ 226001 h 243117"/>
                <a:gd name="connsiteX16" fmla="*/ 572580 w 572580"/>
                <a:gd name="connsiteY16" fmla="*/ 226001 h 243117"/>
                <a:gd name="connsiteX17" fmla="*/ 572580 w 572580"/>
                <a:gd name="connsiteY17" fmla="*/ 234269 h 243117"/>
                <a:gd name="connsiteX18" fmla="*/ 572580 w 572580"/>
                <a:gd name="connsiteY18" fmla="*/ 243117 h 243117"/>
                <a:gd name="connsiteX19" fmla="*/ 404845 w 572580"/>
                <a:gd name="connsiteY19" fmla="*/ 243117 h 243117"/>
                <a:gd name="connsiteX20" fmla="*/ 403467 w 572580"/>
                <a:gd name="connsiteY20" fmla="*/ 236272 h 243117"/>
                <a:gd name="connsiteX21" fmla="*/ 284914 w 572580"/>
                <a:gd name="connsiteY21" fmla="*/ 157787 h 243117"/>
                <a:gd name="connsiteX22" fmla="*/ 166361 w 572580"/>
                <a:gd name="connsiteY22" fmla="*/ 236272 h 243117"/>
                <a:gd name="connsiteX23" fmla="*/ 164983 w 572580"/>
                <a:gd name="connsiteY23" fmla="*/ 243117 h 243117"/>
                <a:gd name="connsiteX24" fmla="*/ 0 w 572580"/>
                <a:gd name="connsiteY24" fmla="*/ 243117 h 243117"/>
                <a:gd name="connsiteX25" fmla="*/ 0 w 572580"/>
                <a:gd name="connsiteY25" fmla="*/ 231513 h 243117"/>
                <a:gd name="connsiteX26" fmla="*/ 0 w 572580"/>
                <a:gd name="connsiteY26" fmla="*/ 222556 h 243117"/>
                <a:gd name="connsiteX27" fmla="*/ 8947 w 572580"/>
                <a:gd name="connsiteY27" fmla="*/ 222556 h 243117"/>
                <a:gd name="connsiteX28" fmla="*/ 79143 w 572580"/>
                <a:gd name="connsiteY28" fmla="*/ 222556 h 243117"/>
                <a:gd name="connsiteX29" fmla="*/ 97036 w 572580"/>
                <a:gd name="connsiteY29" fmla="*/ 181903 h 243117"/>
                <a:gd name="connsiteX30" fmla="*/ 48174 w 572580"/>
                <a:gd name="connsiteY30" fmla="*/ 132982 h 243117"/>
                <a:gd name="connsiteX31" fmla="*/ 41292 w 572580"/>
                <a:gd name="connsiteY31" fmla="*/ 126781 h 243117"/>
                <a:gd name="connsiteX32" fmla="*/ 48174 w 572580"/>
                <a:gd name="connsiteY32" fmla="*/ 119891 h 243117"/>
                <a:gd name="connsiteX33" fmla="*/ 122499 w 572580"/>
                <a:gd name="connsiteY33" fmla="*/ 45476 h 243117"/>
                <a:gd name="connsiteX34" fmla="*/ 128693 w 572580"/>
                <a:gd name="connsiteY34" fmla="*/ 38586 h 243117"/>
                <a:gd name="connsiteX35" fmla="*/ 135575 w 572580"/>
                <a:gd name="connsiteY35" fmla="*/ 45476 h 243117"/>
                <a:gd name="connsiteX36" fmla="*/ 185813 w 572580"/>
                <a:gd name="connsiteY36" fmla="*/ 95086 h 243117"/>
                <a:gd name="connsiteX37" fmla="*/ 222976 w 572580"/>
                <a:gd name="connsiteY37" fmla="*/ 79927 h 243117"/>
                <a:gd name="connsiteX38" fmla="*/ 222976 w 572580"/>
                <a:gd name="connsiteY38" fmla="*/ 8958 h 24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72580" h="243117">
                  <a:moveTo>
                    <a:pt x="222976" y="0"/>
                  </a:moveTo>
                  <a:lnTo>
                    <a:pt x="231923" y="0"/>
                  </a:lnTo>
                  <a:lnTo>
                    <a:pt x="337905" y="0"/>
                  </a:lnTo>
                  <a:lnTo>
                    <a:pt x="346851" y="0"/>
                  </a:lnTo>
                  <a:lnTo>
                    <a:pt x="346851" y="8958"/>
                  </a:lnTo>
                  <a:lnTo>
                    <a:pt x="346851" y="79927"/>
                  </a:lnTo>
                  <a:cubicBezTo>
                    <a:pt x="360615" y="84061"/>
                    <a:pt x="373691" y="89574"/>
                    <a:pt x="386079" y="96464"/>
                  </a:cubicBezTo>
                  <a:lnTo>
                    <a:pt x="437693" y="45476"/>
                  </a:lnTo>
                  <a:lnTo>
                    <a:pt x="443887" y="38586"/>
                  </a:lnTo>
                  <a:lnTo>
                    <a:pt x="450081" y="45476"/>
                  </a:lnTo>
                  <a:lnTo>
                    <a:pt x="525094" y="119891"/>
                  </a:lnTo>
                  <a:lnTo>
                    <a:pt x="531288" y="126781"/>
                  </a:lnTo>
                  <a:lnTo>
                    <a:pt x="525094" y="132982"/>
                  </a:lnTo>
                  <a:lnTo>
                    <a:pt x="474168" y="183970"/>
                  </a:lnTo>
                  <a:cubicBezTo>
                    <a:pt x="481738" y="197062"/>
                    <a:pt x="487244" y="211531"/>
                    <a:pt x="491373" y="226001"/>
                  </a:cubicBezTo>
                  <a:lnTo>
                    <a:pt x="563633" y="226001"/>
                  </a:lnTo>
                  <a:lnTo>
                    <a:pt x="572580" y="226001"/>
                  </a:lnTo>
                  <a:lnTo>
                    <a:pt x="572580" y="234269"/>
                  </a:lnTo>
                  <a:lnTo>
                    <a:pt x="572580" y="243117"/>
                  </a:lnTo>
                  <a:lnTo>
                    <a:pt x="404845" y="243117"/>
                  </a:lnTo>
                  <a:lnTo>
                    <a:pt x="403467" y="236272"/>
                  </a:lnTo>
                  <a:cubicBezTo>
                    <a:pt x="383885" y="189956"/>
                    <a:pt x="338077" y="157787"/>
                    <a:pt x="284914" y="157787"/>
                  </a:cubicBezTo>
                  <a:cubicBezTo>
                    <a:pt x="231750" y="157787"/>
                    <a:pt x="185942" y="189956"/>
                    <a:pt x="166361" y="236272"/>
                  </a:cubicBezTo>
                  <a:lnTo>
                    <a:pt x="164983" y="243117"/>
                  </a:lnTo>
                  <a:lnTo>
                    <a:pt x="0" y="243117"/>
                  </a:lnTo>
                  <a:lnTo>
                    <a:pt x="0" y="231513"/>
                  </a:lnTo>
                  <a:lnTo>
                    <a:pt x="0" y="222556"/>
                  </a:lnTo>
                  <a:lnTo>
                    <a:pt x="8947" y="222556"/>
                  </a:lnTo>
                  <a:lnTo>
                    <a:pt x="79143" y="222556"/>
                  </a:lnTo>
                  <a:cubicBezTo>
                    <a:pt x="83960" y="208775"/>
                    <a:pt x="89466" y="194995"/>
                    <a:pt x="97036" y="181903"/>
                  </a:cubicBezTo>
                  <a:lnTo>
                    <a:pt x="48174" y="132982"/>
                  </a:lnTo>
                  <a:lnTo>
                    <a:pt x="41292" y="126781"/>
                  </a:lnTo>
                  <a:lnTo>
                    <a:pt x="48174" y="119891"/>
                  </a:lnTo>
                  <a:lnTo>
                    <a:pt x="122499" y="45476"/>
                  </a:lnTo>
                  <a:lnTo>
                    <a:pt x="128693" y="38586"/>
                  </a:lnTo>
                  <a:lnTo>
                    <a:pt x="135575" y="45476"/>
                  </a:lnTo>
                  <a:lnTo>
                    <a:pt x="185813" y="95086"/>
                  </a:lnTo>
                  <a:cubicBezTo>
                    <a:pt x="197513" y="88885"/>
                    <a:pt x="209900" y="83372"/>
                    <a:pt x="222976" y="79927"/>
                  </a:cubicBezTo>
                  <a:lnTo>
                    <a:pt x="222976" y="8958"/>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25595161"/>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90F241-D3CD-284F-B0AF-347505CB64D6}"/>
              </a:ext>
            </a:extLst>
          </p:cNvPr>
          <p:cNvGrpSpPr/>
          <p:nvPr userDrawn="1"/>
        </p:nvGrpSpPr>
        <p:grpSpPr>
          <a:xfrm rot="1245344">
            <a:off x="-232770" y="62454"/>
            <a:ext cx="2601423" cy="4009662"/>
            <a:chOff x="2616200" y="463550"/>
            <a:chExt cx="4190640" cy="6459178"/>
          </a:xfrm>
        </p:grpSpPr>
        <p:sp>
          <p:nvSpPr>
            <p:cNvPr id="3" name="Freeform 2">
              <a:extLst>
                <a:ext uri="{FF2B5EF4-FFF2-40B4-BE49-F238E27FC236}">
                  <a16:creationId xmlns:a16="http://schemas.microsoft.com/office/drawing/2014/main" id="{D92DA2F3-1D4A-4747-8CE1-3AEB2CA795A2}"/>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4" name="Freeform 6">
              <a:extLst>
                <a:ext uri="{FF2B5EF4-FFF2-40B4-BE49-F238E27FC236}">
                  <a16:creationId xmlns:a16="http://schemas.microsoft.com/office/drawing/2014/main" id="{E9D6C475-A552-1343-87D0-959E31A50ECA}"/>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 name="Freeform 7">
              <a:extLst>
                <a:ext uri="{FF2B5EF4-FFF2-40B4-BE49-F238E27FC236}">
                  <a16:creationId xmlns:a16="http://schemas.microsoft.com/office/drawing/2014/main" id="{4B380789-B663-DF4C-920D-9A2371D4C6AC}"/>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 name="Freeform 8">
              <a:extLst>
                <a:ext uri="{FF2B5EF4-FFF2-40B4-BE49-F238E27FC236}">
                  <a16:creationId xmlns:a16="http://schemas.microsoft.com/office/drawing/2014/main" id="{7AA2F0D3-769D-DF43-8ED0-D7D609F7BB3A}"/>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7" name="Freeform 9">
              <a:extLst>
                <a:ext uri="{FF2B5EF4-FFF2-40B4-BE49-F238E27FC236}">
                  <a16:creationId xmlns:a16="http://schemas.microsoft.com/office/drawing/2014/main" id="{018E4899-74E5-8C49-A180-2B106CBB3170}"/>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8" name="Freeform 10">
              <a:extLst>
                <a:ext uri="{FF2B5EF4-FFF2-40B4-BE49-F238E27FC236}">
                  <a16:creationId xmlns:a16="http://schemas.microsoft.com/office/drawing/2014/main" id="{5847C850-87FC-E54F-8336-2D3388F7031B}"/>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9" name="Freeform 11">
              <a:extLst>
                <a:ext uri="{FF2B5EF4-FFF2-40B4-BE49-F238E27FC236}">
                  <a16:creationId xmlns:a16="http://schemas.microsoft.com/office/drawing/2014/main" id="{5E534A57-05F7-D14A-B5EB-8B44878336BF}"/>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a16="http://schemas.microsoft.com/office/drawing/2014/main" id="{1F0AB301-A8D1-084C-BD4B-9845562CB048}"/>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a16="http://schemas.microsoft.com/office/drawing/2014/main" id="{E477FAC2-3A8D-D640-A488-1D557BA223ED}"/>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12" name="Freeform 14">
              <a:extLst>
                <a:ext uri="{FF2B5EF4-FFF2-40B4-BE49-F238E27FC236}">
                  <a16:creationId xmlns:a16="http://schemas.microsoft.com/office/drawing/2014/main" id="{AF81DC86-D4AE-6245-B24D-9FFC38997D7E}"/>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13" name="Freeform 15">
              <a:extLst>
                <a:ext uri="{FF2B5EF4-FFF2-40B4-BE49-F238E27FC236}">
                  <a16:creationId xmlns:a16="http://schemas.microsoft.com/office/drawing/2014/main" id="{6CFB5B13-F99B-5048-9E11-BE2D5F19F55F}"/>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4" name="Freeform 16">
              <a:extLst>
                <a:ext uri="{FF2B5EF4-FFF2-40B4-BE49-F238E27FC236}">
                  <a16:creationId xmlns:a16="http://schemas.microsoft.com/office/drawing/2014/main" id="{0052403B-F8A1-5944-9841-F27E67D70187}"/>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15" name="Freeform 17">
              <a:extLst>
                <a:ext uri="{FF2B5EF4-FFF2-40B4-BE49-F238E27FC236}">
                  <a16:creationId xmlns:a16="http://schemas.microsoft.com/office/drawing/2014/main" id="{66B67259-4786-BD4C-B1C7-B35E4AE72DE7}"/>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6" name="Freeform 18">
              <a:extLst>
                <a:ext uri="{FF2B5EF4-FFF2-40B4-BE49-F238E27FC236}">
                  <a16:creationId xmlns:a16="http://schemas.microsoft.com/office/drawing/2014/main" id="{9D880896-97AA-AC41-B5F1-13E1EA202B17}"/>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7" name="Freeform 19">
              <a:extLst>
                <a:ext uri="{FF2B5EF4-FFF2-40B4-BE49-F238E27FC236}">
                  <a16:creationId xmlns:a16="http://schemas.microsoft.com/office/drawing/2014/main" id="{CB71A63A-2995-D544-B931-C8D63B726756}"/>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a16="http://schemas.microsoft.com/office/drawing/2014/main" id="{1FC02E1E-A5E2-8546-87E3-D8DA5504C2E0}"/>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a16="http://schemas.microsoft.com/office/drawing/2014/main" id="{2107255C-8297-494E-89AE-3CB2B32D8457}"/>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0" name="Freeform 22">
              <a:extLst>
                <a:ext uri="{FF2B5EF4-FFF2-40B4-BE49-F238E27FC236}">
                  <a16:creationId xmlns:a16="http://schemas.microsoft.com/office/drawing/2014/main" id="{F801054A-B6DD-7E46-AB46-CB58F2AEA10D}"/>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a16="http://schemas.microsoft.com/office/drawing/2014/main" id="{38A4D731-796F-DF4C-9989-96FF5DFD9C18}"/>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2" name="Freeform 24">
              <a:extLst>
                <a:ext uri="{FF2B5EF4-FFF2-40B4-BE49-F238E27FC236}">
                  <a16:creationId xmlns:a16="http://schemas.microsoft.com/office/drawing/2014/main" id="{2DFDF2C8-2914-B24E-90C8-D1D44D92BED2}"/>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3" name="Freeform 25">
              <a:extLst>
                <a:ext uri="{FF2B5EF4-FFF2-40B4-BE49-F238E27FC236}">
                  <a16:creationId xmlns:a16="http://schemas.microsoft.com/office/drawing/2014/main" id="{7EA8A396-CD56-194F-BBA4-A42EBE91A280}"/>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4" name="Freeform 26">
              <a:extLst>
                <a:ext uri="{FF2B5EF4-FFF2-40B4-BE49-F238E27FC236}">
                  <a16:creationId xmlns:a16="http://schemas.microsoft.com/office/drawing/2014/main" id="{F19194ED-C52A-8D4D-B7ED-C81A585846C7}"/>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25" name="Freeform 27">
              <a:extLst>
                <a:ext uri="{FF2B5EF4-FFF2-40B4-BE49-F238E27FC236}">
                  <a16:creationId xmlns:a16="http://schemas.microsoft.com/office/drawing/2014/main" id="{6C65C3C4-8331-B246-AAC2-F3ED07FD2C82}"/>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6" name="Freeform 28">
              <a:extLst>
                <a:ext uri="{FF2B5EF4-FFF2-40B4-BE49-F238E27FC236}">
                  <a16:creationId xmlns:a16="http://schemas.microsoft.com/office/drawing/2014/main" id="{D49F5106-581E-8842-90BC-2CF428A80F7C}"/>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7" name="Freeform 29">
              <a:extLst>
                <a:ext uri="{FF2B5EF4-FFF2-40B4-BE49-F238E27FC236}">
                  <a16:creationId xmlns:a16="http://schemas.microsoft.com/office/drawing/2014/main" id="{A0E58D71-AC10-7043-90CC-058F493DA33C}"/>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30">
              <a:extLst>
                <a:ext uri="{FF2B5EF4-FFF2-40B4-BE49-F238E27FC236}">
                  <a16:creationId xmlns:a16="http://schemas.microsoft.com/office/drawing/2014/main" id="{67A0BC0A-2B9C-7140-A267-143558FC2753}"/>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a16="http://schemas.microsoft.com/office/drawing/2014/main" id="{AF5FCFC6-D420-4045-A17D-9AF67DDC0BA9}"/>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0" name="Freeform 29">
              <a:extLst>
                <a:ext uri="{FF2B5EF4-FFF2-40B4-BE49-F238E27FC236}">
                  <a16:creationId xmlns:a16="http://schemas.microsoft.com/office/drawing/2014/main" id="{4BD232B2-2C90-A24B-8013-4EEDFE72B4E6}"/>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1" name="Freeform 30">
              <a:extLst>
                <a:ext uri="{FF2B5EF4-FFF2-40B4-BE49-F238E27FC236}">
                  <a16:creationId xmlns:a16="http://schemas.microsoft.com/office/drawing/2014/main" id="{A6AAD715-01EA-1743-9873-04F5BD166EB1}"/>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2" name="Freeform 31">
              <a:extLst>
                <a:ext uri="{FF2B5EF4-FFF2-40B4-BE49-F238E27FC236}">
                  <a16:creationId xmlns:a16="http://schemas.microsoft.com/office/drawing/2014/main" id="{AF3B5D19-EDD5-0E49-973A-2E3980050ABB}"/>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3" name="Freeform 32">
              <a:extLst>
                <a:ext uri="{FF2B5EF4-FFF2-40B4-BE49-F238E27FC236}">
                  <a16:creationId xmlns:a16="http://schemas.microsoft.com/office/drawing/2014/main" id="{A80157D6-73C7-C54D-9DB1-F6BE24C807CA}"/>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4" name="Freeform 33">
              <a:extLst>
                <a:ext uri="{FF2B5EF4-FFF2-40B4-BE49-F238E27FC236}">
                  <a16:creationId xmlns:a16="http://schemas.microsoft.com/office/drawing/2014/main" id="{6BE62E13-E5D2-D346-B0D0-FF8C4625A6A7}"/>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5" name="Freeform 34">
              <a:extLst>
                <a:ext uri="{FF2B5EF4-FFF2-40B4-BE49-F238E27FC236}">
                  <a16:creationId xmlns:a16="http://schemas.microsoft.com/office/drawing/2014/main" id="{5255C4B5-89AA-3140-95FF-CF3D1E5A879F}"/>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6" name="Freeform 35">
              <a:extLst>
                <a:ext uri="{FF2B5EF4-FFF2-40B4-BE49-F238E27FC236}">
                  <a16:creationId xmlns:a16="http://schemas.microsoft.com/office/drawing/2014/main" id="{EAA6C859-047F-2D4B-A4C8-9B5B6719F8B4}"/>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grpSp>
        <p:nvGrpSpPr>
          <p:cNvPr id="37" name="Group 36">
            <a:extLst>
              <a:ext uri="{FF2B5EF4-FFF2-40B4-BE49-F238E27FC236}">
                <a16:creationId xmlns:a16="http://schemas.microsoft.com/office/drawing/2014/main" id="{0C0278AF-3428-A144-8AF5-353ECDC8817B}"/>
              </a:ext>
            </a:extLst>
          </p:cNvPr>
          <p:cNvGrpSpPr/>
          <p:nvPr userDrawn="1"/>
        </p:nvGrpSpPr>
        <p:grpSpPr>
          <a:xfrm rot="20372092" flipH="1">
            <a:off x="9820007" y="2901310"/>
            <a:ext cx="2606400" cy="4009662"/>
            <a:chOff x="2616200" y="463550"/>
            <a:chExt cx="4190640" cy="6459178"/>
          </a:xfrm>
        </p:grpSpPr>
        <p:sp>
          <p:nvSpPr>
            <p:cNvPr id="38" name="Freeform 37">
              <a:extLst>
                <a:ext uri="{FF2B5EF4-FFF2-40B4-BE49-F238E27FC236}">
                  <a16:creationId xmlns:a16="http://schemas.microsoft.com/office/drawing/2014/main" id="{9C9CB19C-81CD-F84A-8E6B-A2061EDD7095}"/>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9" name="Freeform 6">
              <a:extLst>
                <a:ext uri="{FF2B5EF4-FFF2-40B4-BE49-F238E27FC236}">
                  <a16:creationId xmlns:a16="http://schemas.microsoft.com/office/drawing/2014/main" id="{F0AA62E5-B267-F842-9F98-F4A3EC40C893}"/>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40" name="Freeform 7">
              <a:extLst>
                <a:ext uri="{FF2B5EF4-FFF2-40B4-BE49-F238E27FC236}">
                  <a16:creationId xmlns:a16="http://schemas.microsoft.com/office/drawing/2014/main" id="{B773A36E-9BAE-E441-94F1-23419C0D9C72}"/>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1" name="Freeform 8">
              <a:extLst>
                <a:ext uri="{FF2B5EF4-FFF2-40B4-BE49-F238E27FC236}">
                  <a16:creationId xmlns:a16="http://schemas.microsoft.com/office/drawing/2014/main" id="{55BB76AE-AF25-8841-BD85-B9C2FB29109C}"/>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2" name="Freeform 9">
              <a:extLst>
                <a:ext uri="{FF2B5EF4-FFF2-40B4-BE49-F238E27FC236}">
                  <a16:creationId xmlns:a16="http://schemas.microsoft.com/office/drawing/2014/main" id="{4E822AF9-FC02-F047-80D1-B33442234064}"/>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3" name="Freeform 10">
              <a:extLst>
                <a:ext uri="{FF2B5EF4-FFF2-40B4-BE49-F238E27FC236}">
                  <a16:creationId xmlns:a16="http://schemas.microsoft.com/office/drawing/2014/main" id="{E5A508BB-C964-184B-A5DC-2EBBE50045FD}"/>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4" name="Freeform 11">
              <a:extLst>
                <a:ext uri="{FF2B5EF4-FFF2-40B4-BE49-F238E27FC236}">
                  <a16:creationId xmlns:a16="http://schemas.microsoft.com/office/drawing/2014/main" id="{F95A56ED-63E5-7344-9EF2-E101ED538655}"/>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5" name="Freeform 12">
              <a:extLst>
                <a:ext uri="{FF2B5EF4-FFF2-40B4-BE49-F238E27FC236}">
                  <a16:creationId xmlns:a16="http://schemas.microsoft.com/office/drawing/2014/main" id="{AC67B330-F3E3-CC4A-857E-5908F0CF7722}"/>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6" name="Freeform 13">
              <a:extLst>
                <a:ext uri="{FF2B5EF4-FFF2-40B4-BE49-F238E27FC236}">
                  <a16:creationId xmlns:a16="http://schemas.microsoft.com/office/drawing/2014/main" id="{7AAB2190-7878-714E-8040-23D618A7FAC5}"/>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47" name="Freeform 14">
              <a:extLst>
                <a:ext uri="{FF2B5EF4-FFF2-40B4-BE49-F238E27FC236}">
                  <a16:creationId xmlns:a16="http://schemas.microsoft.com/office/drawing/2014/main" id="{94162537-8FDD-D942-A754-0D8AC3646065}"/>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48" name="Freeform 15">
              <a:extLst>
                <a:ext uri="{FF2B5EF4-FFF2-40B4-BE49-F238E27FC236}">
                  <a16:creationId xmlns:a16="http://schemas.microsoft.com/office/drawing/2014/main" id="{B455796E-252A-314E-9BCC-6BBE3E29CD1C}"/>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49" name="Freeform 16">
              <a:extLst>
                <a:ext uri="{FF2B5EF4-FFF2-40B4-BE49-F238E27FC236}">
                  <a16:creationId xmlns:a16="http://schemas.microsoft.com/office/drawing/2014/main" id="{CF82A072-C285-2B4D-A9E3-9A29459378CE}"/>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50" name="Freeform 17">
              <a:extLst>
                <a:ext uri="{FF2B5EF4-FFF2-40B4-BE49-F238E27FC236}">
                  <a16:creationId xmlns:a16="http://schemas.microsoft.com/office/drawing/2014/main" id="{4B71D3AE-1B0B-E749-958C-1698418D3AC2}"/>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1" name="Freeform 18">
              <a:extLst>
                <a:ext uri="{FF2B5EF4-FFF2-40B4-BE49-F238E27FC236}">
                  <a16:creationId xmlns:a16="http://schemas.microsoft.com/office/drawing/2014/main" id="{761CC616-036F-334F-9BCE-48BD0F48CCB6}"/>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52" name="Freeform 19">
              <a:extLst>
                <a:ext uri="{FF2B5EF4-FFF2-40B4-BE49-F238E27FC236}">
                  <a16:creationId xmlns:a16="http://schemas.microsoft.com/office/drawing/2014/main" id="{6A091CD7-829E-3B4B-8F48-BE7CFC17370A}"/>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3" name="Freeform 20">
              <a:extLst>
                <a:ext uri="{FF2B5EF4-FFF2-40B4-BE49-F238E27FC236}">
                  <a16:creationId xmlns:a16="http://schemas.microsoft.com/office/drawing/2014/main" id="{B81340DE-44A7-044A-B972-07D111AA7079}"/>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54" name="Freeform 21">
              <a:extLst>
                <a:ext uri="{FF2B5EF4-FFF2-40B4-BE49-F238E27FC236}">
                  <a16:creationId xmlns:a16="http://schemas.microsoft.com/office/drawing/2014/main" id="{50FF3786-7CBF-8B47-A281-D17802762E24}"/>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5" name="Freeform 22">
              <a:extLst>
                <a:ext uri="{FF2B5EF4-FFF2-40B4-BE49-F238E27FC236}">
                  <a16:creationId xmlns:a16="http://schemas.microsoft.com/office/drawing/2014/main" id="{A5B7E91B-0A9F-FB45-BDD4-7879A6376507}"/>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56" name="Freeform 23">
              <a:extLst>
                <a:ext uri="{FF2B5EF4-FFF2-40B4-BE49-F238E27FC236}">
                  <a16:creationId xmlns:a16="http://schemas.microsoft.com/office/drawing/2014/main" id="{9DF2C9CB-8813-834E-A76C-13973D74301D}"/>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7" name="Freeform 24">
              <a:extLst>
                <a:ext uri="{FF2B5EF4-FFF2-40B4-BE49-F238E27FC236}">
                  <a16:creationId xmlns:a16="http://schemas.microsoft.com/office/drawing/2014/main" id="{9355F5D0-1403-C844-8FE8-31C0E8463CF2}"/>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8" name="Freeform 25">
              <a:extLst>
                <a:ext uri="{FF2B5EF4-FFF2-40B4-BE49-F238E27FC236}">
                  <a16:creationId xmlns:a16="http://schemas.microsoft.com/office/drawing/2014/main" id="{28FCCB67-E2F0-9448-A1BB-09E8E7B6BE22}"/>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9" name="Freeform 26">
              <a:extLst>
                <a:ext uri="{FF2B5EF4-FFF2-40B4-BE49-F238E27FC236}">
                  <a16:creationId xmlns:a16="http://schemas.microsoft.com/office/drawing/2014/main" id="{7FB85FD5-C149-014F-A762-8C69989994F7}"/>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60" name="Freeform 27">
              <a:extLst>
                <a:ext uri="{FF2B5EF4-FFF2-40B4-BE49-F238E27FC236}">
                  <a16:creationId xmlns:a16="http://schemas.microsoft.com/office/drawing/2014/main" id="{E873FDC2-145A-D941-88B5-927BB8A8FE10}"/>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61" name="Freeform 28">
              <a:extLst>
                <a:ext uri="{FF2B5EF4-FFF2-40B4-BE49-F238E27FC236}">
                  <a16:creationId xmlns:a16="http://schemas.microsoft.com/office/drawing/2014/main" id="{30B8D5E1-9E82-024D-821E-4D71EBEA504F}"/>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2" name="Freeform 29">
              <a:extLst>
                <a:ext uri="{FF2B5EF4-FFF2-40B4-BE49-F238E27FC236}">
                  <a16:creationId xmlns:a16="http://schemas.microsoft.com/office/drawing/2014/main" id="{309BA252-E008-AA4C-ABE3-517530697E06}"/>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3" name="Freeform 30">
              <a:extLst>
                <a:ext uri="{FF2B5EF4-FFF2-40B4-BE49-F238E27FC236}">
                  <a16:creationId xmlns:a16="http://schemas.microsoft.com/office/drawing/2014/main" id="{A0564537-2120-D648-8145-3BCA0A167B46}"/>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4" name="Freeform 63">
              <a:extLst>
                <a:ext uri="{FF2B5EF4-FFF2-40B4-BE49-F238E27FC236}">
                  <a16:creationId xmlns:a16="http://schemas.microsoft.com/office/drawing/2014/main" id="{0145B934-9BC5-814A-9607-5C040E9F17DB}"/>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5" name="Freeform 64">
              <a:extLst>
                <a:ext uri="{FF2B5EF4-FFF2-40B4-BE49-F238E27FC236}">
                  <a16:creationId xmlns:a16="http://schemas.microsoft.com/office/drawing/2014/main" id="{C17D75A9-A3E9-F84A-B6D2-4C761689B244}"/>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6" name="Freeform 65">
              <a:extLst>
                <a:ext uri="{FF2B5EF4-FFF2-40B4-BE49-F238E27FC236}">
                  <a16:creationId xmlns:a16="http://schemas.microsoft.com/office/drawing/2014/main" id="{34F6007A-C7FD-A74C-97D8-F736B4BB6A5E}"/>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7" name="Freeform 66">
              <a:extLst>
                <a:ext uri="{FF2B5EF4-FFF2-40B4-BE49-F238E27FC236}">
                  <a16:creationId xmlns:a16="http://schemas.microsoft.com/office/drawing/2014/main" id="{047C3D2D-2C59-F94E-B762-265F224963F0}"/>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8" name="Freeform 67">
              <a:extLst>
                <a:ext uri="{FF2B5EF4-FFF2-40B4-BE49-F238E27FC236}">
                  <a16:creationId xmlns:a16="http://schemas.microsoft.com/office/drawing/2014/main" id="{71743222-7211-1848-91C0-5311FDBAA9EC}"/>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9" name="Freeform 68">
              <a:extLst>
                <a:ext uri="{FF2B5EF4-FFF2-40B4-BE49-F238E27FC236}">
                  <a16:creationId xmlns:a16="http://schemas.microsoft.com/office/drawing/2014/main" id="{C44EC793-5FD6-8149-8E16-AE6EE144384A}"/>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70" name="Freeform 69">
              <a:extLst>
                <a:ext uri="{FF2B5EF4-FFF2-40B4-BE49-F238E27FC236}">
                  <a16:creationId xmlns:a16="http://schemas.microsoft.com/office/drawing/2014/main" id="{EA11FA02-8116-0843-A5F7-6B29002EE0BD}"/>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71" name="Freeform 70">
              <a:extLst>
                <a:ext uri="{FF2B5EF4-FFF2-40B4-BE49-F238E27FC236}">
                  <a16:creationId xmlns:a16="http://schemas.microsoft.com/office/drawing/2014/main" id="{8D29FA8F-2D8C-694A-89A1-9E7986D392BE}"/>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spTree>
    <p:extLst>
      <p:ext uri="{BB962C8B-B14F-4D97-AF65-F5344CB8AC3E}">
        <p14:creationId xmlns:p14="http://schemas.microsoft.com/office/powerpoint/2010/main" val="292711311"/>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D464DDD-C67A-7345-9779-A7691D2B00E3}"/>
              </a:ext>
            </a:extLst>
          </p:cNvPr>
          <p:cNvGrpSpPr/>
          <p:nvPr userDrawn="1"/>
        </p:nvGrpSpPr>
        <p:grpSpPr>
          <a:xfrm>
            <a:off x="9418091" y="-179439"/>
            <a:ext cx="2773910" cy="7043136"/>
            <a:chOff x="9418091" y="-179439"/>
            <a:chExt cx="2773910" cy="7043136"/>
          </a:xfrm>
        </p:grpSpPr>
        <p:sp>
          <p:nvSpPr>
            <p:cNvPr id="21" name="Freeform 20">
              <a:extLst>
                <a:ext uri="{FF2B5EF4-FFF2-40B4-BE49-F238E27FC236}">
                  <a16:creationId xmlns:a16="http://schemas.microsoft.com/office/drawing/2014/main" id="{35266A26-9341-844C-87FE-5A830ADEF143}"/>
                </a:ext>
              </a:extLst>
            </p:cNvPr>
            <p:cNvSpPr>
              <a:spLocks noChangeArrowheads="1"/>
            </p:cNvSpPr>
            <p:nvPr userDrawn="1"/>
          </p:nvSpPr>
          <p:spPr bwMode="auto">
            <a:xfrm>
              <a:off x="11405676" y="6505853"/>
              <a:ext cx="523008" cy="352147"/>
            </a:xfrm>
            <a:custGeom>
              <a:avLst/>
              <a:gdLst>
                <a:gd name="connsiteX0" fmla="*/ 203721 w 523008"/>
                <a:gd name="connsiteY0" fmla="*/ 0 h 352147"/>
                <a:gd name="connsiteX1" fmla="*/ 211784 w 523008"/>
                <a:gd name="connsiteY1" fmla="*/ 0 h 352147"/>
                <a:gd name="connsiteX2" fmla="*/ 308000 w 523008"/>
                <a:gd name="connsiteY2" fmla="*/ 0 h 352147"/>
                <a:gd name="connsiteX3" fmla="*/ 316600 w 523008"/>
                <a:gd name="connsiteY3" fmla="*/ 0 h 352147"/>
                <a:gd name="connsiteX4" fmla="*/ 316600 w 523008"/>
                <a:gd name="connsiteY4" fmla="*/ 8071 h 352147"/>
                <a:gd name="connsiteX5" fmla="*/ 316600 w 523008"/>
                <a:gd name="connsiteY5" fmla="*/ 73178 h 352147"/>
                <a:gd name="connsiteX6" fmla="*/ 352614 w 523008"/>
                <a:gd name="connsiteY6" fmla="*/ 88245 h 352147"/>
                <a:gd name="connsiteX7" fmla="*/ 399379 w 523008"/>
                <a:gd name="connsiteY7" fmla="*/ 41432 h 352147"/>
                <a:gd name="connsiteX8" fmla="*/ 405291 w 523008"/>
                <a:gd name="connsiteY8" fmla="*/ 35513 h 352147"/>
                <a:gd name="connsiteX9" fmla="*/ 411204 w 523008"/>
                <a:gd name="connsiteY9" fmla="*/ 41432 h 352147"/>
                <a:gd name="connsiteX10" fmla="*/ 479469 w 523008"/>
                <a:gd name="connsiteY10" fmla="*/ 109768 h 352147"/>
                <a:gd name="connsiteX11" fmla="*/ 485382 w 523008"/>
                <a:gd name="connsiteY11" fmla="*/ 115686 h 352147"/>
                <a:gd name="connsiteX12" fmla="*/ 479469 w 523008"/>
                <a:gd name="connsiteY12" fmla="*/ 121605 h 352147"/>
                <a:gd name="connsiteX13" fmla="*/ 433242 w 523008"/>
                <a:gd name="connsiteY13" fmla="*/ 167880 h 352147"/>
                <a:gd name="connsiteX14" fmla="*/ 448830 w 523008"/>
                <a:gd name="connsiteY14" fmla="*/ 206083 h 352147"/>
                <a:gd name="connsiteX15" fmla="*/ 514408 w 523008"/>
                <a:gd name="connsiteY15" fmla="*/ 206083 h 352147"/>
                <a:gd name="connsiteX16" fmla="*/ 523008 w 523008"/>
                <a:gd name="connsiteY16" fmla="*/ 206083 h 352147"/>
                <a:gd name="connsiteX17" fmla="*/ 523008 w 523008"/>
                <a:gd name="connsiteY17" fmla="*/ 214692 h 352147"/>
                <a:gd name="connsiteX18" fmla="*/ 523008 w 523008"/>
                <a:gd name="connsiteY18" fmla="*/ 311546 h 352147"/>
                <a:gd name="connsiteX19" fmla="*/ 523008 w 523008"/>
                <a:gd name="connsiteY19" fmla="*/ 319617 h 352147"/>
                <a:gd name="connsiteX20" fmla="*/ 514408 w 523008"/>
                <a:gd name="connsiteY20" fmla="*/ 319617 h 352147"/>
                <a:gd name="connsiteX21" fmla="*/ 447755 w 523008"/>
                <a:gd name="connsiteY21" fmla="*/ 319617 h 352147"/>
                <a:gd name="connsiteX22" fmla="*/ 434461 w 523008"/>
                <a:gd name="connsiteY22" fmla="*/ 352147 h 352147"/>
                <a:gd name="connsiteX23" fmla="*/ 332155 w 523008"/>
                <a:gd name="connsiteY23" fmla="*/ 352147 h 352147"/>
                <a:gd name="connsiteX24" fmla="*/ 342939 w 523008"/>
                <a:gd name="connsiteY24" fmla="*/ 344839 h 352147"/>
                <a:gd name="connsiteX25" fmla="*/ 377340 w 523008"/>
                <a:gd name="connsiteY25" fmla="*/ 261505 h 352147"/>
                <a:gd name="connsiteX26" fmla="*/ 260160 w 523008"/>
                <a:gd name="connsiteY26" fmla="*/ 144204 h 352147"/>
                <a:gd name="connsiteX27" fmla="*/ 142443 w 523008"/>
                <a:gd name="connsiteY27" fmla="*/ 261505 h 352147"/>
                <a:gd name="connsiteX28" fmla="*/ 176912 w 523008"/>
                <a:gd name="connsiteY28" fmla="*/ 344839 h 352147"/>
                <a:gd name="connsiteX29" fmla="*/ 187742 w 523008"/>
                <a:gd name="connsiteY29" fmla="*/ 352147 h 352147"/>
                <a:gd name="connsiteX30" fmla="*/ 86034 w 523008"/>
                <a:gd name="connsiteY30" fmla="*/ 352147 h 352147"/>
                <a:gd name="connsiteX31" fmla="*/ 71490 w 523008"/>
                <a:gd name="connsiteY31" fmla="*/ 316926 h 352147"/>
                <a:gd name="connsiteX32" fmla="*/ 8063 w 523008"/>
                <a:gd name="connsiteY32" fmla="*/ 316926 h 352147"/>
                <a:gd name="connsiteX33" fmla="*/ 0 w 523008"/>
                <a:gd name="connsiteY33" fmla="*/ 316926 h 352147"/>
                <a:gd name="connsiteX34" fmla="*/ 0 w 523008"/>
                <a:gd name="connsiteY34" fmla="*/ 308855 h 352147"/>
                <a:gd name="connsiteX35" fmla="*/ 0 w 523008"/>
                <a:gd name="connsiteY35" fmla="*/ 212002 h 352147"/>
                <a:gd name="connsiteX36" fmla="*/ 0 w 523008"/>
                <a:gd name="connsiteY36" fmla="*/ 203393 h 352147"/>
                <a:gd name="connsiteX37" fmla="*/ 8063 w 523008"/>
                <a:gd name="connsiteY37" fmla="*/ 203393 h 352147"/>
                <a:gd name="connsiteX38" fmla="*/ 72028 w 523008"/>
                <a:gd name="connsiteY38" fmla="*/ 203393 h 352147"/>
                <a:gd name="connsiteX39" fmla="*/ 88154 w 523008"/>
                <a:gd name="connsiteY39" fmla="*/ 166265 h 352147"/>
                <a:gd name="connsiteX40" fmla="*/ 43539 w 523008"/>
                <a:gd name="connsiteY40" fmla="*/ 121605 h 352147"/>
                <a:gd name="connsiteX41" fmla="*/ 37627 w 523008"/>
                <a:gd name="connsiteY41" fmla="*/ 115686 h 352147"/>
                <a:gd name="connsiteX42" fmla="*/ 43539 w 523008"/>
                <a:gd name="connsiteY42" fmla="*/ 109768 h 352147"/>
                <a:gd name="connsiteX43" fmla="*/ 111804 w 523008"/>
                <a:gd name="connsiteY43" fmla="*/ 41432 h 352147"/>
                <a:gd name="connsiteX44" fmla="*/ 117717 w 523008"/>
                <a:gd name="connsiteY44" fmla="*/ 35513 h 352147"/>
                <a:gd name="connsiteX45" fmla="*/ 123092 w 523008"/>
                <a:gd name="connsiteY45" fmla="*/ 41432 h 352147"/>
                <a:gd name="connsiteX46" fmla="*/ 169319 w 523008"/>
                <a:gd name="connsiteY46" fmla="*/ 87168 h 352147"/>
                <a:gd name="connsiteX47" fmla="*/ 203721 w 523008"/>
                <a:gd name="connsiteY47" fmla="*/ 73178 h 352147"/>
                <a:gd name="connsiteX48" fmla="*/ 203721 w 523008"/>
                <a:gd name="connsiteY48" fmla="*/ 8071 h 352147"/>
                <a:gd name="connsiteX49" fmla="*/ 203721 w 523008"/>
                <a:gd name="connsiteY49" fmla="*/ 0 h 35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23008" h="352147">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2" name="Freeform 21">
              <a:extLst>
                <a:ext uri="{FF2B5EF4-FFF2-40B4-BE49-F238E27FC236}">
                  <a16:creationId xmlns:a16="http://schemas.microsoft.com/office/drawing/2014/main" id="{17D67846-2EE1-074A-BE86-583D15CB18B7}"/>
                </a:ext>
              </a:extLst>
            </p:cNvPr>
            <p:cNvSpPr>
              <a:spLocks noChangeArrowheads="1"/>
            </p:cNvSpPr>
            <p:nvPr userDrawn="1"/>
          </p:nvSpPr>
          <p:spPr bwMode="auto">
            <a:xfrm>
              <a:off x="11990816" y="6505900"/>
              <a:ext cx="201185" cy="352100"/>
            </a:xfrm>
            <a:custGeom>
              <a:avLst/>
              <a:gdLst>
                <a:gd name="connsiteX0" fmla="*/ 141617 w 201185"/>
                <a:gd name="connsiteY0" fmla="*/ 0 h 352100"/>
                <a:gd name="connsiteX1" fmla="*/ 164683 w 201185"/>
                <a:gd name="connsiteY1" fmla="*/ 40232 h 352100"/>
                <a:gd name="connsiteX2" fmla="*/ 201185 w 201185"/>
                <a:gd name="connsiteY2" fmla="*/ 30232 h 352100"/>
                <a:gd name="connsiteX3" fmla="*/ 201185 w 201185"/>
                <a:gd name="connsiteY3" fmla="*/ 91745 h 352100"/>
                <a:gd name="connsiteX4" fmla="*/ 182117 w 201185"/>
                <a:gd name="connsiteY4" fmla="*/ 95635 h 352100"/>
                <a:gd name="connsiteX5" fmla="*/ 102458 w 201185"/>
                <a:gd name="connsiteY5" fmla="*/ 216180 h 352100"/>
                <a:gd name="connsiteX6" fmla="*/ 182117 w 201185"/>
                <a:gd name="connsiteY6" fmla="*/ 336801 h 352100"/>
                <a:gd name="connsiteX7" fmla="*/ 201185 w 201185"/>
                <a:gd name="connsiteY7" fmla="*/ 340663 h 352100"/>
                <a:gd name="connsiteX8" fmla="*/ 201185 w 201185"/>
                <a:gd name="connsiteY8" fmla="*/ 352100 h 352100"/>
                <a:gd name="connsiteX9" fmla="*/ 102876 w 201185"/>
                <a:gd name="connsiteY9" fmla="*/ 352100 h 352100"/>
                <a:gd name="connsiteX10" fmla="*/ 85828 w 201185"/>
                <a:gd name="connsiteY10" fmla="*/ 334731 h 352100"/>
                <a:gd name="connsiteX11" fmla="*/ 55937 w 201185"/>
                <a:gd name="connsiteY11" fmla="*/ 352100 h 352100"/>
                <a:gd name="connsiteX12" fmla="*/ 42800 w 201185"/>
                <a:gd name="connsiteY12" fmla="*/ 352100 h 352100"/>
                <a:gd name="connsiteX13" fmla="*/ 16629 w 201185"/>
                <a:gd name="connsiteY13" fmla="*/ 307373 h 352100"/>
                <a:gd name="connsiteX14" fmla="*/ 56861 w 201185"/>
                <a:gd name="connsiteY14" fmla="*/ 284843 h 352100"/>
                <a:gd name="connsiteX15" fmla="*/ 46669 w 201185"/>
                <a:gd name="connsiteY15" fmla="*/ 245684 h 352100"/>
                <a:gd name="connsiteX16" fmla="*/ 0 w 201185"/>
                <a:gd name="connsiteY16" fmla="*/ 245684 h 352100"/>
                <a:gd name="connsiteX17" fmla="*/ 0 w 201185"/>
                <a:gd name="connsiteY17" fmla="*/ 187213 h 352100"/>
                <a:gd name="connsiteX18" fmla="*/ 46669 w 201185"/>
                <a:gd name="connsiteY18" fmla="*/ 187213 h 352100"/>
                <a:gd name="connsiteX19" fmla="*/ 56861 w 201185"/>
                <a:gd name="connsiteY19" fmla="*/ 148054 h 352100"/>
                <a:gd name="connsiteX20" fmla="*/ 16629 w 201185"/>
                <a:gd name="connsiteY20" fmla="*/ 124988 h 352100"/>
                <a:gd name="connsiteX21" fmla="*/ 46133 w 201185"/>
                <a:gd name="connsiteY21" fmla="*/ 74564 h 352100"/>
                <a:gd name="connsiteX22" fmla="*/ 85828 w 201185"/>
                <a:gd name="connsiteY22" fmla="*/ 97630 h 352100"/>
                <a:gd name="connsiteX23" fmla="*/ 114259 w 201185"/>
                <a:gd name="connsiteY23" fmla="*/ 69199 h 352100"/>
                <a:gd name="connsiteX24" fmla="*/ 91729 w 201185"/>
                <a:gd name="connsiteY24" fmla="*/ 29504 h 352100"/>
                <a:gd name="connsiteX25" fmla="*/ 141617 w 201185"/>
                <a:gd name="connsiteY25" fmla="*/ 0 h 3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185" h="35210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3" name="Freeform 22">
              <a:extLst>
                <a:ext uri="{FF2B5EF4-FFF2-40B4-BE49-F238E27FC236}">
                  <a16:creationId xmlns:a16="http://schemas.microsoft.com/office/drawing/2014/main" id="{43C916C7-BB19-3147-A868-DB56FA7A7474}"/>
                </a:ext>
              </a:extLst>
            </p:cNvPr>
            <p:cNvSpPr>
              <a:spLocks noChangeArrowheads="1"/>
            </p:cNvSpPr>
            <p:nvPr userDrawn="1"/>
          </p:nvSpPr>
          <p:spPr bwMode="auto">
            <a:xfrm>
              <a:off x="12046753" y="6840631"/>
              <a:ext cx="46939" cy="17369"/>
            </a:xfrm>
            <a:custGeom>
              <a:avLst/>
              <a:gdLst>
                <a:gd name="connsiteX0" fmla="*/ 29891 w 46939"/>
                <a:gd name="connsiteY0" fmla="*/ 0 h 17369"/>
                <a:gd name="connsiteX1" fmla="*/ 46939 w 46939"/>
                <a:gd name="connsiteY1" fmla="*/ 17369 h 17369"/>
                <a:gd name="connsiteX2" fmla="*/ 0 w 46939"/>
                <a:gd name="connsiteY2" fmla="*/ 17369 h 17369"/>
                <a:gd name="connsiteX3" fmla="*/ 29891 w 46939"/>
                <a:gd name="connsiteY3" fmla="*/ 0 h 17369"/>
              </a:gdLst>
              <a:ahLst/>
              <a:cxnLst>
                <a:cxn ang="0">
                  <a:pos x="connsiteX0" y="connsiteY0"/>
                </a:cxn>
                <a:cxn ang="0">
                  <a:pos x="connsiteX1" y="connsiteY1"/>
                </a:cxn>
                <a:cxn ang="0">
                  <a:pos x="connsiteX2" y="connsiteY2"/>
                </a:cxn>
                <a:cxn ang="0">
                  <a:pos x="connsiteX3" y="connsiteY3"/>
                </a:cxn>
              </a:cxnLst>
              <a:rect l="l" t="t" r="r" b="b"/>
              <a:pathLst>
                <a:path w="46939" h="17369">
                  <a:moveTo>
                    <a:pt x="29891" y="0"/>
                  </a:moveTo>
                  <a:lnTo>
                    <a:pt x="46939" y="17369"/>
                  </a:lnTo>
                  <a:lnTo>
                    <a:pt x="0" y="17369"/>
                  </a:lnTo>
                  <a:lnTo>
                    <a:pt x="29891"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4" name="Freeform 23">
              <a:extLst>
                <a:ext uri="{FF2B5EF4-FFF2-40B4-BE49-F238E27FC236}">
                  <a16:creationId xmlns:a16="http://schemas.microsoft.com/office/drawing/2014/main" id="{86C70A1B-AA2F-FB44-BA01-8B7E0B443F7D}"/>
                </a:ext>
              </a:extLst>
            </p:cNvPr>
            <p:cNvSpPr>
              <a:spLocks noChangeArrowheads="1"/>
            </p:cNvSpPr>
            <p:nvPr userDrawn="1"/>
          </p:nvSpPr>
          <p:spPr bwMode="auto">
            <a:xfrm>
              <a:off x="12033616" y="6858000"/>
              <a:ext cx="13137" cy="5697"/>
            </a:xfrm>
            <a:custGeom>
              <a:avLst/>
              <a:gdLst>
                <a:gd name="connsiteX0" fmla="*/ 0 w 13137"/>
                <a:gd name="connsiteY0" fmla="*/ 0 h 5697"/>
                <a:gd name="connsiteX1" fmla="*/ 13137 w 13137"/>
                <a:gd name="connsiteY1" fmla="*/ 0 h 5697"/>
                <a:gd name="connsiteX2" fmla="*/ 3333 w 13137"/>
                <a:gd name="connsiteY2" fmla="*/ 5697 h 5697"/>
                <a:gd name="connsiteX3" fmla="*/ 0 w 13137"/>
                <a:gd name="connsiteY3" fmla="*/ 0 h 5697"/>
              </a:gdLst>
              <a:ahLst/>
              <a:cxnLst>
                <a:cxn ang="0">
                  <a:pos x="connsiteX0" y="connsiteY0"/>
                </a:cxn>
                <a:cxn ang="0">
                  <a:pos x="connsiteX1" y="connsiteY1"/>
                </a:cxn>
                <a:cxn ang="0">
                  <a:pos x="connsiteX2" y="connsiteY2"/>
                </a:cxn>
                <a:cxn ang="0">
                  <a:pos x="connsiteX3" y="connsiteY3"/>
                </a:cxn>
              </a:cxnLst>
              <a:rect l="l" t="t" r="r" b="b"/>
              <a:pathLst>
                <a:path w="13137" h="5697">
                  <a:moveTo>
                    <a:pt x="0" y="0"/>
                  </a:moveTo>
                  <a:lnTo>
                    <a:pt x="13137" y="0"/>
                  </a:lnTo>
                  <a:lnTo>
                    <a:pt x="3333" y="5697"/>
                  </a:lnTo>
                  <a:lnTo>
                    <a:pt x="0"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5" name="Freeform 11">
              <a:extLst>
                <a:ext uri="{FF2B5EF4-FFF2-40B4-BE49-F238E27FC236}">
                  <a16:creationId xmlns:a16="http://schemas.microsoft.com/office/drawing/2014/main" id="{F896C53D-A4B7-F441-9C56-366D39AF1A73}"/>
                </a:ext>
              </a:extLst>
            </p:cNvPr>
            <p:cNvSpPr>
              <a:spLocks noChangeArrowheads="1"/>
            </p:cNvSpPr>
            <p:nvPr/>
          </p:nvSpPr>
          <p:spPr bwMode="auto">
            <a:xfrm>
              <a:off x="9418091" y="1315395"/>
              <a:ext cx="1902300" cy="1902299"/>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6" name="Freeform 13">
              <a:extLst>
                <a:ext uri="{FF2B5EF4-FFF2-40B4-BE49-F238E27FC236}">
                  <a16:creationId xmlns:a16="http://schemas.microsoft.com/office/drawing/2014/main" id="{EFC7C89E-2C4E-3B4B-A285-7224DB5FE2B0}"/>
                </a:ext>
              </a:extLst>
            </p:cNvPr>
            <p:cNvSpPr>
              <a:spLocks noChangeArrowheads="1"/>
            </p:cNvSpPr>
            <p:nvPr/>
          </p:nvSpPr>
          <p:spPr bwMode="auto">
            <a:xfrm>
              <a:off x="11111920" y="-179439"/>
              <a:ext cx="523546" cy="523547"/>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7" name="Freeform 14">
              <a:extLst>
                <a:ext uri="{FF2B5EF4-FFF2-40B4-BE49-F238E27FC236}">
                  <a16:creationId xmlns:a16="http://schemas.microsoft.com/office/drawing/2014/main" id="{DE52DA5C-404F-8043-8526-116111433D64}"/>
                </a:ext>
              </a:extLst>
            </p:cNvPr>
            <p:cNvSpPr>
              <a:spLocks/>
            </p:cNvSpPr>
            <p:nvPr/>
          </p:nvSpPr>
          <p:spPr bwMode="auto">
            <a:xfrm>
              <a:off x="11036252" y="5575161"/>
              <a:ext cx="767619" cy="769964"/>
            </a:xfrm>
            <a:custGeom>
              <a:avLst/>
              <a:gdLst>
                <a:gd name="T0" fmla="*/ 201064 w 1430"/>
                <a:gd name="T1" fmla="*/ 195414 h 1431"/>
                <a:gd name="T2" fmla="*/ 319401 w 1430"/>
                <a:gd name="T3" fmla="*/ 201544 h 1431"/>
                <a:gd name="T4" fmla="*/ 313286 w 1430"/>
                <a:gd name="T5" fmla="*/ 320162 h 1431"/>
                <a:gd name="T6" fmla="*/ 194949 w 1430"/>
                <a:gd name="T7" fmla="*/ 314033 h 1431"/>
                <a:gd name="T8" fmla="*/ 91360 w 1430"/>
                <a:gd name="T9" fmla="*/ 131238 h 1431"/>
                <a:gd name="T10" fmla="*/ 74095 w 1430"/>
                <a:gd name="T11" fmla="*/ 157557 h 1431"/>
                <a:gd name="T12" fmla="*/ 26617 w 1430"/>
                <a:gd name="T13" fmla="*/ 142054 h 1431"/>
                <a:gd name="T14" fmla="*/ 5036 w 1430"/>
                <a:gd name="T15" fmla="*/ 208394 h 1431"/>
                <a:gd name="T16" fmla="*/ 10431 w 1430"/>
                <a:gd name="T17" fmla="*/ 218489 h 1431"/>
                <a:gd name="T18" fmla="*/ 50356 w 1430"/>
                <a:gd name="T19" fmla="*/ 231469 h 1431"/>
                <a:gd name="T20" fmla="*/ 7553 w 1430"/>
                <a:gd name="T21" fmla="*/ 271489 h 1431"/>
                <a:gd name="T22" fmla="*/ 1439 w 1430"/>
                <a:gd name="T23" fmla="*/ 280502 h 1431"/>
                <a:gd name="T24" fmla="*/ 15826 w 1430"/>
                <a:gd name="T25" fmla="*/ 349006 h 1431"/>
                <a:gd name="T26" fmla="*/ 65103 w 1430"/>
                <a:gd name="T27" fmla="*/ 338550 h 1431"/>
                <a:gd name="T28" fmla="*/ 79131 w 1430"/>
                <a:gd name="T29" fmla="*/ 366312 h 1431"/>
                <a:gd name="T30" fmla="*/ 42083 w 1430"/>
                <a:gd name="T31" fmla="*/ 399842 h 1431"/>
                <a:gd name="T32" fmla="*/ 88483 w 1430"/>
                <a:gd name="T33" fmla="*/ 451760 h 1431"/>
                <a:gd name="T34" fmla="*/ 99633 w 1430"/>
                <a:gd name="T35" fmla="*/ 452121 h 1431"/>
                <a:gd name="T36" fmla="*/ 131285 w 1430"/>
                <a:gd name="T37" fmla="*/ 423638 h 1431"/>
                <a:gd name="T38" fmla="*/ 143874 w 1430"/>
                <a:gd name="T39" fmla="*/ 480964 h 1431"/>
                <a:gd name="T40" fmla="*/ 149269 w 1430"/>
                <a:gd name="T41" fmla="*/ 491060 h 1431"/>
                <a:gd name="T42" fmla="*/ 215452 w 1430"/>
                <a:gd name="T43" fmla="*/ 512692 h 1431"/>
                <a:gd name="T44" fmla="*/ 230918 w 1430"/>
                <a:gd name="T45" fmla="*/ 464740 h 1431"/>
                <a:gd name="T46" fmla="*/ 261851 w 1430"/>
                <a:gd name="T47" fmla="*/ 466543 h 1431"/>
                <a:gd name="T48" fmla="*/ 272282 w 1430"/>
                <a:gd name="T49" fmla="*/ 515576 h 1431"/>
                <a:gd name="T50" fmla="*/ 340262 w 1430"/>
                <a:gd name="T51" fmla="*/ 500794 h 1431"/>
                <a:gd name="T52" fmla="*/ 346377 w 1430"/>
                <a:gd name="T53" fmla="*/ 491781 h 1431"/>
                <a:gd name="T54" fmla="*/ 337745 w 1430"/>
                <a:gd name="T55" fmla="*/ 450318 h 1431"/>
                <a:gd name="T56" fmla="*/ 393496 w 1430"/>
                <a:gd name="T57" fmla="*/ 467264 h 1431"/>
                <a:gd name="T58" fmla="*/ 404646 w 1430"/>
                <a:gd name="T59" fmla="*/ 467985 h 1431"/>
                <a:gd name="T60" fmla="*/ 456441 w 1430"/>
                <a:gd name="T61" fmla="*/ 421475 h 1431"/>
                <a:gd name="T62" fmla="*/ 422990 w 1430"/>
                <a:gd name="T63" fmla="*/ 383978 h 1431"/>
                <a:gd name="T64" fmla="*/ 439895 w 1430"/>
                <a:gd name="T65" fmla="*/ 358019 h 1431"/>
                <a:gd name="T66" fmla="*/ 487374 w 1430"/>
                <a:gd name="T67" fmla="*/ 373523 h 1431"/>
                <a:gd name="T68" fmla="*/ 508955 w 1430"/>
                <a:gd name="T69" fmla="*/ 306822 h 1431"/>
                <a:gd name="T70" fmla="*/ 503559 w 1430"/>
                <a:gd name="T71" fmla="*/ 297087 h 1431"/>
                <a:gd name="T72" fmla="*/ 463634 w 1430"/>
                <a:gd name="T73" fmla="*/ 284108 h 1431"/>
                <a:gd name="T74" fmla="*/ 506437 w 1430"/>
                <a:gd name="T75" fmla="*/ 244088 h 1431"/>
                <a:gd name="T76" fmla="*/ 512552 w 1430"/>
                <a:gd name="T77" fmla="*/ 234713 h 1431"/>
                <a:gd name="T78" fmla="*/ 498164 w 1430"/>
                <a:gd name="T79" fmla="*/ 166210 h 1431"/>
                <a:gd name="T80" fmla="*/ 448887 w 1430"/>
                <a:gd name="T81" fmla="*/ 177027 h 1431"/>
                <a:gd name="T82" fmla="*/ 434860 w 1430"/>
                <a:gd name="T83" fmla="*/ 149265 h 1431"/>
                <a:gd name="T84" fmla="*/ 471907 w 1430"/>
                <a:gd name="T85" fmla="*/ 115374 h 1431"/>
                <a:gd name="T86" fmla="*/ 425508 w 1430"/>
                <a:gd name="T87" fmla="*/ 63816 h 1431"/>
                <a:gd name="T88" fmla="*/ 414357 w 1430"/>
                <a:gd name="T89" fmla="*/ 63095 h 1431"/>
                <a:gd name="T90" fmla="*/ 383065 w 1430"/>
                <a:gd name="T91" fmla="*/ 91578 h 1431"/>
                <a:gd name="T92" fmla="*/ 370116 w 1430"/>
                <a:gd name="T93" fmla="*/ 34612 h 1431"/>
                <a:gd name="T94" fmla="*/ 365081 w 1430"/>
                <a:gd name="T95" fmla="*/ 24517 h 1431"/>
                <a:gd name="T96" fmla="*/ 298539 w 1430"/>
                <a:gd name="T97" fmla="*/ 2884 h 1431"/>
                <a:gd name="T98" fmla="*/ 283072 w 1430"/>
                <a:gd name="T99" fmla="*/ 50476 h 1431"/>
                <a:gd name="T100" fmla="*/ 252139 w 1430"/>
                <a:gd name="T101" fmla="*/ 48673 h 1431"/>
                <a:gd name="T102" fmla="*/ 241709 w 1430"/>
                <a:gd name="T103" fmla="*/ 0 h 1431"/>
                <a:gd name="T104" fmla="*/ 173728 w 1430"/>
                <a:gd name="T105" fmla="*/ 14422 h 1431"/>
                <a:gd name="T106" fmla="*/ 167613 w 1430"/>
                <a:gd name="T107" fmla="*/ 23796 h 1431"/>
                <a:gd name="T108" fmla="*/ 176605 w 1430"/>
                <a:gd name="T109" fmla="*/ 65258 h 1431"/>
                <a:gd name="T110" fmla="*/ 120495 w 1430"/>
                <a:gd name="T111" fmla="*/ 47952 h 1431"/>
                <a:gd name="T112" fmla="*/ 109344 w 1430"/>
                <a:gd name="T113" fmla="*/ 47231 h 1431"/>
                <a:gd name="T114" fmla="*/ 57550 w 1430"/>
                <a:gd name="T115" fmla="*/ 94102 h 1431"/>
                <a:gd name="T116" fmla="*/ 91360 w 1430"/>
                <a:gd name="T117" fmla="*/ 131238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30" h="1431">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28" name="Freeform 15">
              <a:extLst>
                <a:ext uri="{FF2B5EF4-FFF2-40B4-BE49-F238E27FC236}">
                  <a16:creationId xmlns:a16="http://schemas.microsoft.com/office/drawing/2014/main" id="{0156116F-807C-0D4F-92EE-272A458BD445}"/>
                </a:ext>
              </a:extLst>
            </p:cNvPr>
            <p:cNvSpPr>
              <a:spLocks noChangeArrowheads="1"/>
            </p:cNvSpPr>
            <p:nvPr/>
          </p:nvSpPr>
          <p:spPr bwMode="auto">
            <a:xfrm>
              <a:off x="10093254" y="4224517"/>
              <a:ext cx="769922" cy="769921"/>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9" name="Freeform 16">
              <a:extLst>
                <a:ext uri="{FF2B5EF4-FFF2-40B4-BE49-F238E27FC236}">
                  <a16:creationId xmlns:a16="http://schemas.microsoft.com/office/drawing/2014/main" id="{2769AB99-12AC-594E-BE43-28AFB87229D5}"/>
                </a:ext>
              </a:extLst>
            </p:cNvPr>
            <p:cNvSpPr>
              <a:spLocks noChangeArrowheads="1"/>
            </p:cNvSpPr>
            <p:nvPr/>
          </p:nvSpPr>
          <p:spPr bwMode="auto">
            <a:xfrm>
              <a:off x="10597848" y="3217694"/>
              <a:ext cx="769923" cy="769922"/>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0" name="Freeform 21">
              <a:extLst>
                <a:ext uri="{FF2B5EF4-FFF2-40B4-BE49-F238E27FC236}">
                  <a16:creationId xmlns:a16="http://schemas.microsoft.com/office/drawing/2014/main" id="{6234223E-12B7-2A49-897F-56DD4D990927}"/>
                </a:ext>
              </a:extLst>
            </p:cNvPr>
            <p:cNvSpPr>
              <a:spLocks/>
            </p:cNvSpPr>
            <p:nvPr/>
          </p:nvSpPr>
          <p:spPr bwMode="auto">
            <a:xfrm>
              <a:off x="10289955" y="232788"/>
              <a:ext cx="1030600" cy="1030569"/>
            </a:xfrm>
            <a:custGeom>
              <a:avLst/>
              <a:gdLst>
                <a:gd name="T0" fmla="*/ 498300 w 1918"/>
                <a:gd name="T1" fmla="*/ 345282 h 1918"/>
                <a:gd name="T2" fmla="*/ 343481 w 1918"/>
                <a:gd name="T3" fmla="*/ 500100 h 1918"/>
                <a:gd name="T4" fmla="*/ 188303 w 1918"/>
                <a:gd name="T5" fmla="*/ 345282 h 1918"/>
                <a:gd name="T6" fmla="*/ 343481 w 1918"/>
                <a:gd name="T7" fmla="*/ 190103 h 1918"/>
                <a:gd name="T8" fmla="*/ 679402 w 1918"/>
                <a:gd name="T9" fmla="*/ 421611 h 1918"/>
                <a:gd name="T10" fmla="*/ 690203 w 1918"/>
                <a:gd name="T11" fmla="*/ 410809 h 1918"/>
                <a:gd name="T12" fmla="*/ 690203 w 1918"/>
                <a:gd name="T13" fmla="*/ 272193 h 1918"/>
                <a:gd name="T14" fmla="*/ 592631 w 1918"/>
                <a:gd name="T15" fmla="*/ 272193 h 1918"/>
                <a:gd name="T16" fmla="*/ 571749 w 1918"/>
                <a:gd name="T17" fmla="*/ 221787 h 1918"/>
                <a:gd name="T18" fmla="*/ 640517 w 1918"/>
                <a:gd name="T19" fmla="*/ 152658 h 1918"/>
                <a:gd name="T20" fmla="*/ 542945 w 1918"/>
                <a:gd name="T21" fmla="*/ 54727 h 1918"/>
                <a:gd name="T22" fmla="*/ 527463 w 1918"/>
                <a:gd name="T23" fmla="*/ 54727 h 1918"/>
                <a:gd name="T24" fmla="*/ 465896 w 1918"/>
                <a:gd name="T25" fmla="*/ 116294 h 1918"/>
                <a:gd name="T26" fmla="*/ 418010 w 1918"/>
                <a:gd name="T27" fmla="*/ 10801 h 1918"/>
                <a:gd name="T28" fmla="*/ 406849 w 1918"/>
                <a:gd name="T29" fmla="*/ 0 h 1918"/>
                <a:gd name="T30" fmla="*/ 268592 w 1918"/>
                <a:gd name="T31" fmla="*/ 0 h 1918"/>
                <a:gd name="T32" fmla="*/ 268592 w 1918"/>
                <a:gd name="T33" fmla="*/ 96492 h 1918"/>
                <a:gd name="T34" fmla="*/ 223227 w 1918"/>
                <a:gd name="T35" fmla="*/ 114854 h 1918"/>
                <a:gd name="T36" fmla="*/ 155179 w 1918"/>
                <a:gd name="T37" fmla="*/ 46806 h 1918"/>
                <a:gd name="T38" fmla="*/ 57247 w 1918"/>
                <a:gd name="T39" fmla="*/ 144737 h 1918"/>
                <a:gd name="T40" fmla="*/ 57247 w 1918"/>
                <a:gd name="T41" fmla="*/ 160219 h 1918"/>
                <a:gd name="T42" fmla="*/ 116294 w 1918"/>
                <a:gd name="T43" fmla="*/ 219266 h 1918"/>
                <a:gd name="T44" fmla="*/ 11161 w 1918"/>
                <a:gd name="T45" fmla="*/ 268232 h 1918"/>
                <a:gd name="T46" fmla="*/ 0 w 1918"/>
                <a:gd name="T47" fmla="*/ 279394 h 1918"/>
                <a:gd name="T48" fmla="*/ 0 w 1918"/>
                <a:gd name="T49" fmla="*/ 418010 h 1918"/>
                <a:gd name="T50" fmla="*/ 94331 w 1918"/>
                <a:gd name="T51" fmla="*/ 418010 h 1918"/>
                <a:gd name="T52" fmla="*/ 116294 w 1918"/>
                <a:gd name="T53" fmla="*/ 470937 h 1918"/>
                <a:gd name="T54" fmla="*/ 49326 w 1918"/>
                <a:gd name="T55" fmla="*/ 537545 h 1918"/>
                <a:gd name="T56" fmla="*/ 147618 w 1918"/>
                <a:gd name="T57" fmla="*/ 635476 h 1918"/>
                <a:gd name="T58" fmla="*/ 163100 w 1918"/>
                <a:gd name="T59" fmla="*/ 635476 h 1918"/>
                <a:gd name="T60" fmla="*/ 223227 w 1918"/>
                <a:gd name="T61" fmla="*/ 575349 h 1918"/>
                <a:gd name="T62" fmla="*/ 272193 w 1918"/>
                <a:gd name="T63" fmla="*/ 679402 h 1918"/>
                <a:gd name="T64" fmla="*/ 282994 w 1918"/>
                <a:gd name="T65" fmla="*/ 690203 h 1918"/>
                <a:gd name="T66" fmla="*/ 421611 w 1918"/>
                <a:gd name="T67" fmla="*/ 690203 h 1918"/>
                <a:gd name="T68" fmla="*/ 421611 w 1918"/>
                <a:gd name="T69" fmla="*/ 592631 h 1918"/>
                <a:gd name="T70" fmla="*/ 465896 w 1918"/>
                <a:gd name="T71" fmla="*/ 573909 h 1918"/>
                <a:gd name="T72" fmla="*/ 535024 w 1918"/>
                <a:gd name="T73" fmla="*/ 643397 h 1918"/>
                <a:gd name="T74" fmla="*/ 632956 w 1918"/>
                <a:gd name="T75" fmla="*/ 545106 h 1918"/>
                <a:gd name="T76" fmla="*/ 632956 w 1918"/>
                <a:gd name="T77" fmla="*/ 529624 h 1918"/>
                <a:gd name="T78" fmla="*/ 571749 w 1918"/>
                <a:gd name="T79" fmla="*/ 468416 h 1918"/>
                <a:gd name="T80" fmla="*/ 679402 w 1918"/>
                <a:gd name="T81" fmla="*/ 421611 h 1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8" h="1918">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31" name="Freeform 25">
              <a:extLst>
                <a:ext uri="{FF2B5EF4-FFF2-40B4-BE49-F238E27FC236}">
                  <a16:creationId xmlns:a16="http://schemas.microsoft.com/office/drawing/2014/main" id="{C133A8C6-BA63-674E-BC51-82922466CEAD}"/>
                </a:ext>
              </a:extLst>
            </p:cNvPr>
            <p:cNvSpPr>
              <a:spLocks noChangeArrowheads="1"/>
            </p:cNvSpPr>
            <p:nvPr/>
          </p:nvSpPr>
          <p:spPr bwMode="auto">
            <a:xfrm>
              <a:off x="9446518" y="3118197"/>
              <a:ext cx="352981" cy="352981"/>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2" name="Freeform 31">
              <a:extLst>
                <a:ext uri="{FF2B5EF4-FFF2-40B4-BE49-F238E27FC236}">
                  <a16:creationId xmlns:a16="http://schemas.microsoft.com/office/drawing/2014/main" id="{74C6CA2F-C022-A841-9DE0-351B02F6EE70}"/>
                </a:ext>
              </a:extLst>
            </p:cNvPr>
            <p:cNvSpPr>
              <a:spLocks noChangeArrowheads="1"/>
            </p:cNvSpPr>
            <p:nvPr/>
          </p:nvSpPr>
          <p:spPr bwMode="auto">
            <a:xfrm>
              <a:off x="9624194" y="3295871"/>
              <a:ext cx="942859" cy="942859"/>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3" name="Freeform 32">
              <a:extLst>
                <a:ext uri="{FF2B5EF4-FFF2-40B4-BE49-F238E27FC236}">
                  <a16:creationId xmlns:a16="http://schemas.microsoft.com/office/drawing/2014/main" id="{9B34FF71-FA57-9D45-BF16-F42AE12D6DD2}"/>
                </a:ext>
              </a:extLst>
            </p:cNvPr>
            <p:cNvSpPr>
              <a:spLocks noChangeArrowheads="1"/>
            </p:cNvSpPr>
            <p:nvPr/>
          </p:nvSpPr>
          <p:spPr bwMode="auto">
            <a:xfrm>
              <a:off x="11763392" y="6107863"/>
              <a:ext cx="331659" cy="33165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4" name="Freeform 33">
              <a:extLst>
                <a:ext uri="{FF2B5EF4-FFF2-40B4-BE49-F238E27FC236}">
                  <a16:creationId xmlns:a16="http://schemas.microsoft.com/office/drawing/2014/main" id="{5192E98D-ED12-AA4B-A3B1-85D3E00A186F}"/>
                </a:ext>
              </a:extLst>
            </p:cNvPr>
            <p:cNvSpPr>
              <a:spLocks noChangeArrowheads="1"/>
            </p:cNvSpPr>
            <p:nvPr/>
          </p:nvSpPr>
          <p:spPr bwMode="auto">
            <a:xfrm>
              <a:off x="10623909" y="4937582"/>
              <a:ext cx="438263" cy="440633"/>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5" name="Freeform 34">
              <a:extLst>
                <a:ext uri="{FF2B5EF4-FFF2-40B4-BE49-F238E27FC236}">
                  <a16:creationId xmlns:a16="http://schemas.microsoft.com/office/drawing/2014/main" id="{74063687-D067-7640-8406-64575D41B0A8}"/>
                </a:ext>
              </a:extLst>
            </p:cNvPr>
            <p:cNvSpPr/>
            <p:nvPr userDrawn="1"/>
          </p:nvSpPr>
          <p:spPr>
            <a:xfrm>
              <a:off x="11256428" y="2227456"/>
              <a:ext cx="935572" cy="1766730"/>
            </a:xfrm>
            <a:custGeom>
              <a:avLst/>
              <a:gdLst>
                <a:gd name="connsiteX0" fmla="*/ 757400 w 935572"/>
                <a:gd name="connsiteY0" fmla="*/ 0 h 1766730"/>
                <a:gd name="connsiteX1" fmla="*/ 935572 w 935572"/>
                <a:gd name="connsiteY1" fmla="*/ 0 h 1766730"/>
                <a:gd name="connsiteX2" fmla="*/ 935572 w 935572"/>
                <a:gd name="connsiteY2" fmla="*/ 510132 h 1766730"/>
                <a:gd name="connsiteX3" fmla="*/ 883634 w 935572"/>
                <a:gd name="connsiteY3" fmla="*/ 504780 h 1766730"/>
                <a:gd name="connsiteX4" fmla="*/ 504933 w 935572"/>
                <a:gd name="connsiteY4" fmla="*/ 883365 h 1766730"/>
                <a:gd name="connsiteX5" fmla="*/ 883634 w 935572"/>
                <a:gd name="connsiteY5" fmla="*/ 1261950 h 1766730"/>
                <a:gd name="connsiteX6" fmla="*/ 935572 w 935572"/>
                <a:gd name="connsiteY6" fmla="*/ 1256614 h 1766730"/>
                <a:gd name="connsiteX7" fmla="*/ 935572 w 935572"/>
                <a:gd name="connsiteY7" fmla="*/ 1766730 h 1766730"/>
                <a:gd name="connsiteX8" fmla="*/ 757400 w 935572"/>
                <a:gd name="connsiteY8" fmla="*/ 1766730 h 1766730"/>
                <a:gd name="connsiteX9" fmla="*/ 757400 w 935572"/>
                <a:gd name="connsiteY9" fmla="*/ 1501452 h 1766730"/>
                <a:gd name="connsiteX10" fmla="*/ 543609 w 935572"/>
                <a:gd name="connsiteY10" fmla="*/ 1414458 h 1766730"/>
                <a:gd name="connsiteX11" fmla="*/ 354528 w 935572"/>
                <a:gd name="connsiteY11" fmla="*/ 1603482 h 1766730"/>
                <a:gd name="connsiteX12" fmla="*/ 175652 w 935572"/>
                <a:gd name="connsiteY12" fmla="*/ 1424661 h 1766730"/>
                <a:gd name="connsiteX13" fmla="*/ 362585 w 935572"/>
                <a:gd name="connsiteY13" fmla="*/ 1238859 h 1766730"/>
                <a:gd name="connsiteX14" fmla="*/ 265359 w 935572"/>
                <a:gd name="connsiteY14" fmla="*/ 1009560 h 1766730"/>
                <a:gd name="connsiteX15" fmla="*/ 0 w 935572"/>
                <a:gd name="connsiteY15" fmla="*/ 1009560 h 1766730"/>
                <a:gd name="connsiteX16" fmla="*/ 0 w 935572"/>
                <a:gd name="connsiteY16" fmla="*/ 757170 h 1766730"/>
                <a:gd name="connsiteX17" fmla="*/ 265359 w 935572"/>
                <a:gd name="connsiteY17" fmla="*/ 757170 h 1766730"/>
                <a:gd name="connsiteX18" fmla="*/ 357214 w 935572"/>
                <a:gd name="connsiteY18" fmla="*/ 535926 h 1766730"/>
                <a:gd name="connsiteX19" fmla="*/ 175652 w 935572"/>
                <a:gd name="connsiteY19" fmla="*/ 354420 h 1766730"/>
                <a:gd name="connsiteX20" fmla="*/ 354528 w 935572"/>
                <a:gd name="connsiteY20" fmla="*/ 176136 h 1766730"/>
                <a:gd name="connsiteX21" fmla="*/ 536089 w 935572"/>
                <a:gd name="connsiteY21" fmla="*/ 357642 h 1766730"/>
                <a:gd name="connsiteX22" fmla="*/ 757400 w 935572"/>
                <a:gd name="connsiteY22" fmla="*/ 265278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5572" h="176673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Freeform 35">
              <a:extLst>
                <a:ext uri="{FF2B5EF4-FFF2-40B4-BE49-F238E27FC236}">
                  <a16:creationId xmlns:a16="http://schemas.microsoft.com/office/drawing/2014/main" id="{AAEA66AB-09D9-144D-9CBA-10216B381C5F}"/>
                </a:ext>
              </a:extLst>
            </p:cNvPr>
            <p:cNvSpPr/>
            <p:nvPr userDrawn="1"/>
          </p:nvSpPr>
          <p:spPr>
            <a:xfrm>
              <a:off x="11280118" y="-29277"/>
              <a:ext cx="911882" cy="2175272"/>
            </a:xfrm>
            <a:custGeom>
              <a:avLst/>
              <a:gdLst>
                <a:gd name="connsiteX0" fmla="*/ 911882 w 911882"/>
                <a:gd name="connsiteY0" fmla="*/ 877835 h 2175272"/>
                <a:gd name="connsiteX1" fmla="*/ 911882 w 911882"/>
                <a:gd name="connsiteY1" fmla="*/ 1297437 h 2175272"/>
                <a:gd name="connsiteX2" fmla="*/ 893392 w 911882"/>
                <a:gd name="connsiteY2" fmla="*/ 1274931 h 2175272"/>
                <a:gd name="connsiteX3" fmla="*/ 836446 w 911882"/>
                <a:gd name="connsiteY3" fmla="*/ 1087636 h 2175272"/>
                <a:gd name="connsiteX4" fmla="*/ 893392 w 911882"/>
                <a:gd name="connsiteY4" fmla="*/ 900341 h 2175272"/>
                <a:gd name="connsiteX5" fmla="*/ 712716 w 911882"/>
                <a:gd name="connsiteY5" fmla="*/ 0 h 2175272"/>
                <a:gd name="connsiteX6" fmla="*/ 828815 w 911882"/>
                <a:gd name="connsiteY6" fmla="*/ 200439 h 2175272"/>
                <a:gd name="connsiteX7" fmla="*/ 911882 w 911882"/>
                <a:gd name="connsiteY7" fmla="*/ 173451 h 2175272"/>
                <a:gd name="connsiteX8" fmla="*/ 911882 w 911882"/>
                <a:gd name="connsiteY8" fmla="*/ 482434 h 2175272"/>
                <a:gd name="connsiteX9" fmla="*/ 803325 w 911882"/>
                <a:gd name="connsiteY9" fmla="*/ 541350 h 2175272"/>
                <a:gd name="connsiteX10" fmla="*/ 512769 w 911882"/>
                <a:gd name="connsiteY10" fmla="*/ 1087636 h 2175272"/>
                <a:gd name="connsiteX11" fmla="*/ 803325 w 911882"/>
                <a:gd name="connsiteY11" fmla="*/ 1634431 h 2175272"/>
                <a:gd name="connsiteX12" fmla="*/ 911882 w 911882"/>
                <a:gd name="connsiteY12" fmla="*/ 1693367 h 2175272"/>
                <a:gd name="connsiteX13" fmla="*/ 911882 w 911882"/>
                <a:gd name="connsiteY13" fmla="*/ 2001995 h 2175272"/>
                <a:gd name="connsiteX14" fmla="*/ 828815 w 911882"/>
                <a:gd name="connsiteY14" fmla="*/ 1974834 h 2175272"/>
                <a:gd name="connsiteX15" fmla="*/ 712716 w 911882"/>
                <a:gd name="connsiteY15" fmla="*/ 2175272 h 2175272"/>
                <a:gd name="connsiteX16" fmla="*/ 459020 w 911882"/>
                <a:gd name="connsiteY16" fmla="*/ 2029107 h 2175272"/>
                <a:gd name="connsiteX17" fmla="*/ 575118 w 911882"/>
                <a:gd name="connsiteY17" fmla="*/ 1828669 h 2175272"/>
                <a:gd name="connsiteX18" fmla="*/ 431070 w 911882"/>
                <a:gd name="connsiteY18" fmla="*/ 1684654 h 2175272"/>
                <a:gd name="connsiteX19" fmla="*/ 230047 w 911882"/>
                <a:gd name="connsiteY19" fmla="*/ 1800726 h 2175272"/>
                <a:gd name="connsiteX20" fmla="*/ 83849 w 911882"/>
                <a:gd name="connsiteY20" fmla="*/ 1546549 h 2175272"/>
                <a:gd name="connsiteX21" fmla="*/ 284871 w 911882"/>
                <a:gd name="connsiteY21" fmla="*/ 1431016 h 2175272"/>
                <a:gd name="connsiteX22" fmla="*/ 232198 w 911882"/>
                <a:gd name="connsiteY22" fmla="*/ 1234338 h 2175272"/>
                <a:gd name="connsiteX23" fmla="*/ 0 w 911882"/>
                <a:gd name="connsiteY23" fmla="*/ 1234338 h 2175272"/>
                <a:gd name="connsiteX24" fmla="*/ 0 w 911882"/>
                <a:gd name="connsiteY24" fmla="*/ 941471 h 2175272"/>
                <a:gd name="connsiteX25" fmla="*/ 232198 w 911882"/>
                <a:gd name="connsiteY25" fmla="*/ 941471 h 2175272"/>
                <a:gd name="connsiteX26" fmla="*/ 284871 w 911882"/>
                <a:gd name="connsiteY26" fmla="*/ 744795 h 2175272"/>
                <a:gd name="connsiteX27" fmla="*/ 83849 w 911882"/>
                <a:gd name="connsiteY27" fmla="*/ 628723 h 2175272"/>
                <a:gd name="connsiteX28" fmla="*/ 230047 w 911882"/>
                <a:gd name="connsiteY28" fmla="*/ 375083 h 2175272"/>
                <a:gd name="connsiteX29" fmla="*/ 431070 w 911882"/>
                <a:gd name="connsiteY29" fmla="*/ 490618 h 2175272"/>
                <a:gd name="connsiteX30" fmla="*/ 574581 w 911882"/>
                <a:gd name="connsiteY30" fmla="*/ 346603 h 2175272"/>
                <a:gd name="connsiteX31" fmla="*/ 459020 w 911882"/>
                <a:gd name="connsiteY31" fmla="*/ 146165 h 217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882" h="2175272">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Freeform 36">
              <a:extLst>
                <a:ext uri="{FF2B5EF4-FFF2-40B4-BE49-F238E27FC236}">
                  <a16:creationId xmlns:a16="http://schemas.microsoft.com/office/drawing/2014/main" id="{6EDD8CF5-EE5A-194B-A1A3-6F050BDBED1F}"/>
                </a:ext>
              </a:extLst>
            </p:cNvPr>
            <p:cNvSpPr/>
            <p:nvPr userDrawn="1"/>
          </p:nvSpPr>
          <p:spPr>
            <a:xfrm>
              <a:off x="12047672" y="5608394"/>
              <a:ext cx="144328" cy="697004"/>
            </a:xfrm>
            <a:custGeom>
              <a:avLst/>
              <a:gdLst>
                <a:gd name="connsiteX0" fmla="*/ 144328 w 144328"/>
                <a:gd name="connsiteY0" fmla="*/ 550545 h 697004"/>
                <a:gd name="connsiteX1" fmla="*/ 144328 w 144328"/>
                <a:gd name="connsiteY1" fmla="*/ 697004 h 697004"/>
                <a:gd name="connsiteX2" fmla="*/ 82099 w 144328"/>
                <a:gd name="connsiteY2" fmla="*/ 634775 h 697004"/>
                <a:gd name="connsiteX3" fmla="*/ 70830 w 144328"/>
                <a:gd name="connsiteY3" fmla="*/ 624043 h 697004"/>
                <a:gd name="connsiteX4" fmla="*/ 82099 w 144328"/>
                <a:gd name="connsiteY4" fmla="*/ 612774 h 697004"/>
                <a:gd name="connsiteX5" fmla="*/ 144328 w 144328"/>
                <a:gd name="connsiteY5" fmla="*/ 220513 h 697004"/>
                <a:gd name="connsiteX6" fmla="*/ 144328 w 144328"/>
                <a:gd name="connsiteY6" fmla="*/ 475914 h 697004"/>
                <a:gd name="connsiteX7" fmla="*/ 134685 w 144328"/>
                <a:gd name="connsiteY7" fmla="*/ 452869 h 697004"/>
                <a:gd name="connsiteX8" fmla="*/ 16098 w 144328"/>
                <a:gd name="connsiteY8" fmla="*/ 452869 h 697004"/>
                <a:gd name="connsiteX9" fmla="*/ 0 w 144328"/>
                <a:gd name="connsiteY9" fmla="*/ 452869 h 697004"/>
                <a:gd name="connsiteX10" fmla="*/ 0 w 144328"/>
                <a:gd name="connsiteY10" fmla="*/ 437308 h 697004"/>
                <a:gd name="connsiteX11" fmla="*/ 0 w 144328"/>
                <a:gd name="connsiteY11" fmla="*/ 254329 h 697004"/>
                <a:gd name="connsiteX12" fmla="*/ 0 w 144328"/>
                <a:gd name="connsiteY12" fmla="*/ 239305 h 697004"/>
                <a:gd name="connsiteX13" fmla="*/ 16098 w 144328"/>
                <a:gd name="connsiteY13" fmla="*/ 239305 h 697004"/>
                <a:gd name="connsiteX14" fmla="*/ 136295 w 144328"/>
                <a:gd name="connsiteY14" fmla="*/ 239305 h 697004"/>
                <a:gd name="connsiteX15" fmla="*/ 144328 w 144328"/>
                <a:gd name="connsiteY15" fmla="*/ 0 h 697004"/>
                <a:gd name="connsiteX16" fmla="*/ 144328 w 144328"/>
                <a:gd name="connsiteY16" fmla="*/ 146854 h 697004"/>
                <a:gd name="connsiteX17" fmla="*/ 82099 w 144328"/>
                <a:gd name="connsiteY17" fmla="*/ 84229 h 697004"/>
                <a:gd name="connsiteX18" fmla="*/ 70830 w 144328"/>
                <a:gd name="connsiteY18" fmla="*/ 73497 h 697004"/>
                <a:gd name="connsiteX19" fmla="*/ 82099 w 144328"/>
                <a:gd name="connsiteY19" fmla="*/ 62229 h 69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328" h="697004">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Freeform 37">
              <a:extLst>
                <a:ext uri="{FF2B5EF4-FFF2-40B4-BE49-F238E27FC236}">
                  <a16:creationId xmlns:a16="http://schemas.microsoft.com/office/drawing/2014/main" id="{62E0F383-3636-994A-BE83-212C7CD81769}"/>
                </a:ext>
              </a:extLst>
            </p:cNvPr>
            <p:cNvSpPr/>
            <p:nvPr userDrawn="1"/>
          </p:nvSpPr>
          <p:spPr>
            <a:xfrm>
              <a:off x="10905817" y="3871536"/>
              <a:ext cx="1286183" cy="1766730"/>
            </a:xfrm>
            <a:custGeom>
              <a:avLst/>
              <a:gdLst>
                <a:gd name="connsiteX0" fmla="*/ 883633 w 1286183"/>
                <a:gd name="connsiteY0" fmla="*/ 504934 h 1766730"/>
                <a:gd name="connsiteX1" fmla="*/ 504933 w 1286183"/>
                <a:gd name="connsiteY1" fmla="*/ 883634 h 1766730"/>
                <a:gd name="connsiteX2" fmla="*/ 883633 w 1286183"/>
                <a:gd name="connsiteY2" fmla="*/ 1261259 h 1766730"/>
                <a:gd name="connsiteX3" fmla="*/ 1262334 w 1286183"/>
                <a:gd name="connsiteY3" fmla="*/ 883634 h 1766730"/>
                <a:gd name="connsiteX4" fmla="*/ 883633 w 1286183"/>
                <a:gd name="connsiteY4" fmla="*/ 504934 h 1766730"/>
                <a:gd name="connsiteX5" fmla="*/ 757400 w 1286183"/>
                <a:gd name="connsiteY5" fmla="*/ 0 h 1766730"/>
                <a:gd name="connsiteX6" fmla="*/ 1009867 w 1286183"/>
                <a:gd name="connsiteY6" fmla="*/ 0 h 1766730"/>
                <a:gd name="connsiteX7" fmla="*/ 1009867 w 1286183"/>
                <a:gd name="connsiteY7" fmla="*/ 264822 h 1766730"/>
                <a:gd name="connsiteX8" fmla="*/ 1238698 w 1286183"/>
                <a:gd name="connsiteY8" fmla="*/ 362048 h 1766730"/>
                <a:gd name="connsiteX9" fmla="*/ 1286183 w 1286183"/>
                <a:gd name="connsiteY9" fmla="*/ 314836 h 1766730"/>
                <a:gd name="connsiteX10" fmla="*/ 1286183 w 1286183"/>
                <a:gd name="connsiteY10" fmla="*/ 1464369 h 1766730"/>
                <a:gd name="connsiteX11" fmla="*/ 1231178 w 1286183"/>
                <a:gd name="connsiteY11" fmla="*/ 1409516 h 1766730"/>
                <a:gd name="connsiteX12" fmla="*/ 1009867 w 1286183"/>
                <a:gd name="connsiteY12" fmla="*/ 1501909 h 1766730"/>
                <a:gd name="connsiteX13" fmla="*/ 1009867 w 1286183"/>
                <a:gd name="connsiteY13" fmla="*/ 1766730 h 1766730"/>
                <a:gd name="connsiteX14" fmla="*/ 757400 w 1286183"/>
                <a:gd name="connsiteY14" fmla="*/ 1766730 h 1766730"/>
                <a:gd name="connsiteX15" fmla="*/ 757400 w 1286183"/>
                <a:gd name="connsiteY15" fmla="*/ 1501909 h 1766730"/>
                <a:gd name="connsiteX16" fmla="*/ 543609 w 1286183"/>
                <a:gd name="connsiteY16" fmla="*/ 1414351 h 1766730"/>
                <a:gd name="connsiteX17" fmla="*/ 354528 w 1286183"/>
                <a:gd name="connsiteY17" fmla="*/ 1603432 h 1766730"/>
                <a:gd name="connsiteX18" fmla="*/ 175652 w 1286183"/>
                <a:gd name="connsiteY18" fmla="*/ 1425094 h 1766730"/>
                <a:gd name="connsiteX19" fmla="*/ 362048 w 1286183"/>
                <a:gd name="connsiteY19" fmla="*/ 1238699 h 1766730"/>
                <a:gd name="connsiteX20" fmla="*/ 265359 w 1286183"/>
                <a:gd name="connsiteY20" fmla="*/ 1009330 h 1766730"/>
                <a:gd name="connsiteX21" fmla="*/ 0 w 1286183"/>
                <a:gd name="connsiteY21" fmla="*/ 1009330 h 1766730"/>
                <a:gd name="connsiteX22" fmla="*/ 0 w 1286183"/>
                <a:gd name="connsiteY22" fmla="*/ 757400 h 1766730"/>
                <a:gd name="connsiteX23" fmla="*/ 264821 w 1286183"/>
                <a:gd name="connsiteY23" fmla="*/ 757400 h 1766730"/>
                <a:gd name="connsiteX24" fmla="*/ 357214 w 1286183"/>
                <a:gd name="connsiteY24" fmla="*/ 536089 h 1766730"/>
                <a:gd name="connsiteX25" fmla="*/ 175652 w 1286183"/>
                <a:gd name="connsiteY25" fmla="*/ 354528 h 1766730"/>
                <a:gd name="connsiteX26" fmla="*/ 354528 w 1286183"/>
                <a:gd name="connsiteY26" fmla="*/ 176190 h 1766730"/>
                <a:gd name="connsiteX27" fmla="*/ 535552 w 1286183"/>
                <a:gd name="connsiteY27" fmla="*/ 357214 h 1766730"/>
                <a:gd name="connsiteX28" fmla="*/ 757400 w 1286183"/>
                <a:gd name="connsiteY28" fmla="*/ 264822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86183" h="176673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1211950709"/>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General Slide_Left">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871CDB1A-E8BD-244A-BD24-528B53D86923}"/>
              </a:ext>
            </a:extLst>
          </p:cNvPr>
          <p:cNvGrpSpPr>
            <a:grpSpLocks noChangeAspect="1"/>
          </p:cNvGrpSpPr>
          <p:nvPr userDrawn="1"/>
        </p:nvGrpSpPr>
        <p:grpSpPr>
          <a:xfrm flipH="1">
            <a:off x="0" y="-185136"/>
            <a:ext cx="2772000" cy="7043136"/>
            <a:chOff x="9418091" y="-179439"/>
            <a:chExt cx="2773910" cy="7043136"/>
          </a:xfrm>
        </p:grpSpPr>
        <p:sp>
          <p:nvSpPr>
            <p:cNvPr id="21" name="Freeform 20">
              <a:extLst>
                <a:ext uri="{FF2B5EF4-FFF2-40B4-BE49-F238E27FC236}">
                  <a16:creationId xmlns:a16="http://schemas.microsoft.com/office/drawing/2014/main" id="{E53936A8-5E1C-554C-A274-6C6B5E26D2EE}"/>
                </a:ext>
              </a:extLst>
            </p:cNvPr>
            <p:cNvSpPr>
              <a:spLocks noChangeArrowheads="1"/>
            </p:cNvSpPr>
            <p:nvPr userDrawn="1"/>
          </p:nvSpPr>
          <p:spPr bwMode="auto">
            <a:xfrm>
              <a:off x="11405676" y="6505853"/>
              <a:ext cx="523008" cy="352147"/>
            </a:xfrm>
            <a:custGeom>
              <a:avLst/>
              <a:gdLst>
                <a:gd name="connsiteX0" fmla="*/ 203721 w 523008"/>
                <a:gd name="connsiteY0" fmla="*/ 0 h 352147"/>
                <a:gd name="connsiteX1" fmla="*/ 211784 w 523008"/>
                <a:gd name="connsiteY1" fmla="*/ 0 h 352147"/>
                <a:gd name="connsiteX2" fmla="*/ 308000 w 523008"/>
                <a:gd name="connsiteY2" fmla="*/ 0 h 352147"/>
                <a:gd name="connsiteX3" fmla="*/ 316600 w 523008"/>
                <a:gd name="connsiteY3" fmla="*/ 0 h 352147"/>
                <a:gd name="connsiteX4" fmla="*/ 316600 w 523008"/>
                <a:gd name="connsiteY4" fmla="*/ 8071 h 352147"/>
                <a:gd name="connsiteX5" fmla="*/ 316600 w 523008"/>
                <a:gd name="connsiteY5" fmla="*/ 73178 h 352147"/>
                <a:gd name="connsiteX6" fmla="*/ 352614 w 523008"/>
                <a:gd name="connsiteY6" fmla="*/ 88245 h 352147"/>
                <a:gd name="connsiteX7" fmla="*/ 399379 w 523008"/>
                <a:gd name="connsiteY7" fmla="*/ 41432 h 352147"/>
                <a:gd name="connsiteX8" fmla="*/ 405291 w 523008"/>
                <a:gd name="connsiteY8" fmla="*/ 35513 h 352147"/>
                <a:gd name="connsiteX9" fmla="*/ 411204 w 523008"/>
                <a:gd name="connsiteY9" fmla="*/ 41432 h 352147"/>
                <a:gd name="connsiteX10" fmla="*/ 479469 w 523008"/>
                <a:gd name="connsiteY10" fmla="*/ 109768 h 352147"/>
                <a:gd name="connsiteX11" fmla="*/ 485382 w 523008"/>
                <a:gd name="connsiteY11" fmla="*/ 115686 h 352147"/>
                <a:gd name="connsiteX12" fmla="*/ 479469 w 523008"/>
                <a:gd name="connsiteY12" fmla="*/ 121605 h 352147"/>
                <a:gd name="connsiteX13" fmla="*/ 433242 w 523008"/>
                <a:gd name="connsiteY13" fmla="*/ 167880 h 352147"/>
                <a:gd name="connsiteX14" fmla="*/ 448830 w 523008"/>
                <a:gd name="connsiteY14" fmla="*/ 206083 h 352147"/>
                <a:gd name="connsiteX15" fmla="*/ 514408 w 523008"/>
                <a:gd name="connsiteY15" fmla="*/ 206083 h 352147"/>
                <a:gd name="connsiteX16" fmla="*/ 523008 w 523008"/>
                <a:gd name="connsiteY16" fmla="*/ 206083 h 352147"/>
                <a:gd name="connsiteX17" fmla="*/ 523008 w 523008"/>
                <a:gd name="connsiteY17" fmla="*/ 214692 h 352147"/>
                <a:gd name="connsiteX18" fmla="*/ 523008 w 523008"/>
                <a:gd name="connsiteY18" fmla="*/ 311546 h 352147"/>
                <a:gd name="connsiteX19" fmla="*/ 523008 w 523008"/>
                <a:gd name="connsiteY19" fmla="*/ 319617 h 352147"/>
                <a:gd name="connsiteX20" fmla="*/ 514408 w 523008"/>
                <a:gd name="connsiteY20" fmla="*/ 319617 h 352147"/>
                <a:gd name="connsiteX21" fmla="*/ 447755 w 523008"/>
                <a:gd name="connsiteY21" fmla="*/ 319617 h 352147"/>
                <a:gd name="connsiteX22" fmla="*/ 434461 w 523008"/>
                <a:gd name="connsiteY22" fmla="*/ 352147 h 352147"/>
                <a:gd name="connsiteX23" fmla="*/ 332155 w 523008"/>
                <a:gd name="connsiteY23" fmla="*/ 352147 h 352147"/>
                <a:gd name="connsiteX24" fmla="*/ 342939 w 523008"/>
                <a:gd name="connsiteY24" fmla="*/ 344839 h 352147"/>
                <a:gd name="connsiteX25" fmla="*/ 377340 w 523008"/>
                <a:gd name="connsiteY25" fmla="*/ 261505 h 352147"/>
                <a:gd name="connsiteX26" fmla="*/ 260160 w 523008"/>
                <a:gd name="connsiteY26" fmla="*/ 144204 h 352147"/>
                <a:gd name="connsiteX27" fmla="*/ 142443 w 523008"/>
                <a:gd name="connsiteY27" fmla="*/ 261505 h 352147"/>
                <a:gd name="connsiteX28" fmla="*/ 176912 w 523008"/>
                <a:gd name="connsiteY28" fmla="*/ 344839 h 352147"/>
                <a:gd name="connsiteX29" fmla="*/ 187742 w 523008"/>
                <a:gd name="connsiteY29" fmla="*/ 352147 h 352147"/>
                <a:gd name="connsiteX30" fmla="*/ 86034 w 523008"/>
                <a:gd name="connsiteY30" fmla="*/ 352147 h 352147"/>
                <a:gd name="connsiteX31" fmla="*/ 71490 w 523008"/>
                <a:gd name="connsiteY31" fmla="*/ 316926 h 352147"/>
                <a:gd name="connsiteX32" fmla="*/ 8063 w 523008"/>
                <a:gd name="connsiteY32" fmla="*/ 316926 h 352147"/>
                <a:gd name="connsiteX33" fmla="*/ 0 w 523008"/>
                <a:gd name="connsiteY33" fmla="*/ 316926 h 352147"/>
                <a:gd name="connsiteX34" fmla="*/ 0 w 523008"/>
                <a:gd name="connsiteY34" fmla="*/ 308855 h 352147"/>
                <a:gd name="connsiteX35" fmla="*/ 0 w 523008"/>
                <a:gd name="connsiteY35" fmla="*/ 212002 h 352147"/>
                <a:gd name="connsiteX36" fmla="*/ 0 w 523008"/>
                <a:gd name="connsiteY36" fmla="*/ 203393 h 352147"/>
                <a:gd name="connsiteX37" fmla="*/ 8063 w 523008"/>
                <a:gd name="connsiteY37" fmla="*/ 203393 h 352147"/>
                <a:gd name="connsiteX38" fmla="*/ 72028 w 523008"/>
                <a:gd name="connsiteY38" fmla="*/ 203393 h 352147"/>
                <a:gd name="connsiteX39" fmla="*/ 88154 w 523008"/>
                <a:gd name="connsiteY39" fmla="*/ 166265 h 352147"/>
                <a:gd name="connsiteX40" fmla="*/ 43539 w 523008"/>
                <a:gd name="connsiteY40" fmla="*/ 121605 h 352147"/>
                <a:gd name="connsiteX41" fmla="*/ 37627 w 523008"/>
                <a:gd name="connsiteY41" fmla="*/ 115686 h 352147"/>
                <a:gd name="connsiteX42" fmla="*/ 43539 w 523008"/>
                <a:gd name="connsiteY42" fmla="*/ 109768 h 352147"/>
                <a:gd name="connsiteX43" fmla="*/ 111804 w 523008"/>
                <a:gd name="connsiteY43" fmla="*/ 41432 h 352147"/>
                <a:gd name="connsiteX44" fmla="*/ 117717 w 523008"/>
                <a:gd name="connsiteY44" fmla="*/ 35513 h 352147"/>
                <a:gd name="connsiteX45" fmla="*/ 123092 w 523008"/>
                <a:gd name="connsiteY45" fmla="*/ 41432 h 352147"/>
                <a:gd name="connsiteX46" fmla="*/ 169319 w 523008"/>
                <a:gd name="connsiteY46" fmla="*/ 87168 h 352147"/>
                <a:gd name="connsiteX47" fmla="*/ 203721 w 523008"/>
                <a:gd name="connsiteY47" fmla="*/ 73178 h 352147"/>
                <a:gd name="connsiteX48" fmla="*/ 203721 w 523008"/>
                <a:gd name="connsiteY48" fmla="*/ 8071 h 352147"/>
                <a:gd name="connsiteX49" fmla="*/ 203721 w 523008"/>
                <a:gd name="connsiteY49" fmla="*/ 0 h 35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23008" h="352147">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2" name="Freeform 21">
              <a:extLst>
                <a:ext uri="{FF2B5EF4-FFF2-40B4-BE49-F238E27FC236}">
                  <a16:creationId xmlns:a16="http://schemas.microsoft.com/office/drawing/2014/main" id="{D4C7A0FD-779C-7841-89AC-29107042AA86}"/>
                </a:ext>
              </a:extLst>
            </p:cNvPr>
            <p:cNvSpPr>
              <a:spLocks noChangeArrowheads="1"/>
            </p:cNvSpPr>
            <p:nvPr userDrawn="1"/>
          </p:nvSpPr>
          <p:spPr bwMode="auto">
            <a:xfrm>
              <a:off x="11990816" y="6505900"/>
              <a:ext cx="201185" cy="352100"/>
            </a:xfrm>
            <a:custGeom>
              <a:avLst/>
              <a:gdLst>
                <a:gd name="connsiteX0" fmla="*/ 141617 w 201185"/>
                <a:gd name="connsiteY0" fmla="*/ 0 h 352100"/>
                <a:gd name="connsiteX1" fmla="*/ 164683 w 201185"/>
                <a:gd name="connsiteY1" fmla="*/ 40232 h 352100"/>
                <a:gd name="connsiteX2" fmla="*/ 201185 w 201185"/>
                <a:gd name="connsiteY2" fmla="*/ 30232 h 352100"/>
                <a:gd name="connsiteX3" fmla="*/ 201185 w 201185"/>
                <a:gd name="connsiteY3" fmla="*/ 91745 h 352100"/>
                <a:gd name="connsiteX4" fmla="*/ 182117 w 201185"/>
                <a:gd name="connsiteY4" fmla="*/ 95635 h 352100"/>
                <a:gd name="connsiteX5" fmla="*/ 102458 w 201185"/>
                <a:gd name="connsiteY5" fmla="*/ 216180 h 352100"/>
                <a:gd name="connsiteX6" fmla="*/ 182117 w 201185"/>
                <a:gd name="connsiteY6" fmla="*/ 336801 h 352100"/>
                <a:gd name="connsiteX7" fmla="*/ 201185 w 201185"/>
                <a:gd name="connsiteY7" fmla="*/ 340663 h 352100"/>
                <a:gd name="connsiteX8" fmla="*/ 201185 w 201185"/>
                <a:gd name="connsiteY8" fmla="*/ 352100 h 352100"/>
                <a:gd name="connsiteX9" fmla="*/ 102876 w 201185"/>
                <a:gd name="connsiteY9" fmla="*/ 352100 h 352100"/>
                <a:gd name="connsiteX10" fmla="*/ 85828 w 201185"/>
                <a:gd name="connsiteY10" fmla="*/ 334731 h 352100"/>
                <a:gd name="connsiteX11" fmla="*/ 55937 w 201185"/>
                <a:gd name="connsiteY11" fmla="*/ 352100 h 352100"/>
                <a:gd name="connsiteX12" fmla="*/ 42800 w 201185"/>
                <a:gd name="connsiteY12" fmla="*/ 352100 h 352100"/>
                <a:gd name="connsiteX13" fmla="*/ 16629 w 201185"/>
                <a:gd name="connsiteY13" fmla="*/ 307373 h 352100"/>
                <a:gd name="connsiteX14" fmla="*/ 56861 w 201185"/>
                <a:gd name="connsiteY14" fmla="*/ 284843 h 352100"/>
                <a:gd name="connsiteX15" fmla="*/ 46669 w 201185"/>
                <a:gd name="connsiteY15" fmla="*/ 245684 h 352100"/>
                <a:gd name="connsiteX16" fmla="*/ 0 w 201185"/>
                <a:gd name="connsiteY16" fmla="*/ 245684 h 352100"/>
                <a:gd name="connsiteX17" fmla="*/ 0 w 201185"/>
                <a:gd name="connsiteY17" fmla="*/ 187213 h 352100"/>
                <a:gd name="connsiteX18" fmla="*/ 46669 w 201185"/>
                <a:gd name="connsiteY18" fmla="*/ 187213 h 352100"/>
                <a:gd name="connsiteX19" fmla="*/ 56861 w 201185"/>
                <a:gd name="connsiteY19" fmla="*/ 148054 h 352100"/>
                <a:gd name="connsiteX20" fmla="*/ 16629 w 201185"/>
                <a:gd name="connsiteY20" fmla="*/ 124988 h 352100"/>
                <a:gd name="connsiteX21" fmla="*/ 46133 w 201185"/>
                <a:gd name="connsiteY21" fmla="*/ 74564 h 352100"/>
                <a:gd name="connsiteX22" fmla="*/ 85828 w 201185"/>
                <a:gd name="connsiteY22" fmla="*/ 97630 h 352100"/>
                <a:gd name="connsiteX23" fmla="*/ 114259 w 201185"/>
                <a:gd name="connsiteY23" fmla="*/ 69199 h 352100"/>
                <a:gd name="connsiteX24" fmla="*/ 91729 w 201185"/>
                <a:gd name="connsiteY24" fmla="*/ 29504 h 352100"/>
                <a:gd name="connsiteX25" fmla="*/ 141617 w 201185"/>
                <a:gd name="connsiteY25" fmla="*/ 0 h 3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185" h="35210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3" name="Freeform 22">
              <a:extLst>
                <a:ext uri="{FF2B5EF4-FFF2-40B4-BE49-F238E27FC236}">
                  <a16:creationId xmlns:a16="http://schemas.microsoft.com/office/drawing/2014/main" id="{E6D576DB-8AE3-404C-A5DA-9076621FD27A}"/>
                </a:ext>
              </a:extLst>
            </p:cNvPr>
            <p:cNvSpPr>
              <a:spLocks noChangeArrowheads="1"/>
            </p:cNvSpPr>
            <p:nvPr userDrawn="1"/>
          </p:nvSpPr>
          <p:spPr bwMode="auto">
            <a:xfrm>
              <a:off x="12046753" y="6840631"/>
              <a:ext cx="46939" cy="17369"/>
            </a:xfrm>
            <a:custGeom>
              <a:avLst/>
              <a:gdLst>
                <a:gd name="connsiteX0" fmla="*/ 29891 w 46939"/>
                <a:gd name="connsiteY0" fmla="*/ 0 h 17369"/>
                <a:gd name="connsiteX1" fmla="*/ 46939 w 46939"/>
                <a:gd name="connsiteY1" fmla="*/ 17369 h 17369"/>
                <a:gd name="connsiteX2" fmla="*/ 0 w 46939"/>
                <a:gd name="connsiteY2" fmla="*/ 17369 h 17369"/>
                <a:gd name="connsiteX3" fmla="*/ 29891 w 46939"/>
                <a:gd name="connsiteY3" fmla="*/ 0 h 17369"/>
              </a:gdLst>
              <a:ahLst/>
              <a:cxnLst>
                <a:cxn ang="0">
                  <a:pos x="connsiteX0" y="connsiteY0"/>
                </a:cxn>
                <a:cxn ang="0">
                  <a:pos x="connsiteX1" y="connsiteY1"/>
                </a:cxn>
                <a:cxn ang="0">
                  <a:pos x="connsiteX2" y="connsiteY2"/>
                </a:cxn>
                <a:cxn ang="0">
                  <a:pos x="connsiteX3" y="connsiteY3"/>
                </a:cxn>
              </a:cxnLst>
              <a:rect l="l" t="t" r="r" b="b"/>
              <a:pathLst>
                <a:path w="46939" h="17369">
                  <a:moveTo>
                    <a:pt x="29891" y="0"/>
                  </a:moveTo>
                  <a:lnTo>
                    <a:pt x="46939" y="17369"/>
                  </a:lnTo>
                  <a:lnTo>
                    <a:pt x="0" y="17369"/>
                  </a:lnTo>
                  <a:lnTo>
                    <a:pt x="29891"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4" name="Freeform 23">
              <a:extLst>
                <a:ext uri="{FF2B5EF4-FFF2-40B4-BE49-F238E27FC236}">
                  <a16:creationId xmlns:a16="http://schemas.microsoft.com/office/drawing/2014/main" id="{80F55244-2891-894E-BD93-E5F1399E486B}"/>
                </a:ext>
              </a:extLst>
            </p:cNvPr>
            <p:cNvSpPr>
              <a:spLocks noChangeArrowheads="1"/>
            </p:cNvSpPr>
            <p:nvPr userDrawn="1"/>
          </p:nvSpPr>
          <p:spPr bwMode="auto">
            <a:xfrm>
              <a:off x="12033616" y="6858000"/>
              <a:ext cx="13137" cy="5697"/>
            </a:xfrm>
            <a:custGeom>
              <a:avLst/>
              <a:gdLst>
                <a:gd name="connsiteX0" fmla="*/ 0 w 13137"/>
                <a:gd name="connsiteY0" fmla="*/ 0 h 5697"/>
                <a:gd name="connsiteX1" fmla="*/ 13137 w 13137"/>
                <a:gd name="connsiteY1" fmla="*/ 0 h 5697"/>
                <a:gd name="connsiteX2" fmla="*/ 3333 w 13137"/>
                <a:gd name="connsiteY2" fmla="*/ 5697 h 5697"/>
                <a:gd name="connsiteX3" fmla="*/ 0 w 13137"/>
                <a:gd name="connsiteY3" fmla="*/ 0 h 5697"/>
              </a:gdLst>
              <a:ahLst/>
              <a:cxnLst>
                <a:cxn ang="0">
                  <a:pos x="connsiteX0" y="connsiteY0"/>
                </a:cxn>
                <a:cxn ang="0">
                  <a:pos x="connsiteX1" y="connsiteY1"/>
                </a:cxn>
                <a:cxn ang="0">
                  <a:pos x="connsiteX2" y="connsiteY2"/>
                </a:cxn>
                <a:cxn ang="0">
                  <a:pos x="connsiteX3" y="connsiteY3"/>
                </a:cxn>
              </a:cxnLst>
              <a:rect l="l" t="t" r="r" b="b"/>
              <a:pathLst>
                <a:path w="13137" h="5697">
                  <a:moveTo>
                    <a:pt x="0" y="0"/>
                  </a:moveTo>
                  <a:lnTo>
                    <a:pt x="13137" y="0"/>
                  </a:lnTo>
                  <a:lnTo>
                    <a:pt x="3333" y="5697"/>
                  </a:lnTo>
                  <a:lnTo>
                    <a:pt x="0"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5" name="Freeform 11">
              <a:extLst>
                <a:ext uri="{FF2B5EF4-FFF2-40B4-BE49-F238E27FC236}">
                  <a16:creationId xmlns:a16="http://schemas.microsoft.com/office/drawing/2014/main" id="{F776A743-7FC6-504A-AABE-33E8ACF48988}"/>
                </a:ext>
              </a:extLst>
            </p:cNvPr>
            <p:cNvSpPr>
              <a:spLocks noChangeArrowheads="1"/>
            </p:cNvSpPr>
            <p:nvPr/>
          </p:nvSpPr>
          <p:spPr bwMode="auto">
            <a:xfrm>
              <a:off x="9418091" y="1315395"/>
              <a:ext cx="1902300" cy="1902299"/>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6" name="Freeform 13">
              <a:extLst>
                <a:ext uri="{FF2B5EF4-FFF2-40B4-BE49-F238E27FC236}">
                  <a16:creationId xmlns:a16="http://schemas.microsoft.com/office/drawing/2014/main" id="{021E30C6-CABC-3543-B310-44F29E15A392}"/>
                </a:ext>
              </a:extLst>
            </p:cNvPr>
            <p:cNvSpPr>
              <a:spLocks noChangeArrowheads="1"/>
            </p:cNvSpPr>
            <p:nvPr/>
          </p:nvSpPr>
          <p:spPr bwMode="auto">
            <a:xfrm>
              <a:off x="11111920" y="-179439"/>
              <a:ext cx="523546" cy="523547"/>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7" name="Freeform 14">
              <a:extLst>
                <a:ext uri="{FF2B5EF4-FFF2-40B4-BE49-F238E27FC236}">
                  <a16:creationId xmlns:a16="http://schemas.microsoft.com/office/drawing/2014/main" id="{2D8DC88F-B721-9145-AEC0-ED9D447BE15E}"/>
                </a:ext>
              </a:extLst>
            </p:cNvPr>
            <p:cNvSpPr>
              <a:spLocks/>
            </p:cNvSpPr>
            <p:nvPr/>
          </p:nvSpPr>
          <p:spPr bwMode="auto">
            <a:xfrm>
              <a:off x="11036252" y="5575161"/>
              <a:ext cx="767619" cy="769964"/>
            </a:xfrm>
            <a:custGeom>
              <a:avLst/>
              <a:gdLst>
                <a:gd name="T0" fmla="*/ 201064 w 1430"/>
                <a:gd name="T1" fmla="*/ 195414 h 1431"/>
                <a:gd name="T2" fmla="*/ 319401 w 1430"/>
                <a:gd name="T3" fmla="*/ 201544 h 1431"/>
                <a:gd name="T4" fmla="*/ 313286 w 1430"/>
                <a:gd name="T5" fmla="*/ 320162 h 1431"/>
                <a:gd name="T6" fmla="*/ 194949 w 1430"/>
                <a:gd name="T7" fmla="*/ 314033 h 1431"/>
                <a:gd name="T8" fmla="*/ 91360 w 1430"/>
                <a:gd name="T9" fmla="*/ 131238 h 1431"/>
                <a:gd name="T10" fmla="*/ 74095 w 1430"/>
                <a:gd name="T11" fmla="*/ 157557 h 1431"/>
                <a:gd name="T12" fmla="*/ 26617 w 1430"/>
                <a:gd name="T13" fmla="*/ 142054 h 1431"/>
                <a:gd name="T14" fmla="*/ 5036 w 1430"/>
                <a:gd name="T15" fmla="*/ 208394 h 1431"/>
                <a:gd name="T16" fmla="*/ 10431 w 1430"/>
                <a:gd name="T17" fmla="*/ 218489 h 1431"/>
                <a:gd name="T18" fmla="*/ 50356 w 1430"/>
                <a:gd name="T19" fmla="*/ 231469 h 1431"/>
                <a:gd name="T20" fmla="*/ 7553 w 1430"/>
                <a:gd name="T21" fmla="*/ 271489 h 1431"/>
                <a:gd name="T22" fmla="*/ 1439 w 1430"/>
                <a:gd name="T23" fmla="*/ 280502 h 1431"/>
                <a:gd name="T24" fmla="*/ 15826 w 1430"/>
                <a:gd name="T25" fmla="*/ 349006 h 1431"/>
                <a:gd name="T26" fmla="*/ 65103 w 1430"/>
                <a:gd name="T27" fmla="*/ 338550 h 1431"/>
                <a:gd name="T28" fmla="*/ 79131 w 1430"/>
                <a:gd name="T29" fmla="*/ 366312 h 1431"/>
                <a:gd name="T30" fmla="*/ 42083 w 1430"/>
                <a:gd name="T31" fmla="*/ 399842 h 1431"/>
                <a:gd name="T32" fmla="*/ 88483 w 1430"/>
                <a:gd name="T33" fmla="*/ 451760 h 1431"/>
                <a:gd name="T34" fmla="*/ 99633 w 1430"/>
                <a:gd name="T35" fmla="*/ 452121 h 1431"/>
                <a:gd name="T36" fmla="*/ 131285 w 1430"/>
                <a:gd name="T37" fmla="*/ 423638 h 1431"/>
                <a:gd name="T38" fmla="*/ 143874 w 1430"/>
                <a:gd name="T39" fmla="*/ 480964 h 1431"/>
                <a:gd name="T40" fmla="*/ 149269 w 1430"/>
                <a:gd name="T41" fmla="*/ 491060 h 1431"/>
                <a:gd name="T42" fmla="*/ 215452 w 1430"/>
                <a:gd name="T43" fmla="*/ 512692 h 1431"/>
                <a:gd name="T44" fmla="*/ 230918 w 1430"/>
                <a:gd name="T45" fmla="*/ 464740 h 1431"/>
                <a:gd name="T46" fmla="*/ 261851 w 1430"/>
                <a:gd name="T47" fmla="*/ 466543 h 1431"/>
                <a:gd name="T48" fmla="*/ 272282 w 1430"/>
                <a:gd name="T49" fmla="*/ 515576 h 1431"/>
                <a:gd name="T50" fmla="*/ 340262 w 1430"/>
                <a:gd name="T51" fmla="*/ 500794 h 1431"/>
                <a:gd name="T52" fmla="*/ 346377 w 1430"/>
                <a:gd name="T53" fmla="*/ 491781 h 1431"/>
                <a:gd name="T54" fmla="*/ 337745 w 1430"/>
                <a:gd name="T55" fmla="*/ 450318 h 1431"/>
                <a:gd name="T56" fmla="*/ 393496 w 1430"/>
                <a:gd name="T57" fmla="*/ 467264 h 1431"/>
                <a:gd name="T58" fmla="*/ 404646 w 1430"/>
                <a:gd name="T59" fmla="*/ 467985 h 1431"/>
                <a:gd name="T60" fmla="*/ 456441 w 1430"/>
                <a:gd name="T61" fmla="*/ 421475 h 1431"/>
                <a:gd name="T62" fmla="*/ 422990 w 1430"/>
                <a:gd name="T63" fmla="*/ 383978 h 1431"/>
                <a:gd name="T64" fmla="*/ 439895 w 1430"/>
                <a:gd name="T65" fmla="*/ 358019 h 1431"/>
                <a:gd name="T66" fmla="*/ 487374 w 1430"/>
                <a:gd name="T67" fmla="*/ 373523 h 1431"/>
                <a:gd name="T68" fmla="*/ 508955 w 1430"/>
                <a:gd name="T69" fmla="*/ 306822 h 1431"/>
                <a:gd name="T70" fmla="*/ 503559 w 1430"/>
                <a:gd name="T71" fmla="*/ 297087 h 1431"/>
                <a:gd name="T72" fmla="*/ 463634 w 1430"/>
                <a:gd name="T73" fmla="*/ 284108 h 1431"/>
                <a:gd name="T74" fmla="*/ 506437 w 1430"/>
                <a:gd name="T75" fmla="*/ 244088 h 1431"/>
                <a:gd name="T76" fmla="*/ 512552 w 1430"/>
                <a:gd name="T77" fmla="*/ 234713 h 1431"/>
                <a:gd name="T78" fmla="*/ 498164 w 1430"/>
                <a:gd name="T79" fmla="*/ 166210 h 1431"/>
                <a:gd name="T80" fmla="*/ 448887 w 1430"/>
                <a:gd name="T81" fmla="*/ 177027 h 1431"/>
                <a:gd name="T82" fmla="*/ 434860 w 1430"/>
                <a:gd name="T83" fmla="*/ 149265 h 1431"/>
                <a:gd name="T84" fmla="*/ 471907 w 1430"/>
                <a:gd name="T85" fmla="*/ 115374 h 1431"/>
                <a:gd name="T86" fmla="*/ 425508 w 1430"/>
                <a:gd name="T87" fmla="*/ 63816 h 1431"/>
                <a:gd name="T88" fmla="*/ 414357 w 1430"/>
                <a:gd name="T89" fmla="*/ 63095 h 1431"/>
                <a:gd name="T90" fmla="*/ 383065 w 1430"/>
                <a:gd name="T91" fmla="*/ 91578 h 1431"/>
                <a:gd name="T92" fmla="*/ 370116 w 1430"/>
                <a:gd name="T93" fmla="*/ 34612 h 1431"/>
                <a:gd name="T94" fmla="*/ 365081 w 1430"/>
                <a:gd name="T95" fmla="*/ 24517 h 1431"/>
                <a:gd name="T96" fmla="*/ 298539 w 1430"/>
                <a:gd name="T97" fmla="*/ 2884 h 1431"/>
                <a:gd name="T98" fmla="*/ 283072 w 1430"/>
                <a:gd name="T99" fmla="*/ 50476 h 1431"/>
                <a:gd name="T100" fmla="*/ 252139 w 1430"/>
                <a:gd name="T101" fmla="*/ 48673 h 1431"/>
                <a:gd name="T102" fmla="*/ 241709 w 1430"/>
                <a:gd name="T103" fmla="*/ 0 h 1431"/>
                <a:gd name="T104" fmla="*/ 173728 w 1430"/>
                <a:gd name="T105" fmla="*/ 14422 h 1431"/>
                <a:gd name="T106" fmla="*/ 167613 w 1430"/>
                <a:gd name="T107" fmla="*/ 23796 h 1431"/>
                <a:gd name="T108" fmla="*/ 176605 w 1430"/>
                <a:gd name="T109" fmla="*/ 65258 h 1431"/>
                <a:gd name="T110" fmla="*/ 120495 w 1430"/>
                <a:gd name="T111" fmla="*/ 47952 h 1431"/>
                <a:gd name="T112" fmla="*/ 109344 w 1430"/>
                <a:gd name="T113" fmla="*/ 47231 h 1431"/>
                <a:gd name="T114" fmla="*/ 57550 w 1430"/>
                <a:gd name="T115" fmla="*/ 94102 h 1431"/>
                <a:gd name="T116" fmla="*/ 91360 w 1430"/>
                <a:gd name="T117" fmla="*/ 131238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30" h="1431">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28" name="Freeform 15">
              <a:extLst>
                <a:ext uri="{FF2B5EF4-FFF2-40B4-BE49-F238E27FC236}">
                  <a16:creationId xmlns:a16="http://schemas.microsoft.com/office/drawing/2014/main" id="{FB2DF1DB-49F6-6542-AB14-B69359B0CA5E}"/>
                </a:ext>
              </a:extLst>
            </p:cNvPr>
            <p:cNvSpPr>
              <a:spLocks noChangeArrowheads="1"/>
            </p:cNvSpPr>
            <p:nvPr/>
          </p:nvSpPr>
          <p:spPr bwMode="auto">
            <a:xfrm>
              <a:off x="10093254" y="4224517"/>
              <a:ext cx="769922" cy="769921"/>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9" name="Freeform 16">
              <a:extLst>
                <a:ext uri="{FF2B5EF4-FFF2-40B4-BE49-F238E27FC236}">
                  <a16:creationId xmlns:a16="http://schemas.microsoft.com/office/drawing/2014/main" id="{60A29749-23D4-024B-A95B-D0900ACA88D8}"/>
                </a:ext>
              </a:extLst>
            </p:cNvPr>
            <p:cNvSpPr>
              <a:spLocks noChangeArrowheads="1"/>
            </p:cNvSpPr>
            <p:nvPr/>
          </p:nvSpPr>
          <p:spPr bwMode="auto">
            <a:xfrm>
              <a:off x="10597848" y="3217694"/>
              <a:ext cx="769923" cy="769922"/>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0" name="Freeform 21">
              <a:extLst>
                <a:ext uri="{FF2B5EF4-FFF2-40B4-BE49-F238E27FC236}">
                  <a16:creationId xmlns:a16="http://schemas.microsoft.com/office/drawing/2014/main" id="{58E9491B-BAD9-CA4D-B656-44B41A11E672}"/>
                </a:ext>
              </a:extLst>
            </p:cNvPr>
            <p:cNvSpPr>
              <a:spLocks/>
            </p:cNvSpPr>
            <p:nvPr/>
          </p:nvSpPr>
          <p:spPr bwMode="auto">
            <a:xfrm>
              <a:off x="10289955" y="232788"/>
              <a:ext cx="1030600" cy="1030569"/>
            </a:xfrm>
            <a:custGeom>
              <a:avLst/>
              <a:gdLst>
                <a:gd name="T0" fmla="*/ 498300 w 1918"/>
                <a:gd name="T1" fmla="*/ 345282 h 1918"/>
                <a:gd name="T2" fmla="*/ 343481 w 1918"/>
                <a:gd name="T3" fmla="*/ 500100 h 1918"/>
                <a:gd name="T4" fmla="*/ 188303 w 1918"/>
                <a:gd name="T5" fmla="*/ 345282 h 1918"/>
                <a:gd name="T6" fmla="*/ 343481 w 1918"/>
                <a:gd name="T7" fmla="*/ 190103 h 1918"/>
                <a:gd name="T8" fmla="*/ 679402 w 1918"/>
                <a:gd name="T9" fmla="*/ 421611 h 1918"/>
                <a:gd name="T10" fmla="*/ 690203 w 1918"/>
                <a:gd name="T11" fmla="*/ 410809 h 1918"/>
                <a:gd name="T12" fmla="*/ 690203 w 1918"/>
                <a:gd name="T13" fmla="*/ 272193 h 1918"/>
                <a:gd name="T14" fmla="*/ 592631 w 1918"/>
                <a:gd name="T15" fmla="*/ 272193 h 1918"/>
                <a:gd name="T16" fmla="*/ 571749 w 1918"/>
                <a:gd name="T17" fmla="*/ 221787 h 1918"/>
                <a:gd name="T18" fmla="*/ 640517 w 1918"/>
                <a:gd name="T19" fmla="*/ 152658 h 1918"/>
                <a:gd name="T20" fmla="*/ 542945 w 1918"/>
                <a:gd name="T21" fmla="*/ 54727 h 1918"/>
                <a:gd name="T22" fmla="*/ 527463 w 1918"/>
                <a:gd name="T23" fmla="*/ 54727 h 1918"/>
                <a:gd name="T24" fmla="*/ 465896 w 1918"/>
                <a:gd name="T25" fmla="*/ 116294 h 1918"/>
                <a:gd name="T26" fmla="*/ 418010 w 1918"/>
                <a:gd name="T27" fmla="*/ 10801 h 1918"/>
                <a:gd name="T28" fmla="*/ 406849 w 1918"/>
                <a:gd name="T29" fmla="*/ 0 h 1918"/>
                <a:gd name="T30" fmla="*/ 268592 w 1918"/>
                <a:gd name="T31" fmla="*/ 0 h 1918"/>
                <a:gd name="T32" fmla="*/ 268592 w 1918"/>
                <a:gd name="T33" fmla="*/ 96492 h 1918"/>
                <a:gd name="T34" fmla="*/ 223227 w 1918"/>
                <a:gd name="T35" fmla="*/ 114854 h 1918"/>
                <a:gd name="T36" fmla="*/ 155179 w 1918"/>
                <a:gd name="T37" fmla="*/ 46806 h 1918"/>
                <a:gd name="T38" fmla="*/ 57247 w 1918"/>
                <a:gd name="T39" fmla="*/ 144737 h 1918"/>
                <a:gd name="T40" fmla="*/ 57247 w 1918"/>
                <a:gd name="T41" fmla="*/ 160219 h 1918"/>
                <a:gd name="T42" fmla="*/ 116294 w 1918"/>
                <a:gd name="T43" fmla="*/ 219266 h 1918"/>
                <a:gd name="T44" fmla="*/ 11161 w 1918"/>
                <a:gd name="T45" fmla="*/ 268232 h 1918"/>
                <a:gd name="T46" fmla="*/ 0 w 1918"/>
                <a:gd name="T47" fmla="*/ 279394 h 1918"/>
                <a:gd name="T48" fmla="*/ 0 w 1918"/>
                <a:gd name="T49" fmla="*/ 418010 h 1918"/>
                <a:gd name="T50" fmla="*/ 94331 w 1918"/>
                <a:gd name="T51" fmla="*/ 418010 h 1918"/>
                <a:gd name="T52" fmla="*/ 116294 w 1918"/>
                <a:gd name="T53" fmla="*/ 470937 h 1918"/>
                <a:gd name="T54" fmla="*/ 49326 w 1918"/>
                <a:gd name="T55" fmla="*/ 537545 h 1918"/>
                <a:gd name="T56" fmla="*/ 147618 w 1918"/>
                <a:gd name="T57" fmla="*/ 635476 h 1918"/>
                <a:gd name="T58" fmla="*/ 163100 w 1918"/>
                <a:gd name="T59" fmla="*/ 635476 h 1918"/>
                <a:gd name="T60" fmla="*/ 223227 w 1918"/>
                <a:gd name="T61" fmla="*/ 575349 h 1918"/>
                <a:gd name="T62" fmla="*/ 272193 w 1918"/>
                <a:gd name="T63" fmla="*/ 679402 h 1918"/>
                <a:gd name="T64" fmla="*/ 282994 w 1918"/>
                <a:gd name="T65" fmla="*/ 690203 h 1918"/>
                <a:gd name="T66" fmla="*/ 421611 w 1918"/>
                <a:gd name="T67" fmla="*/ 690203 h 1918"/>
                <a:gd name="T68" fmla="*/ 421611 w 1918"/>
                <a:gd name="T69" fmla="*/ 592631 h 1918"/>
                <a:gd name="T70" fmla="*/ 465896 w 1918"/>
                <a:gd name="T71" fmla="*/ 573909 h 1918"/>
                <a:gd name="T72" fmla="*/ 535024 w 1918"/>
                <a:gd name="T73" fmla="*/ 643397 h 1918"/>
                <a:gd name="T74" fmla="*/ 632956 w 1918"/>
                <a:gd name="T75" fmla="*/ 545106 h 1918"/>
                <a:gd name="T76" fmla="*/ 632956 w 1918"/>
                <a:gd name="T77" fmla="*/ 529624 h 1918"/>
                <a:gd name="T78" fmla="*/ 571749 w 1918"/>
                <a:gd name="T79" fmla="*/ 468416 h 1918"/>
                <a:gd name="T80" fmla="*/ 679402 w 1918"/>
                <a:gd name="T81" fmla="*/ 421611 h 1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8" h="1918">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_tradnl"/>
            </a:p>
          </p:txBody>
        </p:sp>
        <p:sp>
          <p:nvSpPr>
            <p:cNvPr id="31" name="Freeform 25">
              <a:extLst>
                <a:ext uri="{FF2B5EF4-FFF2-40B4-BE49-F238E27FC236}">
                  <a16:creationId xmlns:a16="http://schemas.microsoft.com/office/drawing/2014/main" id="{35DE535B-DF38-7C45-A77E-5C96F28A7A78}"/>
                </a:ext>
              </a:extLst>
            </p:cNvPr>
            <p:cNvSpPr>
              <a:spLocks noChangeArrowheads="1"/>
            </p:cNvSpPr>
            <p:nvPr/>
          </p:nvSpPr>
          <p:spPr bwMode="auto">
            <a:xfrm>
              <a:off x="9446518" y="3118197"/>
              <a:ext cx="352981" cy="352981"/>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2" name="Freeform 31">
              <a:extLst>
                <a:ext uri="{FF2B5EF4-FFF2-40B4-BE49-F238E27FC236}">
                  <a16:creationId xmlns:a16="http://schemas.microsoft.com/office/drawing/2014/main" id="{526A885C-B6D5-F748-9248-CE72EDD15C03}"/>
                </a:ext>
              </a:extLst>
            </p:cNvPr>
            <p:cNvSpPr>
              <a:spLocks noChangeArrowheads="1"/>
            </p:cNvSpPr>
            <p:nvPr/>
          </p:nvSpPr>
          <p:spPr bwMode="auto">
            <a:xfrm>
              <a:off x="9624194" y="3295871"/>
              <a:ext cx="942859" cy="942859"/>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3" name="Freeform 32">
              <a:extLst>
                <a:ext uri="{FF2B5EF4-FFF2-40B4-BE49-F238E27FC236}">
                  <a16:creationId xmlns:a16="http://schemas.microsoft.com/office/drawing/2014/main" id="{A31AEF7B-7150-B948-BBA8-A573591E5313}"/>
                </a:ext>
              </a:extLst>
            </p:cNvPr>
            <p:cNvSpPr>
              <a:spLocks noChangeArrowheads="1"/>
            </p:cNvSpPr>
            <p:nvPr/>
          </p:nvSpPr>
          <p:spPr bwMode="auto">
            <a:xfrm>
              <a:off x="11763392" y="6107863"/>
              <a:ext cx="331659" cy="33165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4" name="Freeform 33">
              <a:extLst>
                <a:ext uri="{FF2B5EF4-FFF2-40B4-BE49-F238E27FC236}">
                  <a16:creationId xmlns:a16="http://schemas.microsoft.com/office/drawing/2014/main" id="{A8711A66-8EC8-B448-9E21-03556C74D070}"/>
                </a:ext>
              </a:extLst>
            </p:cNvPr>
            <p:cNvSpPr>
              <a:spLocks noChangeArrowheads="1"/>
            </p:cNvSpPr>
            <p:nvPr/>
          </p:nvSpPr>
          <p:spPr bwMode="auto">
            <a:xfrm>
              <a:off x="10623909" y="4937582"/>
              <a:ext cx="438263" cy="440633"/>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5" name="Freeform 34">
              <a:extLst>
                <a:ext uri="{FF2B5EF4-FFF2-40B4-BE49-F238E27FC236}">
                  <a16:creationId xmlns:a16="http://schemas.microsoft.com/office/drawing/2014/main" id="{4669F3B2-E913-1143-9ACD-D3F42BDCC702}"/>
                </a:ext>
              </a:extLst>
            </p:cNvPr>
            <p:cNvSpPr/>
            <p:nvPr userDrawn="1"/>
          </p:nvSpPr>
          <p:spPr>
            <a:xfrm>
              <a:off x="11254934" y="2227456"/>
              <a:ext cx="937067" cy="1766730"/>
            </a:xfrm>
            <a:custGeom>
              <a:avLst/>
              <a:gdLst>
                <a:gd name="connsiteX0" fmla="*/ 757400 w 935572"/>
                <a:gd name="connsiteY0" fmla="*/ 0 h 1766730"/>
                <a:gd name="connsiteX1" fmla="*/ 935572 w 935572"/>
                <a:gd name="connsiteY1" fmla="*/ 0 h 1766730"/>
                <a:gd name="connsiteX2" fmla="*/ 935572 w 935572"/>
                <a:gd name="connsiteY2" fmla="*/ 510132 h 1766730"/>
                <a:gd name="connsiteX3" fmla="*/ 883634 w 935572"/>
                <a:gd name="connsiteY3" fmla="*/ 504780 h 1766730"/>
                <a:gd name="connsiteX4" fmla="*/ 504933 w 935572"/>
                <a:gd name="connsiteY4" fmla="*/ 883365 h 1766730"/>
                <a:gd name="connsiteX5" fmla="*/ 883634 w 935572"/>
                <a:gd name="connsiteY5" fmla="*/ 1261950 h 1766730"/>
                <a:gd name="connsiteX6" fmla="*/ 935572 w 935572"/>
                <a:gd name="connsiteY6" fmla="*/ 1256614 h 1766730"/>
                <a:gd name="connsiteX7" fmla="*/ 935572 w 935572"/>
                <a:gd name="connsiteY7" fmla="*/ 1766730 h 1766730"/>
                <a:gd name="connsiteX8" fmla="*/ 757400 w 935572"/>
                <a:gd name="connsiteY8" fmla="*/ 1766730 h 1766730"/>
                <a:gd name="connsiteX9" fmla="*/ 757400 w 935572"/>
                <a:gd name="connsiteY9" fmla="*/ 1501452 h 1766730"/>
                <a:gd name="connsiteX10" fmla="*/ 543609 w 935572"/>
                <a:gd name="connsiteY10" fmla="*/ 1414458 h 1766730"/>
                <a:gd name="connsiteX11" fmla="*/ 354528 w 935572"/>
                <a:gd name="connsiteY11" fmla="*/ 1603482 h 1766730"/>
                <a:gd name="connsiteX12" fmla="*/ 175652 w 935572"/>
                <a:gd name="connsiteY12" fmla="*/ 1424661 h 1766730"/>
                <a:gd name="connsiteX13" fmla="*/ 362585 w 935572"/>
                <a:gd name="connsiteY13" fmla="*/ 1238859 h 1766730"/>
                <a:gd name="connsiteX14" fmla="*/ 265359 w 935572"/>
                <a:gd name="connsiteY14" fmla="*/ 1009560 h 1766730"/>
                <a:gd name="connsiteX15" fmla="*/ 0 w 935572"/>
                <a:gd name="connsiteY15" fmla="*/ 1009560 h 1766730"/>
                <a:gd name="connsiteX16" fmla="*/ 0 w 935572"/>
                <a:gd name="connsiteY16" fmla="*/ 757170 h 1766730"/>
                <a:gd name="connsiteX17" fmla="*/ 265359 w 935572"/>
                <a:gd name="connsiteY17" fmla="*/ 757170 h 1766730"/>
                <a:gd name="connsiteX18" fmla="*/ 357214 w 935572"/>
                <a:gd name="connsiteY18" fmla="*/ 535926 h 1766730"/>
                <a:gd name="connsiteX19" fmla="*/ 175652 w 935572"/>
                <a:gd name="connsiteY19" fmla="*/ 354420 h 1766730"/>
                <a:gd name="connsiteX20" fmla="*/ 354528 w 935572"/>
                <a:gd name="connsiteY20" fmla="*/ 176136 h 1766730"/>
                <a:gd name="connsiteX21" fmla="*/ 536089 w 935572"/>
                <a:gd name="connsiteY21" fmla="*/ 357642 h 1766730"/>
                <a:gd name="connsiteX22" fmla="*/ 757400 w 935572"/>
                <a:gd name="connsiteY22" fmla="*/ 265278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5572" h="176673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Freeform 35">
              <a:extLst>
                <a:ext uri="{FF2B5EF4-FFF2-40B4-BE49-F238E27FC236}">
                  <a16:creationId xmlns:a16="http://schemas.microsoft.com/office/drawing/2014/main" id="{E6D2CBF2-153B-1B47-AA12-3A6B8D3FABFF}"/>
                </a:ext>
              </a:extLst>
            </p:cNvPr>
            <p:cNvSpPr/>
            <p:nvPr userDrawn="1"/>
          </p:nvSpPr>
          <p:spPr>
            <a:xfrm>
              <a:off x="11280118" y="-29277"/>
              <a:ext cx="911882" cy="2175272"/>
            </a:xfrm>
            <a:custGeom>
              <a:avLst/>
              <a:gdLst>
                <a:gd name="connsiteX0" fmla="*/ 911882 w 911882"/>
                <a:gd name="connsiteY0" fmla="*/ 877835 h 2175272"/>
                <a:gd name="connsiteX1" fmla="*/ 911882 w 911882"/>
                <a:gd name="connsiteY1" fmla="*/ 1297437 h 2175272"/>
                <a:gd name="connsiteX2" fmla="*/ 893392 w 911882"/>
                <a:gd name="connsiteY2" fmla="*/ 1274931 h 2175272"/>
                <a:gd name="connsiteX3" fmla="*/ 836446 w 911882"/>
                <a:gd name="connsiteY3" fmla="*/ 1087636 h 2175272"/>
                <a:gd name="connsiteX4" fmla="*/ 893392 w 911882"/>
                <a:gd name="connsiteY4" fmla="*/ 900341 h 2175272"/>
                <a:gd name="connsiteX5" fmla="*/ 712716 w 911882"/>
                <a:gd name="connsiteY5" fmla="*/ 0 h 2175272"/>
                <a:gd name="connsiteX6" fmla="*/ 828815 w 911882"/>
                <a:gd name="connsiteY6" fmla="*/ 200439 h 2175272"/>
                <a:gd name="connsiteX7" fmla="*/ 911882 w 911882"/>
                <a:gd name="connsiteY7" fmla="*/ 173451 h 2175272"/>
                <a:gd name="connsiteX8" fmla="*/ 911882 w 911882"/>
                <a:gd name="connsiteY8" fmla="*/ 482434 h 2175272"/>
                <a:gd name="connsiteX9" fmla="*/ 803325 w 911882"/>
                <a:gd name="connsiteY9" fmla="*/ 541350 h 2175272"/>
                <a:gd name="connsiteX10" fmla="*/ 512769 w 911882"/>
                <a:gd name="connsiteY10" fmla="*/ 1087636 h 2175272"/>
                <a:gd name="connsiteX11" fmla="*/ 803325 w 911882"/>
                <a:gd name="connsiteY11" fmla="*/ 1634431 h 2175272"/>
                <a:gd name="connsiteX12" fmla="*/ 911882 w 911882"/>
                <a:gd name="connsiteY12" fmla="*/ 1693367 h 2175272"/>
                <a:gd name="connsiteX13" fmla="*/ 911882 w 911882"/>
                <a:gd name="connsiteY13" fmla="*/ 2001995 h 2175272"/>
                <a:gd name="connsiteX14" fmla="*/ 828815 w 911882"/>
                <a:gd name="connsiteY14" fmla="*/ 1974834 h 2175272"/>
                <a:gd name="connsiteX15" fmla="*/ 712716 w 911882"/>
                <a:gd name="connsiteY15" fmla="*/ 2175272 h 2175272"/>
                <a:gd name="connsiteX16" fmla="*/ 459020 w 911882"/>
                <a:gd name="connsiteY16" fmla="*/ 2029107 h 2175272"/>
                <a:gd name="connsiteX17" fmla="*/ 575118 w 911882"/>
                <a:gd name="connsiteY17" fmla="*/ 1828669 h 2175272"/>
                <a:gd name="connsiteX18" fmla="*/ 431070 w 911882"/>
                <a:gd name="connsiteY18" fmla="*/ 1684654 h 2175272"/>
                <a:gd name="connsiteX19" fmla="*/ 230047 w 911882"/>
                <a:gd name="connsiteY19" fmla="*/ 1800726 h 2175272"/>
                <a:gd name="connsiteX20" fmla="*/ 83849 w 911882"/>
                <a:gd name="connsiteY20" fmla="*/ 1546549 h 2175272"/>
                <a:gd name="connsiteX21" fmla="*/ 284871 w 911882"/>
                <a:gd name="connsiteY21" fmla="*/ 1431016 h 2175272"/>
                <a:gd name="connsiteX22" fmla="*/ 232198 w 911882"/>
                <a:gd name="connsiteY22" fmla="*/ 1234338 h 2175272"/>
                <a:gd name="connsiteX23" fmla="*/ 0 w 911882"/>
                <a:gd name="connsiteY23" fmla="*/ 1234338 h 2175272"/>
                <a:gd name="connsiteX24" fmla="*/ 0 w 911882"/>
                <a:gd name="connsiteY24" fmla="*/ 941471 h 2175272"/>
                <a:gd name="connsiteX25" fmla="*/ 232198 w 911882"/>
                <a:gd name="connsiteY25" fmla="*/ 941471 h 2175272"/>
                <a:gd name="connsiteX26" fmla="*/ 284871 w 911882"/>
                <a:gd name="connsiteY26" fmla="*/ 744795 h 2175272"/>
                <a:gd name="connsiteX27" fmla="*/ 83849 w 911882"/>
                <a:gd name="connsiteY27" fmla="*/ 628723 h 2175272"/>
                <a:gd name="connsiteX28" fmla="*/ 230047 w 911882"/>
                <a:gd name="connsiteY28" fmla="*/ 375083 h 2175272"/>
                <a:gd name="connsiteX29" fmla="*/ 431070 w 911882"/>
                <a:gd name="connsiteY29" fmla="*/ 490618 h 2175272"/>
                <a:gd name="connsiteX30" fmla="*/ 574581 w 911882"/>
                <a:gd name="connsiteY30" fmla="*/ 346603 h 2175272"/>
                <a:gd name="connsiteX31" fmla="*/ 459020 w 911882"/>
                <a:gd name="connsiteY31" fmla="*/ 146165 h 217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882" h="2175272">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Freeform 36">
              <a:extLst>
                <a:ext uri="{FF2B5EF4-FFF2-40B4-BE49-F238E27FC236}">
                  <a16:creationId xmlns:a16="http://schemas.microsoft.com/office/drawing/2014/main" id="{431181B1-7F47-4D4E-9C1A-0966259FC453}"/>
                </a:ext>
              </a:extLst>
            </p:cNvPr>
            <p:cNvSpPr/>
            <p:nvPr userDrawn="1"/>
          </p:nvSpPr>
          <p:spPr>
            <a:xfrm>
              <a:off x="12047672" y="5608394"/>
              <a:ext cx="144328" cy="697004"/>
            </a:xfrm>
            <a:custGeom>
              <a:avLst/>
              <a:gdLst>
                <a:gd name="connsiteX0" fmla="*/ 144328 w 144328"/>
                <a:gd name="connsiteY0" fmla="*/ 550545 h 697004"/>
                <a:gd name="connsiteX1" fmla="*/ 144328 w 144328"/>
                <a:gd name="connsiteY1" fmla="*/ 697004 h 697004"/>
                <a:gd name="connsiteX2" fmla="*/ 82099 w 144328"/>
                <a:gd name="connsiteY2" fmla="*/ 634775 h 697004"/>
                <a:gd name="connsiteX3" fmla="*/ 70830 w 144328"/>
                <a:gd name="connsiteY3" fmla="*/ 624043 h 697004"/>
                <a:gd name="connsiteX4" fmla="*/ 82099 w 144328"/>
                <a:gd name="connsiteY4" fmla="*/ 612774 h 697004"/>
                <a:gd name="connsiteX5" fmla="*/ 144328 w 144328"/>
                <a:gd name="connsiteY5" fmla="*/ 220513 h 697004"/>
                <a:gd name="connsiteX6" fmla="*/ 144328 w 144328"/>
                <a:gd name="connsiteY6" fmla="*/ 475914 h 697004"/>
                <a:gd name="connsiteX7" fmla="*/ 134685 w 144328"/>
                <a:gd name="connsiteY7" fmla="*/ 452869 h 697004"/>
                <a:gd name="connsiteX8" fmla="*/ 16098 w 144328"/>
                <a:gd name="connsiteY8" fmla="*/ 452869 h 697004"/>
                <a:gd name="connsiteX9" fmla="*/ 0 w 144328"/>
                <a:gd name="connsiteY9" fmla="*/ 452869 h 697004"/>
                <a:gd name="connsiteX10" fmla="*/ 0 w 144328"/>
                <a:gd name="connsiteY10" fmla="*/ 437308 h 697004"/>
                <a:gd name="connsiteX11" fmla="*/ 0 w 144328"/>
                <a:gd name="connsiteY11" fmla="*/ 254329 h 697004"/>
                <a:gd name="connsiteX12" fmla="*/ 0 w 144328"/>
                <a:gd name="connsiteY12" fmla="*/ 239305 h 697004"/>
                <a:gd name="connsiteX13" fmla="*/ 16098 w 144328"/>
                <a:gd name="connsiteY13" fmla="*/ 239305 h 697004"/>
                <a:gd name="connsiteX14" fmla="*/ 136295 w 144328"/>
                <a:gd name="connsiteY14" fmla="*/ 239305 h 697004"/>
                <a:gd name="connsiteX15" fmla="*/ 144328 w 144328"/>
                <a:gd name="connsiteY15" fmla="*/ 0 h 697004"/>
                <a:gd name="connsiteX16" fmla="*/ 144328 w 144328"/>
                <a:gd name="connsiteY16" fmla="*/ 146854 h 697004"/>
                <a:gd name="connsiteX17" fmla="*/ 82099 w 144328"/>
                <a:gd name="connsiteY17" fmla="*/ 84229 h 697004"/>
                <a:gd name="connsiteX18" fmla="*/ 70830 w 144328"/>
                <a:gd name="connsiteY18" fmla="*/ 73497 h 697004"/>
                <a:gd name="connsiteX19" fmla="*/ 82099 w 144328"/>
                <a:gd name="connsiteY19" fmla="*/ 62229 h 69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328" h="697004">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Freeform 37">
              <a:extLst>
                <a:ext uri="{FF2B5EF4-FFF2-40B4-BE49-F238E27FC236}">
                  <a16:creationId xmlns:a16="http://schemas.microsoft.com/office/drawing/2014/main" id="{F58BCEED-ED9E-6644-89A2-9E97DA4ECD37}"/>
                </a:ext>
              </a:extLst>
            </p:cNvPr>
            <p:cNvSpPr/>
            <p:nvPr userDrawn="1"/>
          </p:nvSpPr>
          <p:spPr>
            <a:xfrm>
              <a:off x="10905817" y="3871536"/>
              <a:ext cx="1286183" cy="1766730"/>
            </a:xfrm>
            <a:custGeom>
              <a:avLst/>
              <a:gdLst>
                <a:gd name="connsiteX0" fmla="*/ 883633 w 1286183"/>
                <a:gd name="connsiteY0" fmla="*/ 504934 h 1766730"/>
                <a:gd name="connsiteX1" fmla="*/ 504933 w 1286183"/>
                <a:gd name="connsiteY1" fmla="*/ 883634 h 1766730"/>
                <a:gd name="connsiteX2" fmla="*/ 883633 w 1286183"/>
                <a:gd name="connsiteY2" fmla="*/ 1261259 h 1766730"/>
                <a:gd name="connsiteX3" fmla="*/ 1262334 w 1286183"/>
                <a:gd name="connsiteY3" fmla="*/ 883634 h 1766730"/>
                <a:gd name="connsiteX4" fmla="*/ 883633 w 1286183"/>
                <a:gd name="connsiteY4" fmla="*/ 504934 h 1766730"/>
                <a:gd name="connsiteX5" fmla="*/ 757400 w 1286183"/>
                <a:gd name="connsiteY5" fmla="*/ 0 h 1766730"/>
                <a:gd name="connsiteX6" fmla="*/ 1009867 w 1286183"/>
                <a:gd name="connsiteY6" fmla="*/ 0 h 1766730"/>
                <a:gd name="connsiteX7" fmla="*/ 1009867 w 1286183"/>
                <a:gd name="connsiteY7" fmla="*/ 264822 h 1766730"/>
                <a:gd name="connsiteX8" fmla="*/ 1238698 w 1286183"/>
                <a:gd name="connsiteY8" fmla="*/ 362048 h 1766730"/>
                <a:gd name="connsiteX9" fmla="*/ 1286183 w 1286183"/>
                <a:gd name="connsiteY9" fmla="*/ 314836 h 1766730"/>
                <a:gd name="connsiteX10" fmla="*/ 1286183 w 1286183"/>
                <a:gd name="connsiteY10" fmla="*/ 1464369 h 1766730"/>
                <a:gd name="connsiteX11" fmla="*/ 1231178 w 1286183"/>
                <a:gd name="connsiteY11" fmla="*/ 1409516 h 1766730"/>
                <a:gd name="connsiteX12" fmla="*/ 1009867 w 1286183"/>
                <a:gd name="connsiteY12" fmla="*/ 1501909 h 1766730"/>
                <a:gd name="connsiteX13" fmla="*/ 1009867 w 1286183"/>
                <a:gd name="connsiteY13" fmla="*/ 1766730 h 1766730"/>
                <a:gd name="connsiteX14" fmla="*/ 757400 w 1286183"/>
                <a:gd name="connsiteY14" fmla="*/ 1766730 h 1766730"/>
                <a:gd name="connsiteX15" fmla="*/ 757400 w 1286183"/>
                <a:gd name="connsiteY15" fmla="*/ 1501909 h 1766730"/>
                <a:gd name="connsiteX16" fmla="*/ 543609 w 1286183"/>
                <a:gd name="connsiteY16" fmla="*/ 1414351 h 1766730"/>
                <a:gd name="connsiteX17" fmla="*/ 354528 w 1286183"/>
                <a:gd name="connsiteY17" fmla="*/ 1603432 h 1766730"/>
                <a:gd name="connsiteX18" fmla="*/ 175652 w 1286183"/>
                <a:gd name="connsiteY18" fmla="*/ 1425094 h 1766730"/>
                <a:gd name="connsiteX19" fmla="*/ 362048 w 1286183"/>
                <a:gd name="connsiteY19" fmla="*/ 1238699 h 1766730"/>
                <a:gd name="connsiteX20" fmla="*/ 265359 w 1286183"/>
                <a:gd name="connsiteY20" fmla="*/ 1009330 h 1766730"/>
                <a:gd name="connsiteX21" fmla="*/ 0 w 1286183"/>
                <a:gd name="connsiteY21" fmla="*/ 1009330 h 1766730"/>
                <a:gd name="connsiteX22" fmla="*/ 0 w 1286183"/>
                <a:gd name="connsiteY22" fmla="*/ 757400 h 1766730"/>
                <a:gd name="connsiteX23" fmla="*/ 264821 w 1286183"/>
                <a:gd name="connsiteY23" fmla="*/ 757400 h 1766730"/>
                <a:gd name="connsiteX24" fmla="*/ 357214 w 1286183"/>
                <a:gd name="connsiteY24" fmla="*/ 536089 h 1766730"/>
                <a:gd name="connsiteX25" fmla="*/ 175652 w 1286183"/>
                <a:gd name="connsiteY25" fmla="*/ 354528 h 1766730"/>
                <a:gd name="connsiteX26" fmla="*/ 354528 w 1286183"/>
                <a:gd name="connsiteY26" fmla="*/ 176190 h 1766730"/>
                <a:gd name="connsiteX27" fmla="*/ 535552 w 1286183"/>
                <a:gd name="connsiteY27" fmla="*/ 357214 h 1766730"/>
                <a:gd name="connsiteX28" fmla="*/ 757400 w 1286183"/>
                <a:gd name="connsiteY28" fmla="*/ 264822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86183" h="176673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050376340"/>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1A39E146-A025-DB44-9C66-AA4059B0B84F}"/>
              </a:ext>
            </a:extLst>
          </p:cNvPr>
          <p:cNvGrpSpPr/>
          <p:nvPr userDrawn="1"/>
        </p:nvGrpSpPr>
        <p:grpSpPr>
          <a:xfrm>
            <a:off x="10854299" y="4101694"/>
            <a:ext cx="1340728" cy="2814688"/>
            <a:chOff x="10854299" y="4101694"/>
            <a:chExt cx="1340728" cy="2814688"/>
          </a:xfrm>
        </p:grpSpPr>
        <p:sp>
          <p:nvSpPr>
            <p:cNvPr id="127" name="Freeform 126">
              <a:extLst>
                <a:ext uri="{FF2B5EF4-FFF2-40B4-BE49-F238E27FC236}">
                  <a16:creationId xmlns:a16="http://schemas.microsoft.com/office/drawing/2014/main" id="{30A74235-EB8F-8F41-835B-7488BA3CF989}"/>
                </a:ext>
              </a:extLst>
            </p:cNvPr>
            <p:cNvSpPr/>
            <p:nvPr userDrawn="1"/>
          </p:nvSpPr>
          <p:spPr>
            <a:xfrm>
              <a:off x="12083800" y="4101694"/>
              <a:ext cx="108200" cy="215079"/>
            </a:xfrm>
            <a:custGeom>
              <a:avLst/>
              <a:gdLst>
                <a:gd name="connsiteX0" fmla="*/ 108200 w 108200"/>
                <a:gd name="connsiteY0" fmla="*/ 0 h 215079"/>
                <a:gd name="connsiteX1" fmla="*/ 108200 w 108200"/>
                <a:gd name="connsiteY1" fmla="*/ 76109 h 215079"/>
                <a:gd name="connsiteX2" fmla="*/ 95080 w 108200"/>
                <a:gd name="connsiteY2" fmla="*/ 76265 h 215079"/>
                <a:gd name="connsiteX3" fmla="*/ 76234 w 108200"/>
                <a:gd name="connsiteY3" fmla="*/ 95696 h 215079"/>
                <a:gd name="connsiteX4" fmla="*/ 96035 w 108200"/>
                <a:gd name="connsiteY4" fmla="*/ 141713 h 215079"/>
                <a:gd name="connsiteX5" fmla="*/ 108200 w 108200"/>
                <a:gd name="connsiteY5" fmla="*/ 141481 h 215079"/>
                <a:gd name="connsiteX6" fmla="*/ 108200 w 108200"/>
                <a:gd name="connsiteY6" fmla="*/ 214883 h 215079"/>
                <a:gd name="connsiteX7" fmla="*/ 108130 w 108200"/>
                <a:gd name="connsiteY7" fmla="*/ 214448 h 215079"/>
                <a:gd name="connsiteX8" fmla="*/ 105603 w 108200"/>
                <a:gd name="connsiteY8" fmla="*/ 196794 h 215079"/>
                <a:gd name="connsiteX9" fmla="*/ 92591 w 108200"/>
                <a:gd name="connsiteY9" fmla="*/ 195213 h 215079"/>
                <a:gd name="connsiteX10" fmla="*/ 85954 w 108200"/>
                <a:gd name="connsiteY10" fmla="*/ 211995 h 215079"/>
                <a:gd name="connsiteX11" fmla="*/ 84717 w 108200"/>
                <a:gd name="connsiteY11" fmla="*/ 215079 h 215079"/>
                <a:gd name="connsiteX12" fmla="*/ 81551 w 108200"/>
                <a:gd name="connsiteY12" fmla="*/ 213638 h 215079"/>
                <a:gd name="connsiteX13" fmla="*/ 57218 w 108200"/>
                <a:gd name="connsiteY13" fmla="*/ 204122 h 215079"/>
                <a:gd name="connsiteX14" fmla="*/ 54130 w 108200"/>
                <a:gd name="connsiteY14" fmla="*/ 202890 h 215079"/>
                <a:gd name="connsiteX15" fmla="*/ 55368 w 108200"/>
                <a:gd name="connsiteY15" fmla="*/ 199805 h 215079"/>
                <a:gd name="connsiteX16" fmla="*/ 61873 w 108200"/>
                <a:gd name="connsiteY16" fmla="*/ 183311 h 215079"/>
                <a:gd name="connsiteX17" fmla="*/ 51546 w 108200"/>
                <a:gd name="connsiteY17" fmla="*/ 175482 h 215079"/>
                <a:gd name="connsiteX18" fmla="*/ 37485 w 108200"/>
                <a:gd name="connsiteY18" fmla="*/ 186452 h 215079"/>
                <a:gd name="connsiteX19" fmla="*/ 34730 w 108200"/>
                <a:gd name="connsiteY19" fmla="*/ 188672 h 215079"/>
                <a:gd name="connsiteX20" fmla="*/ 32798 w 108200"/>
                <a:gd name="connsiteY20" fmla="*/ 186055 h 215079"/>
                <a:gd name="connsiteX21" fmla="*/ 16581 w 108200"/>
                <a:gd name="connsiteY21" fmla="*/ 165642 h 215079"/>
                <a:gd name="connsiteX22" fmla="*/ 14361 w 108200"/>
                <a:gd name="connsiteY22" fmla="*/ 162894 h 215079"/>
                <a:gd name="connsiteX23" fmla="*/ 16906 w 108200"/>
                <a:gd name="connsiteY23" fmla="*/ 160753 h 215079"/>
                <a:gd name="connsiteX24" fmla="*/ 30967 w 108200"/>
                <a:gd name="connsiteY24" fmla="*/ 149783 h 215079"/>
                <a:gd name="connsiteX25" fmla="*/ 25730 w 108200"/>
                <a:gd name="connsiteY25" fmla="*/ 137670 h 215079"/>
                <a:gd name="connsiteX26" fmla="*/ 8257 w 108200"/>
                <a:gd name="connsiteY26" fmla="*/ 140138 h 215079"/>
                <a:gd name="connsiteX27" fmla="*/ 4878 w 108200"/>
                <a:gd name="connsiteY27" fmla="*/ 140684 h 215079"/>
                <a:gd name="connsiteX28" fmla="*/ 4413 w 108200"/>
                <a:gd name="connsiteY28" fmla="*/ 137519 h 215079"/>
                <a:gd name="connsiteX29" fmla="*/ 542 w 108200"/>
                <a:gd name="connsiteY29" fmla="*/ 111784 h 215079"/>
                <a:gd name="connsiteX30" fmla="*/ 0 w 108200"/>
                <a:gd name="connsiteY30" fmla="*/ 108410 h 215079"/>
                <a:gd name="connsiteX31" fmla="*/ 3379 w 108200"/>
                <a:gd name="connsiteY31" fmla="*/ 107864 h 215079"/>
                <a:gd name="connsiteX32" fmla="*/ 21062 w 108200"/>
                <a:gd name="connsiteY32" fmla="*/ 105318 h 215079"/>
                <a:gd name="connsiteX33" fmla="*/ 22584 w 108200"/>
                <a:gd name="connsiteY33" fmla="*/ 92114 h 215079"/>
                <a:gd name="connsiteX34" fmla="*/ 5864 w 108200"/>
                <a:gd name="connsiteY34" fmla="*/ 85717 h 215079"/>
                <a:gd name="connsiteX35" fmla="*/ 2776 w 108200"/>
                <a:gd name="connsiteY35" fmla="*/ 84485 h 215079"/>
                <a:gd name="connsiteX36" fmla="*/ 4014 w 108200"/>
                <a:gd name="connsiteY36" fmla="*/ 81401 h 215079"/>
                <a:gd name="connsiteX37" fmla="*/ 13574 w 108200"/>
                <a:gd name="connsiteY37" fmla="*/ 57090 h 215079"/>
                <a:gd name="connsiteX38" fmla="*/ 14812 w 108200"/>
                <a:gd name="connsiteY38" fmla="*/ 54006 h 215079"/>
                <a:gd name="connsiteX39" fmla="*/ 17899 w 108200"/>
                <a:gd name="connsiteY39" fmla="*/ 55238 h 215079"/>
                <a:gd name="connsiteX40" fmla="*/ 34697 w 108200"/>
                <a:gd name="connsiteY40" fmla="*/ 61843 h 215079"/>
                <a:gd name="connsiteX41" fmla="*/ 42394 w 108200"/>
                <a:gd name="connsiteY41" fmla="*/ 51103 h 215079"/>
                <a:gd name="connsiteX42" fmla="*/ 31294 w 108200"/>
                <a:gd name="connsiteY42" fmla="*/ 37364 h 215079"/>
                <a:gd name="connsiteX43" fmla="*/ 29362 w 108200"/>
                <a:gd name="connsiteY43" fmla="*/ 34747 h 215079"/>
                <a:gd name="connsiteX44" fmla="*/ 31907 w 108200"/>
                <a:gd name="connsiteY44" fmla="*/ 32605 h 215079"/>
                <a:gd name="connsiteX45" fmla="*/ 52292 w 108200"/>
                <a:gd name="connsiteY45" fmla="*/ 16176 h 215079"/>
                <a:gd name="connsiteX46" fmla="*/ 55124 w 108200"/>
                <a:gd name="connsiteY46" fmla="*/ 14165 h 215079"/>
                <a:gd name="connsiteX47" fmla="*/ 57056 w 108200"/>
                <a:gd name="connsiteY47" fmla="*/ 16782 h 215079"/>
                <a:gd name="connsiteX48" fmla="*/ 68234 w 108200"/>
                <a:gd name="connsiteY48" fmla="*/ 30731 h 215079"/>
                <a:gd name="connsiteX49" fmla="*/ 80161 w 108200"/>
                <a:gd name="connsiteY49" fmla="*/ 25565 h 215079"/>
                <a:gd name="connsiteX50" fmla="*/ 77633 w 108200"/>
                <a:gd name="connsiteY50" fmla="*/ 7911 h 215079"/>
                <a:gd name="connsiteX51" fmla="*/ 77091 w 108200"/>
                <a:gd name="connsiteY51" fmla="*/ 4537 h 215079"/>
                <a:gd name="connsiteX52" fmla="*/ 80470 w 108200"/>
                <a:gd name="connsiteY52" fmla="*/ 3991 h 215079"/>
                <a:gd name="connsiteX53" fmla="*/ 106326 w 108200"/>
                <a:gd name="connsiteY53" fmla="*/ 303 h 215079"/>
                <a:gd name="connsiteX54" fmla="*/ 108200 w 108200"/>
                <a:gd name="connsiteY54" fmla="*/ 0 h 21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8200" h="215079">
                  <a:moveTo>
                    <a:pt x="108200" y="0"/>
                  </a:moveTo>
                  <a:lnTo>
                    <a:pt x="108200" y="76109"/>
                  </a:lnTo>
                  <a:lnTo>
                    <a:pt x="95080" y="76265"/>
                  </a:lnTo>
                  <a:cubicBezTo>
                    <a:pt x="86744" y="79852"/>
                    <a:pt x="79776" y="86625"/>
                    <a:pt x="76234" y="95696"/>
                  </a:cubicBezTo>
                  <a:cubicBezTo>
                    <a:pt x="68940" y="113915"/>
                    <a:pt x="77877" y="134661"/>
                    <a:pt x="96035" y="141713"/>
                  </a:cubicBezTo>
                  <a:lnTo>
                    <a:pt x="108200" y="141481"/>
                  </a:lnTo>
                  <a:lnTo>
                    <a:pt x="108200" y="214883"/>
                  </a:lnTo>
                  <a:lnTo>
                    <a:pt x="108130" y="214448"/>
                  </a:lnTo>
                  <a:lnTo>
                    <a:pt x="105603" y="196794"/>
                  </a:lnTo>
                  <a:cubicBezTo>
                    <a:pt x="101204" y="196528"/>
                    <a:pt x="96727" y="196053"/>
                    <a:pt x="92591" y="195213"/>
                  </a:cubicBezTo>
                  <a:lnTo>
                    <a:pt x="85954" y="211995"/>
                  </a:lnTo>
                  <a:lnTo>
                    <a:pt x="84717" y="215079"/>
                  </a:lnTo>
                  <a:lnTo>
                    <a:pt x="81551" y="213638"/>
                  </a:lnTo>
                  <a:lnTo>
                    <a:pt x="57218" y="204122"/>
                  </a:lnTo>
                  <a:lnTo>
                    <a:pt x="54130" y="202890"/>
                  </a:lnTo>
                  <a:lnTo>
                    <a:pt x="55368" y="199805"/>
                  </a:lnTo>
                  <a:lnTo>
                    <a:pt x="61873" y="183311"/>
                  </a:lnTo>
                  <a:cubicBezTo>
                    <a:pt x="58317" y="180823"/>
                    <a:pt x="54683" y="178126"/>
                    <a:pt x="51546" y="175482"/>
                  </a:cubicBezTo>
                  <a:lnTo>
                    <a:pt x="37485" y="186452"/>
                  </a:lnTo>
                  <a:lnTo>
                    <a:pt x="34730" y="188672"/>
                  </a:lnTo>
                  <a:lnTo>
                    <a:pt x="32798" y="186055"/>
                  </a:lnTo>
                  <a:lnTo>
                    <a:pt x="16581" y="165642"/>
                  </a:lnTo>
                  <a:lnTo>
                    <a:pt x="14361" y="162894"/>
                  </a:lnTo>
                  <a:lnTo>
                    <a:pt x="16906" y="160753"/>
                  </a:lnTo>
                  <a:lnTo>
                    <a:pt x="30967" y="149783"/>
                  </a:lnTo>
                  <a:cubicBezTo>
                    <a:pt x="29064" y="145963"/>
                    <a:pt x="27082" y="141934"/>
                    <a:pt x="25730" y="137670"/>
                  </a:cubicBezTo>
                  <a:lnTo>
                    <a:pt x="8257" y="140138"/>
                  </a:lnTo>
                  <a:lnTo>
                    <a:pt x="4878" y="140684"/>
                  </a:lnTo>
                  <a:lnTo>
                    <a:pt x="4413" y="137519"/>
                  </a:lnTo>
                  <a:lnTo>
                    <a:pt x="542" y="111784"/>
                  </a:lnTo>
                  <a:lnTo>
                    <a:pt x="0" y="108410"/>
                  </a:lnTo>
                  <a:lnTo>
                    <a:pt x="3379" y="107864"/>
                  </a:lnTo>
                  <a:lnTo>
                    <a:pt x="21062" y="105318"/>
                  </a:lnTo>
                  <a:cubicBezTo>
                    <a:pt x="21124" y="101004"/>
                    <a:pt x="21814" y="96454"/>
                    <a:pt x="22584" y="92114"/>
                  </a:cubicBezTo>
                  <a:lnTo>
                    <a:pt x="5864" y="85717"/>
                  </a:lnTo>
                  <a:lnTo>
                    <a:pt x="2776" y="84485"/>
                  </a:lnTo>
                  <a:lnTo>
                    <a:pt x="4014" y="81401"/>
                  </a:lnTo>
                  <a:lnTo>
                    <a:pt x="13574" y="57090"/>
                  </a:lnTo>
                  <a:lnTo>
                    <a:pt x="14812" y="54006"/>
                  </a:lnTo>
                  <a:lnTo>
                    <a:pt x="17899" y="55238"/>
                  </a:lnTo>
                  <a:lnTo>
                    <a:pt x="34697" y="61843"/>
                  </a:lnTo>
                  <a:cubicBezTo>
                    <a:pt x="37036" y="57871"/>
                    <a:pt x="39610" y="54526"/>
                    <a:pt x="42394" y="51103"/>
                  </a:cubicBezTo>
                  <a:lnTo>
                    <a:pt x="31294" y="37364"/>
                  </a:lnTo>
                  <a:lnTo>
                    <a:pt x="29362" y="34747"/>
                  </a:lnTo>
                  <a:lnTo>
                    <a:pt x="31907" y="32605"/>
                  </a:lnTo>
                  <a:lnTo>
                    <a:pt x="52292" y="16176"/>
                  </a:lnTo>
                  <a:lnTo>
                    <a:pt x="55124" y="14165"/>
                  </a:lnTo>
                  <a:lnTo>
                    <a:pt x="57056" y="16782"/>
                  </a:lnTo>
                  <a:lnTo>
                    <a:pt x="68234" y="30731"/>
                  </a:lnTo>
                  <a:cubicBezTo>
                    <a:pt x="72062" y="28826"/>
                    <a:pt x="76177" y="27051"/>
                    <a:pt x="80161" y="25565"/>
                  </a:cubicBezTo>
                  <a:lnTo>
                    <a:pt x="77633" y="7911"/>
                  </a:lnTo>
                  <a:lnTo>
                    <a:pt x="77091" y="4537"/>
                  </a:lnTo>
                  <a:lnTo>
                    <a:pt x="80470" y="3991"/>
                  </a:lnTo>
                  <a:lnTo>
                    <a:pt x="106326" y="303"/>
                  </a:lnTo>
                  <a:lnTo>
                    <a:pt x="108200" y="0"/>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0" name="Freeform 139">
              <a:extLst>
                <a:ext uri="{FF2B5EF4-FFF2-40B4-BE49-F238E27FC236}">
                  <a16:creationId xmlns:a16="http://schemas.microsoft.com/office/drawing/2014/main" id="{FC436800-34C7-DF46-B894-F1DE78519FC6}"/>
                </a:ext>
              </a:extLst>
            </p:cNvPr>
            <p:cNvSpPr/>
            <p:nvPr userDrawn="1"/>
          </p:nvSpPr>
          <p:spPr>
            <a:xfrm>
              <a:off x="11422871" y="4257175"/>
              <a:ext cx="769129" cy="981252"/>
            </a:xfrm>
            <a:custGeom>
              <a:avLst/>
              <a:gdLst>
                <a:gd name="connsiteX0" fmla="*/ 497595 w 769129"/>
                <a:gd name="connsiteY0" fmla="*/ 351228 h 981252"/>
                <a:gd name="connsiteX1" fmla="*/ 622036 w 769129"/>
                <a:gd name="connsiteY1" fmla="*/ 441817 h 981252"/>
                <a:gd name="connsiteX2" fmla="*/ 540426 w 769129"/>
                <a:gd name="connsiteY2" fmla="*/ 620992 h 981252"/>
                <a:gd name="connsiteX3" fmla="*/ 361384 w 769129"/>
                <a:gd name="connsiteY3" fmla="*/ 539090 h 981252"/>
                <a:gd name="connsiteX4" fmla="*/ 442994 w 769129"/>
                <a:gd name="connsiteY4" fmla="*/ 359915 h 981252"/>
                <a:gd name="connsiteX5" fmla="*/ 497595 w 769129"/>
                <a:gd name="connsiteY5" fmla="*/ 351228 h 981252"/>
                <a:gd name="connsiteX6" fmla="*/ 502999 w 769129"/>
                <a:gd name="connsiteY6" fmla="*/ 216771 h 981252"/>
                <a:gd name="connsiteX7" fmla="*/ 395344 w 769129"/>
                <a:gd name="connsiteY7" fmla="*/ 233961 h 981252"/>
                <a:gd name="connsiteX8" fmla="*/ 233890 w 769129"/>
                <a:gd name="connsiteY8" fmla="*/ 586670 h 981252"/>
                <a:gd name="connsiteX9" fmla="*/ 587021 w 769129"/>
                <a:gd name="connsiteY9" fmla="*/ 747578 h 981252"/>
                <a:gd name="connsiteX10" fmla="*/ 748397 w 769129"/>
                <a:gd name="connsiteY10" fmla="*/ 394660 h 981252"/>
                <a:gd name="connsiteX11" fmla="*/ 502999 w 769129"/>
                <a:gd name="connsiteY11" fmla="*/ 216771 h 981252"/>
                <a:gd name="connsiteX12" fmla="*/ 512185 w 769129"/>
                <a:gd name="connsiteY12" fmla="*/ 0 h 981252"/>
                <a:gd name="connsiteX13" fmla="*/ 632479 w 769129"/>
                <a:gd name="connsiteY13" fmla="*/ 19991 h 981252"/>
                <a:gd name="connsiteX14" fmla="*/ 616511 w 769129"/>
                <a:gd name="connsiteY14" fmla="*/ 114926 h 981252"/>
                <a:gd name="connsiteX15" fmla="*/ 693478 w 769129"/>
                <a:gd name="connsiteY15" fmla="*/ 150133 h 981252"/>
                <a:gd name="connsiteX16" fmla="*/ 755155 w 769129"/>
                <a:gd name="connsiteY16" fmla="*/ 75829 h 981252"/>
                <a:gd name="connsiteX17" fmla="*/ 769129 w 769129"/>
                <a:gd name="connsiteY17" fmla="*/ 87360 h 981252"/>
                <a:gd name="connsiteX18" fmla="*/ 769129 w 769129"/>
                <a:gd name="connsiteY18" fmla="*/ 798806 h 981252"/>
                <a:gd name="connsiteX19" fmla="*/ 754025 w 769129"/>
                <a:gd name="connsiteY19" fmla="*/ 786396 h 981252"/>
                <a:gd name="connsiteX20" fmla="*/ 684806 w 769129"/>
                <a:gd name="connsiteY20" fmla="*/ 835366 h 981252"/>
                <a:gd name="connsiteX21" fmla="*/ 718562 w 769129"/>
                <a:gd name="connsiteY21" fmla="*/ 925820 h 981252"/>
                <a:gd name="connsiteX22" fmla="*/ 604413 w 769129"/>
                <a:gd name="connsiteY22" fmla="*/ 968419 h 981252"/>
                <a:gd name="connsiteX23" fmla="*/ 570657 w 769129"/>
                <a:gd name="connsiteY23" fmla="*/ 877966 h 981252"/>
                <a:gd name="connsiteX24" fmla="*/ 486280 w 769129"/>
                <a:gd name="connsiteY24" fmla="*/ 886316 h 981252"/>
                <a:gd name="connsiteX25" fmla="*/ 470311 w 769129"/>
                <a:gd name="connsiteY25" fmla="*/ 981252 h 981252"/>
                <a:gd name="connsiteX26" fmla="*/ 350017 w 769129"/>
                <a:gd name="connsiteY26" fmla="*/ 961261 h 981252"/>
                <a:gd name="connsiteX27" fmla="*/ 365985 w 769129"/>
                <a:gd name="connsiteY27" fmla="*/ 866325 h 981252"/>
                <a:gd name="connsiteX28" fmla="*/ 288808 w 769129"/>
                <a:gd name="connsiteY28" fmla="*/ 831197 h 981252"/>
                <a:gd name="connsiteX29" fmla="*/ 227341 w 769129"/>
                <a:gd name="connsiteY29" fmla="*/ 905423 h 981252"/>
                <a:gd name="connsiteX30" fmla="*/ 133385 w 769129"/>
                <a:gd name="connsiteY30" fmla="*/ 827893 h 981252"/>
                <a:gd name="connsiteX31" fmla="*/ 194852 w 769129"/>
                <a:gd name="connsiteY31" fmla="*/ 753668 h 981252"/>
                <a:gd name="connsiteX32" fmla="*/ 145689 w 769129"/>
                <a:gd name="connsiteY32" fmla="*/ 684708 h 981252"/>
                <a:gd name="connsiteX33" fmla="*/ 55252 w 769129"/>
                <a:gd name="connsiteY33" fmla="*/ 718458 h 981252"/>
                <a:gd name="connsiteX34" fmla="*/ 12666 w 769129"/>
                <a:gd name="connsiteY34" fmla="*/ 604344 h 981252"/>
                <a:gd name="connsiteX35" fmla="*/ 103103 w 769129"/>
                <a:gd name="connsiteY35" fmla="*/ 570594 h 981252"/>
                <a:gd name="connsiteX36" fmla="*/ 95067 w 769129"/>
                <a:gd name="connsiteY36" fmla="*/ 486286 h 981252"/>
                <a:gd name="connsiteX37" fmla="*/ 0 w 769129"/>
                <a:gd name="connsiteY37" fmla="*/ 470477 h 981252"/>
                <a:gd name="connsiteX38" fmla="*/ 20114 w 769129"/>
                <a:gd name="connsiteY38" fmla="*/ 350139 h 981252"/>
                <a:gd name="connsiteX39" fmla="*/ 115181 w 769129"/>
                <a:gd name="connsiteY39" fmla="*/ 365948 h 981252"/>
                <a:gd name="connsiteX40" fmla="*/ 150475 w 769129"/>
                <a:gd name="connsiteY40" fmla="*/ 288847 h 981252"/>
                <a:gd name="connsiteX41" fmla="*/ 76215 w 769129"/>
                <a:gd name="connsiteY41" fmla="*/ 227584 h 981252"/>
                <a:gd name="connsiteX42" fmla="*/ 154001 w 769129"/>
                <a:gd name="connsiteY42" fmla="*/ 133670 h 981252"/>
                <a:gd name="connsiteX43" fmla="*/ 228262 w 769129"/>
                <a:gd name="connsiteY43" fmla="*/ 194934 h 981252"/>
                <a:gd name="connsiteX44" fmla="*/ 297480 w 769129"/>
                <a:gd name="connsiteY44" fmla="*/ 145964 h 981252"/>
                <a:gd name="connsiteX45" fmla="*/ 263724 w 769129"/>
                <a:gd name="connsiteY45" fmla="*/ 55510 h 981252"/>
                <a:gd name="connsiteX46" fmla="*/ 377872 w 769129"/>
                <a:gd name="connsiteY46" fmla="*/ 12911 h 981252"/>
                <a:gd name="connsiteX47" fmla="*/ 411629 w 769129"/>
                <a:gd name="connsiteY47" fmla="*/ 103364 h 981252"/>
                <a:gd name="connsiteX48" fmla="*/ 496007 w 769129"/>
                <a:gd name="connsiteY48" fmla="*/ 95014 h 98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69129" h="981252">
                  <a:moveTo>
                    <a:pt x="497595" y="351228"/>
                  </a:moveTo>
                  <a:cubicBezTo>
                    <a:pt x="551782" y="353587"/>
                    <a:pt x="601862" y="387758"/>
                    <a:pt x="622036" y="441817"/>
                  </a:cubicBezTo>
                  <a:cubicBezTo>
                    <a:pt x="648936" y="513895"/>
                    <a:pt x="612503" y="594093"/>
                    <a:pt x="540426" y="620992"/>
                  </a:cubicBezTo>
                  <a:cubicBezTo>
                    <a:pt x="468558" y="647812"/>
                    <a:pt x="388283" y="611169"/>
                    <a:pt x="361384" y="539090"/>
                  </a:cubicBezTo>
                  <a:cubicBezTo>
                    <a:pt x="334485" y="467011"/>
                    <a:pt x="371127" y="386735"/>
                    <a:pt x="442994" y="359915"/>
                  </a:cubicBezTo>
                  <a:cubicBezTo>
                    <a:pt x="461013" y="353190"/>
                    <a:pt x="479532" y="350442"/>
                    <a:pt x="497595" y="351228"/>
                  </a:cubicBezTo>
                  <a:close/>
                  <a:moveTo>
                    <a:pt x="502999" y="216771"/>
                  </a:moveTo>
                  <a:cubicBezTo>
                    <a:pt x="467375" y="215265"/>
                    <a:pt x="430858" y="220708"/>
                    <a:pt x="395344" y="233961"/>
                  </a:cubicBezTo>
                  <a:cubicBezTo>
                    <a:pt x="253288" y="286976"/>
                    <a:pt x="180989" y="444918"/>
                    <a:pt x="233890" y="586670"/>
                  </a:cubicBezTo>
                  <a:cubicBezTo>
                    <a:pt x="286868" y="728631"/>
                    <a:pt x="444965" y="800592"/>
                    <a:pt x="587021" y="747578"/>
                  </a:cubicBezTo>
                  <a:cubicBezTo>
                    <a:pt x="729077" y="694564"/>
                    <a:pt x="801376" y="536622"/>
                    <a:pt x="748397" y="394660"/>
                  </a:cubicBezTo>
                  <a:cubicBezTo>
                    <a:pt x="708721" y="288346"/>
                    <a:pt x="609873" y="221290"/>
                    <a:pt x="502999" y="216771"/>
                  </a:cubicBezTo>
                  <a:close/>
                  <a:moveTo>
                    <a:pt x="512185" y="0"/>
                  </a:moveTo>
                  <a:lnTo>
                    <a:pt x="632479" y="19991"/>
                  </a:lnTo>
                  <a:lnTo>
                    <a:pt x="616511" y="114926"/>
                  </a:lnTo>
                  <a:cubicBezTo>
                    <a:pt x="643326" y="124003"/>
                    <a:pt x="669243" y="135800"/>
                    <a:pt x="693478" y="150133"/>
                  </a:cubicBezTo>
                  <a:lnTo>
                    <a:pt x="755155" y="75829"/>
                  </a:lnTo>
                  <a:lnTo>
                    <a:pt x="769129" y="87360"/>
                  </a:lnTo>
                  <a:lnTo>
                    <a:pt x="769129" y="798806"/>
                  </a:lnTo>
                  <a:lnTo>
                    <a:pt x="754025" y="786396"/>
                  </a:lnTo>
                  <a:cubicBezTo>
                    <a:pt x="733068" y="805189"/>
                    <a:pt x="709970" y="821443"/>
                    <a:pt x="684806" y="835366"/>
                  </a:cubicBezTo>
                  <a:lnTo>
                    <a:pt x="718562" y="925820"/>
                  </a:lnTo>
                  <a:lnTo>
                    <a:pt x="604413" y="968419"/>
                  </a:lnTo>
                  <a:lnTo>
                    <a:pt x="570657" y="877966"/>
                  </a:lnTo>
                  <a:cubicBezTo>
                    <a:pt x="542524" y="883933"/>
                    <a:pt x="514424" y="886786"/>
                    <a:pt x="486280" y="886316"/>
                  </a:cubicBezTo>
                  <a:lnTo>
                    <a:pt x="470311" y="981252"/>
                  </a:lnTo>
                  <a:lnTo>
                    <a:pt x="350017" y="961261"/>
                  </a:lnTo>
                  <a:lnTo>
                    <a:pt x="365985" y="866325"/>
                  </a:lnTo>
                  <a:cubicBezTo>
                    <a:pt x="338960" y="857327"/>
                    <a:pt x="313330" y="845661"/>
                    <a:pt x="288808" y="831197"/>
                  </a:cubicBezTo>
                  <a:lnTo>
                    <a:pt x="227341" y="905423"/>
                  </a:lnTo>
                  <a:lnTo>
                    <a:pt x="133385" y="827893"/>
                  </a:lnTo>
                  <a:lnTo>
                    <a:pt x="194852" y="753668"/>
                  </a:lnTo>
                  <a:cubicBezTo>
                    <a:pt x="176267" y="732693"/>
                    <a:pt x="159810" y="709733"/>
                    <a:pt x="145689" y="684708"/>
                  </a:cubicBezTo>
                  <a:lnTo>
                    <a:pt x="55252" y="718458"/>
                  </a:lnTo>
                  <a:lnTo>
                    <a:pt x="12666" y="604344"/>
                  </a:lnTo>
                  <a:lnTo>
                    <a:pt x="103103" y="570594"/>
                  </a:lnTo>
                  <a:cubicBezTo>
                    <a:pt x="97376" y="542436"/>
                    <a:pt x="94690" y="514098"/>
                    <a:pt x="95067" y="486286"/>
                  </a:cubicBezTo>
                  <a:lnTo>
                    <a:pt x="0" y="470477"/>
                  </a:lnTo>
                  <a:lnTo>
                    <a:pt x="20114" y="350139"/>
                  </a:lnTo>
                  <a:lnTo>
                    <a:pt x="115181" y="365948"/>
                  </a:lnTo>
                  <a:cubicBezTo>
                    <a:pt x="124310" y="339164"/>
                    <a:pt x="135953" y="313350"/>
                    <a:pt x="150475" y="288847"/>
                  </a:cubicBezTo>
                  <a:lnTo>
                    <a:pt x="76215" y="227584"/>
                  </a:lnTo>
                  <a:lnTo>
                    <a:pt x="154001" y="133670"/>
                  </a:lnTo>
                  <a:lnTo>
                    <a:pt x="228262" y="194934"/>
                  </a:lnTo>
                  <a:cubicBezTo>
                    <a:pt x="249295" y="176350"/>
                    <a:pt x="272317" y="159886"/>
                    <a:pt x="297480" y="145964"/>
                  </a:cubicBezTo>
                  <a:lnTo>
                    <a:pt x="263724" y="55510"/>
                  </a:lnTo>
                  <a:lnTo>
                    <a:pt x="377872" y="12911"/>
                  </a:lnTo>
                  <a:lnTo>
                    <a:pt x="411629" y="103364"/>
                  </a:lnTo>
                  <a:cubicBezTo>
                    <a:pt x="439762" y="97397"/>
                    <a:pt x="467940" y="94754"/>
                    <a:pt x="496007" y="95014"/>
                  </a:cubicBez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2" name="Freeform 121">
              <a:extLst>
                <a:ext uri="{FF2B5EF4-FFF2-40B4-BE49-F238E27FC236}">
                  <a16:creationId xmlns:a16="http://schemas.microsoft.com/office/drawing/2014/main" id="{72F2BE2C-835C-A346-8A8D-75E6BE713EA7}"/>
                </a:ext>
              </a:extLst>
            </p:cNvPr>
            <p:cNvSpPr/>
            <p:nvPr userDrawn="1"/>
          </p:nvSpPr>
          <p:spPr>
            <a:xfrm>
              <a:off x="12192000" y="5271857"/>
              <a:ext cx="3027" cy="10455"/>
            </a:xfrm>
            <a:custGeom>
              <a:avLst/>
              <a:gdLst>
                <a:gd name="connsiteX0" fmla="*/ 0 w 3027"/>
                <a:gd name="connsiteY0" fmla="*/ 0 h 10455"/>
                <a:gd name="connsiteX1" fmla="*/ 3027 w 3027"/>
                <a:gd name="connsiteY1" fmla="*/ 8111 h 10455"/>
                <a:gd name="connsiteX2" fmla="*/ 0 w 3027"/>
                <a:gd name="connsiteY2" fmla="*/ 10455 h 10455"/>
                <a:gd name="connsiteX3" fmla="*/ 0 w 3027"/>
                <a:gd name="connsiteY3" fmla="*/ 0 h 10455"/>
              </a:gdLst>
              <a:ahLst/>
              <a:cxnLst>
                <a:cxn ang="0">
                  <a:pos x="connsiteX0" y="connsiteY0"/>
                </a:cxn>
                <a:cxn ang="0">
                  <a:pos x="connsiteX1" y="connsiteY1"/>
                </a:cxn>
                <a:cxn ang="0">
                  <a:pos x="connsiteX2" y="connsiteY2"/>
                </a:cxn>
                <a:cxn ang="0">
                  <a:pos x="connsiteX3" y="connsiteY3"/>
                </a:cxn>
              </a:cxnLst>
              <a:rect l="l" t="t" r="r" b="b"/>
              <a:pathLst>
                <a:path w="3027" h="10455">
                  <a:moveTo>
                    <a:pt x="0" y="0"/>
                  </a:moveTo>
                  <a:lnTo>
                    <a:pt x="3027" y="8111"/>
                  </a:lnTo>
                  <a:lnTo>
                    <a:pt x="0" y="1045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1" name="Freeform 140">
              <a:extLst>
                <a:ext uri="{FF2B5EF4-FFF2-40B4-BE49-F238E27FC236}">
                  <a16:creationId xmlns:a16="http://schemas.microsoft.com/office/drawing/2014/main" id="{35805CC7-94BF-9244-B569-55808CCD5073}"/>
                </a:ext>
              </a:extLst>
            </p:cNvPr>
            <p:cNvSpPr/>
            <p:nvPr userDrawn="1"/>
          </p:nvSpPr>
          <p:spPr>
            <a:xfrm>
              <a:off x="11971031" y="5163310"/>
              <a:ext cx="220969" cy="682475"/>
            </a:xfrm>
            <a:custGeom>
              <a:avLst/>
              <a:gdLst>
                <a:gd name="connsiteX0" fmla="*/ 220969 w 220969"/>
                <a:gd name="connsiteY0" fmla="*/ 119001 h 682475"/>
                <a:gd name="connsiteX1" fmla="*/ 220969 w 220969"/>
                <a:gd name="connsiteY1" fmla="*/ 272427 h 682475"/>
                <a:gd name="connsiteX2" fmla="*/ 219939 w 220969"/>
                <a:gd name="connsiteY2" fmla="*/ 273869 h 682475"/>
                <a:gd name="connsiteX3" fmla="*/ 215521 w 220969"/>
                <a:gd name="connsiteY3" fmla="*/ 394258 h 682475"/>
                <a:gd name="connsiteX4" fmla="*/ 220969 w 220969"/>
                <a:gd name="connsiteY4" fmla="*/ 402990 h 682475"/>
                <a:gd name="connsiteX5" fmla="*/ 220969 w 220969"/>
                <a:gd name="connsiteY5" fmla="*/ 682475 h 682475"/>
                <a:gd name="connsiteX6" fmla="*/ 160848 w 220969"/>
                <a:gd name="connsiteY6" fmla="*/ 655003 h 682475"/>
                <a:gd name="connsiteX7" fmla="*/ 208373 w 220969"/>
                <a:gd name="connsiteY7" fmla="*/ 551192 h 682475"/>
                <a:gd name="connsiteX8" fmla="*/ 140326 w 220969"/>
                <a:gd name="connsiteY8" fmla="*/ 478352 h 682475"/>
                <a:gd name="connsiteX9" fmla="*/ 36709 w 220969"/>
                <a:gd name="connsiteY9" fmla="*/ 517021 h 682475"/>
                <a:gd name="connsiteX10" fmla="*/ 0 w 220969"/>
                <a:gd name="connsiteY10" fmla="*/ 418656 h 682475"/>
                <a:gd name="connsiteX11" fmla="*/ 103617 w 220969"/>
                <a:gd name="connsiteY11" fmla="*/ 379987 h 682475"/>
                <a:gd name="connsiteX12" fmla="*/ 106512 w 220969"/>
                <a:gd name="connsiteY12" fmla="*/ 284010 h 682475"/>
                <a:gd name="connsiteX13" fmla="*/ 5187 w 220969"/>
                <a:gd name="connsiteY13" fmla="*/ 237895 h 682475"/>
                <a:gd name="connsiteX14" fmla="*/ 49103 w 220969"/>
                <a:gd name="connsiteY14" fmla="*/ 142345 h 682475"/>
                <a:gd name="connsiteX15" fmla="*/ 148570 w 220969"/>
                <a:gd name="connsiteY15" fmla="*/ 187962 h 682475"/>
                <a:gd name="connsiteX16" fmla="*/ 182470 w 220969"/>
                <a:gd name="connsiteY16" fmla="*/ 148815 h 682475"/>
                <a:gd name="connsiteX17" fmla="*/ 220969 w 220969"/>
                <a:gd name="connsiteY17" fmla="*/ 0 h 682475"/>
                <a:gd name="connsiteX18" fmla="*/ 220969 w 220969"/>
                <a:gd name="connsiteY18" fmla="*/ 108546 h 682475"/>
                <a:gd name="connsiteX19" fmla="*/ 185413 w 220969"/>
                <a:gd name="connsiteY19" fmla="*/ 13269 h 68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0969" h="682475">
                  <a:moveTo>
                    <a:pt x="220969" y="119001"/>
                  </a:moveTo>
                  <a:lnTo>
                    <a:pt x="220969" y="272427"/>
                  </a:lnTo>
                  <a:lnTo>
                    <a:pt x="219939" y="273869"/>
                  </a:lnTo>
                  <a:cubicBezTo>
                    <a:pt x="203206" y="310514"/>
                    <a:pt x="200435" y="353513"/>
                    <a:pt x="215521" y="394258"/>
                  </a:cubicBezTo>
                  <a:lnTo>
                    <a:pt x="220969" y="402990"/>
                  </a:lnTo>
                  <a:lnTo>
                    <a:pt x="220969" y="682475"/>
                  </a:lnTo>
                  <a:lnTo>
                    <a:pt x="160848" y="655003"/>
                  </a:lnTo>
                  <a:lnTo>
                    <a:pt x="208373" y="551192"/>
                  </a:lnTo>
                  <a:cubicBezTo>
                    <a:pt x="181644" y="532078"/>
                    <a:pt x="158334" y="507396"/>
                    <a:pt x="140326" y="478352"/>
                  </a:cubicBezTo>
                  <a:lnTo>
                    <a:pt x="36709" y="517021"/>
                  </a:lnTo>
                  <a:lnTo>
                    <a:pt x="0" y="418656"/>
                  </a:lnTo>
                  <a:lnTo>
                    <a:pt x="103617" y="379987"/>
                  </a:lnTo>
                  <a:cubicBezTo>
                    <a:pt x="98453" y="347580"/>
                    <a:pt x="99733" y="315152"/>
                    <a:pt x="106512" y="284010"/>
                  </a:cubicBezTo>
                  <a:lnTo>
                    <a:pt x="5187" y="237895"/>
                  </a:lnTo>
                  <a:lnTo>
                    <a:pt x="49103" y="142345"/>
                  </a:lnTo>
                  <a:lnTo>
                    <a:pt x="148570" y="187962"/>
                  </a:lnTo>
                  <a:cubicBezTo>
                    <a:pt x="158491" y="173888"/>
                    <a:pt x="169845" y="160769"/>
                    <a:pt x="182470" y="148815"/>
                  </a:cubicBezTo>
                  <a:close/>
                  <a:moveTo>
                    <a:pt x="220969" y="0"/>
                  </a:moveTo>
                  <a:lnTo>
                    <a:pt x="220969" y="108546"/>
                  </a:lnTo>
                  <a:lnTo>
                    <a:pt x="185413" y="13269"/>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9" name="Freeform 118">
              <a:extLst>
                <a:ext uri="{FF2B5EF4-FFF2-40B4-BE49-F238E27FC236}">
                  <a16:creationId xmlns:a16="http://schemas.microsoft.com/office/drawing/2014/main" id="{25C81535-44AC-7342-BE48-3A7BBD69EA11}"/>
                </a:ext>
              </a:extLst>
            </p:cNvPr>
            <p:cNvSpPr/>
            <p:nvPr userDrawn="1"/>
          </p:nvSpPr>
          <p:spPr>
            <a:xfrm>
              <a:off x="11620997" y="5850795"/>
              <a:ext cx="571003" cy="717410"/>
            </a:xfrm>
            <a:custGeom>
              <a:avLst/>
              <a:gdLst>
                <a:gd name="connsiteX0" fmla="*/ 374402 w 571003"/>
                <a:gd name="connsiteY0" fmla="*/ 0 h 717410"/>
                <a:gd name="connsiteX1" fmla="*/ 462562 w 571003"/>
                <a:gd name="connsiteY1" fmla="*/ 14779 h 717410"/>
                <a:gd name="connsiteX2" fmla="*/ 450755 w 571003"/>
                <a:gd name="connsiteY2" fmla="*/ 84269 h 717410"/>
                <a:gd name="connsiteX3" fmla="*/ 507154 w 571003"/>
                <a:gd name="connsiteY3" fmla="*/ 109947 h 717410"/>
                <a:gd name="connsiteX4" fmla="*/ 552052 w 571003"/>
                <a:gd name="connsiteY4" fmla="*/ 55525 h 717410"/>
                <a:gd name="connsiteX5" fmla="*/ 571003 w 571003"/>
                <a:gd name="connsiteY5" fmla="*/ 71153 h 717410"/>
                <a:gd name="connsiteX6" fmla="*/ 571003 w 571003"/>
                <a:gd name="connsiteY6" fmla="*/ 591134 h 717410"/>
                <a:gd name="connsiteX7" fmla="*/ 551190 w 571003"/>
                <a:gd name="connsiteY7" fmla="*/ 574843 h 717410"/>
                <a:gd name="connsiteX8" fmla="*/ 500756 w 571003"/>
                <a:gd name="connsiteY8" fmla="*/ 610591 h 717410"/>
                <a:gd name="connsiteX9" fmla="*/ 525433 w 571003"/>
                <a:gd name="connsiteY9" fmla="*/ 676716 h 717410"/>
                <a:gd name="connsiteX10" fmla="*/ 441780 w 571003"/>
                <a:gd name="connsiteY10" fmla="*/ 707935 h 717410"/>
                <a:gd name="connsiteX11" fmla="*/ 417103 w 571003"/>
                <a:gd name="connsiteY11" fmla="*/ 641810 h 717410"/>
                <a:gd name="connsiteX12" fmla="*/ 355370 w 571003"/>
                <a:gd name="connsiteY12" fmla="*/ 647921 h 717410"/>
                <a:gd name="connsiteX13" fmla="*/ 343564 w 571003"/>
                <a:gd name="connsiteY13" fmla="*/ 717410 h 717410"/>
                <a:gd name="connsiteX14" fmla="*/ 255692 w 571003"/>
                <a:gd name="connsiteY14" fmla="*/ 702762 h 717410"/>
                <a:gd name="connsiteX15" fmla="*/ 267498 w 571003"/>
                <a:gd name="connsiteY15" fmla="*/ 633273 h 717410"/>
                <a:gd name="connsiteX16" fmla="*/ 210968 w 571003"/>
                <a:gd name="connsiteY16" fmla="*/ 607881 h 717410"/>
                <a:gd name="connsiteX17" fmla="*/ 166124 w 571003"/>
                <a:gd name="connsiteY17" fmla="*/ 661807 h 717410"/>
                <a:gd name="connsiteX18" fmla="*/ 97538 w 571003"/>
                <a:gd name="connsiteY18" fmla="*/ 605393 h 717410"/>
                <a:gd name="connsiteX19" fmla="*/ 142514 w 571003"/>
                <a:gd name="connsiteY19" fmla="*/ 551180 h 717410"/>
                <a:gd name="connsiteX20" fmla="*/ 106490 w 571003"/>
                <a:gd name="connsiteY20" fmla="*/ 500733 h 717410"/>
                <a:gd name="connsiteX21" fmla="*/ 40448 w 571003"/>
                <a:gd name="connsiteY21" fmla="*/ 525379 h 717410"/>
                <a:gd name="connsiteX22" fmla="*/ 9289 w 571003"/>
                <a:gd name="connsiteY22" fmla="*/ 441886 h 717410"/>
                <a:gd name="connsiteX23" fmla="*/ 75331 w 571003"/>
                <a:gd name="connsiteY23" fmla="*/ 417239 h 717410"/>
                <a:gd name="connsiteX24" fmla="*/ 69497 w 571003"/>
                <a:gd name="connsiteY24" fmla="*/ 355525 h 717410"/>
                <a:gd name="connsiteX25" fmla="*/ 0 w 571003"/>
                <a:gd name="connsiteY25" fmla="*/ 344032 h 717410"/>
                <a:gd name="connsiteX26" fmla="*/ 14702 w 571003"/>
                <a:gd name="connsiteY26" fmla="*/ 256059 h 717410"/>
                <a:gd name="connsiteX27" fmla="*/ 84067 w 571003"/>
                <a:gd name="connsiteY27" fmla="*/ 267840 h 717410"/>
                <a:gd name="connsiteX28" fmla="*/ 110063 w 571003"/>
                <a:gd name="connsiteY28" fmla="*/ 211412 h 717410"/>
                <a:gd name="connsiteX29" fmla="*/ 55618 w 571003"/>
                <a:gd name="connsiteY29" fmla="*/ 166647 h 717410"/>
                <a:gd name="connsiteX30" fmla="*/ 112331 w 571003"/>
                <a:gd name="connsiteY30" fmla="*/ 97802 h 717410"/>
                <a:gd name="connsiteX31" fmla="*/ 166854 w 571003"/>
                <a:gd name="connsiteY31" fmla="*/ 142776 h 717410"/>
                <a:gd name="connsiteX32" fmla="*/ 217420 w 571003"/>
                <a:gd name="connsiteY32" fmla="*/ 106741 h 717410"/>
                <a:gd name="connsiteX33" fmla="*/ 192743 w 571003"/>
                <a:gd name="connsiteY33" fmla="*/ 40616 h 717410"/>
                <a:gd name="connsiteX34" fmla="*/ 276396 w 571003"/>
                <a:gd name="connsiteY34" fmla="*/ 9397 h 717410"/>
                <a:gd name="connsiteX35" fmla="*/ 301073 w 571003"/>
                <a:gd name="connsiteY35" fmla="*/ 75522 h 717410"/>
                <a:gd name="connsiteX36" fmla="*/ 362674 w 571003"/>
                <a:gd name="connsiteY36" fmla="*/ 69698 h 717410"/>
                <a:gd name="connsiteX37" fmla="*/ 374402 w 571003"/>
                <a:gd name="connsiteY37" fmla="*/ 0 h 717410"/>
                <a:gd name="connsiteX38" fmla="*/ 367770 w 571003"/>
                <a:gd name="connsiteY38" fmla="*/ 158519 h 717410"/>
                <a:gd name="connsiteX39" fmla="*/ 288973 w 571003"/>
                <a:gd name="connsiteY39" fmla="*/ 171107 h 717410"/>
                <a:gd name="connsiteX40" fmla="*/ 170960 w 571003"/>
                <a:gd name="connsiteY40" fmla="*/ 428993 h 717410"/>
                <a:gd name="connsiteX41" fmla="*/ 428993 w 571003"/>
                <a:gd name="connsiteY41" fmla="*/ 546303 h 717410"/>
                <a:gd name="connsiteX42" fmla="*/ 547294 w 571003"/>
                <a:gd name="connsiteY42" fmla="*/ 288548 h 717410"/>
                <a:gd name="connsiteX43" fmla="*/ 367770 w 571003"/>
                <a:gd name="connsiteY43" fmla="*/ 158519 h 71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1003" h="717410">
                  <a:moveTo>
                    <a:pt x="374402" y="0"/>
                  </a:moveTo>
                  <a:lnTo>
                    <a:pt x="462562" y="14779"/>
                  </a:lnTo>
                  <a:lnTo>
                    <a:pt x="450755" y="84269"/>
                  </a:lnTo>
                  <a:cubicBezTo>
                    <a:pt x="470380" y="90772"/>
                    <a:pt x="489372" y="99419"/>
                    <a:pt x="507154" y="109947"/>
                  </a:cubicBezTo>
                  <a:lnTo>
                    <a:pt x="552052" y="55525"/>
                  </a:lnTo>
                  <a:lnTo>
                    <a:pt x="571003" y="71153"/>
                  </a:lnTo>
                  <a:lnTo>
                    <a:pt x="571003" y="591134"/>
                  </a:lnTo>
                  <a:lnTo>
                    <a:pt x="551190" y="574843"/>
                  </a:lnTo>
                  <a:cubicBezTo>
                    <a:pt x="535946" y="588399"/>
                    <a:pt x="519161" y="600385"/>
                    <a:pt x="500756" y="610591"/>
                  </a:cubicBezTo>
                  <a:lnTo>
                    <a:pt x="525433" y="676716"/>
                  </a:lnTo>
                  <a:lnTo>
                    <a:pt x="441780" y="707935"/>
                  </a:lnTo>
                  <a:lnTo>
                    <a:pt x="417103" y="641810"/>
                  </a:lnTo>
                  <a:cubicBezTo>
                    <a:pt x="396511" y="646156"/>
                    <a:pt x="375768" y="648176"/>
                    <a:pt x="355370" y="647921"/>
                  </a:cubicBezTo>
                  <a:lnTo>
                    <a:pt x="343564" y="717410"/>
                  </a:lnTo>
                  <a:lnTo>
                    <a:pt x="255692" y="702762"/>
                  </a:lnTo>
                  <a:lnTo>
                    <a:pt x="267498" y="633273"/>
                  </a:lnTo>
                  <a:cubicBezTo>
                    <a:pt x="247664" y="626848"/>
                    <a:pt x="228882" y="618122"/>
                    <a:pt x="210968" y="607881"/>
                  </a:cubicBezTo>
                  <a:lnTo>
                    <a:pt x="166124" y="661807"/>
                  </a:lnTo>
                  <a:lnTo>
                    <a:pt x="97538" y="605393"/>
                  </a:lnTo>
                  <a:lnTo>
                    <a:pt x="142514" y="551180"/>
                  </a:lnTo>
                  <a:cubicBezTo>
                    <a:pt x="128669" y="535844"/>
                    <a:pt x="116897" y="519020"/>
                    <a:pt x="106490" y="500733"/>
                  </a:cubicBezTo>
                  <a:lnTo>
                    <a:pt x="40448" y="525379"/>
                  </a:lnTo>
                  <a:lnTo>
                    <a:pt x="9289" y="441886"/>
                  </a:lnTo>
                  <a:lnTo>
                    <a:pt x="75331" y="417239"/>
                  </a:lnTo>
                  <a:cubicBezTo>
                    <a:pt x="71213" y="396605"/>
                    <a:pt x="69007" y="375972"/>
                    <a:pt x="69497" y="355525"/>
                  </a:cubicBezTo>
                  <a:lnTo>
                    <a:pt x="0" y="344032"/>
                  </a:lnTo>
                  <a:lnTo>
                    <a:pt x="14702" y="256059"/>
                  </a:lnTo>
                  <a:lnTo>
                    <a:pt x="84067" y="267840"/>
                  </a:lnTo>
                  <a:cubicBezTo>
                    <a:pt x="90814" y="248157"/>
                    <a:pt x="99288" y="229260"/>
                    <a:pt x="110063" y="211412"/>
                  </a:cubicBezTo>
                  <a:lnTo>
                    <a:pt x="55618" y="166647"/>
                  </a:lnTo>
                  <a:lnTo>
                    <a:pt x="112331" y="97802"/>
                  </a:lnTo>
                  <a:lnTo>
                    <a:pt x="166854" y="142776"/>
                  </a:lnTo>
                  <a:cubicBezTo>
                    <a:pt x="182098" y="129220"/>
                    <a:pt x="199093" y="117156"/>
                    <a:pt x="217420" y="106741"/>
                  </a:cubicBezTo>
                  <a:lnTo>
                    <a:pt x="192743" y="40616"/>
                  </a:lnTo>
                  <a:lnTo>
                    <a:pt x="276396" y="9397"/>
                  </a:lnTo>
                  <a:lnTo>
                    <a:pt x="301073" y="75522"/>
                  </a:lnTo>
                  <a:cubicBezTo>
                    <a:pt x="321742" y="71385"/>
                    <a:pt x="342276" y="69443"/>
                    <a:pt x="362674" y="69698"/>
                  </a:cubicBezTo>
                  <a:lnTo>
                    <a:pt x="374402" y="0"/>
                  </a:lnTo>
                  <a:close/>
                  <a:moveTo>
                    <a:pt x="367770" y="158519"/>
                  </a:moveTo>
                  <a:cubicBezTo>
                    <a:pt x="341698" y="157420"/>
                    <a:pt x="314971" y="161405"/>
                    <a:pt x="288973" y="171107"/>
                  </a:cubicBezTo>
                  <a:cubicBezTo>
                    <a:pt x="185193" y="209837"/>
                    <a:pt x="132304" y="325411"/>
                    <a:pt x="170960" y="428993"/>
                  </a:cubicBezTo>
                  <a:cubicBezTo>
                    <a:pt x="209694" y="532784"/>
                    <a:pt x="325213" y="585033"/>
                    <a:pt x="428993" y="546303"/>
                  </a:cubicBezTo>
                  <a:cubicBezTo>
                    <a:pt x="532983" y="507495"/>
                    <a:pt x="586028" y="392340"/>
                    <a:pt x="547294" y="288548"/>
                  </a:cubicBezTo>
                  <a:cubicBezTo>
                    <a:pt x="518302" y="210862"/>
                    <a:pt x="445987" y="161815"/>
                    <a:pt x="367770" y="158519"/>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2" name="Freeform 141">
              <a:extLst>
                <a:ext uri="{FF2B5EF4-FFF2-40B4-BE49-F238E27FC236}">
                  <a16:creationId xmlns:a16="http://schemas.microsoft.com/office/drawing/2014/main" id="{B45B55F5-7FE6-7748-B750-0574E4DE836E}"/>
                </a:ext>
              </a:extLst>
            </p:cNvPr>
            <p:cNvSpPr/>
            <p:nvPr userDrawn="1"/>
          </p:nvSpPr>
          <p:spPr>
            <a:xfrm>
              <a:off x="12015245" y="6558703"/>
              <a:ext cx="176754" cy="357679"/>
            </a:xfrm>
            <a:custGeom>
              <a:avLst/>
              <a:gdLst>
                <a:gd name="connsiteX0" fmla="*/ 176754 w 176754"/>
                <a:gd name="connsiteY0" fmla="*/ 128203 h 357679"/>
                <a:gd name="connsiteX1" fmla="*/ 176754 w 176754"/>
                <a:gd name="connsiteY1" fmla="*/ 228991 h 357679"/>
                <a:gd name="connsiteX2" fmla="*/ 175595 w 176754"/>
                <a:gd name="connsiteY2" fmla="*/ 229110 h 357679"/>
                <a:gd name="connsiteX3" fmla="*/ 131957 w 176754"/>
                <a:gd name="connsiteY3" fmla="*/ 193386 h 357679"/>
                <a:gd name="connsiteX4" fmla="*/ 165516 w 176754"/>
                <a:gd name="connsiteY4" fmla="*/ 129356 h 357679"/>
                <a:gd name="connsiteX5" fmla="*/ 148289 w 176754"/>
                <a:gd name="connsiteY5" fmla="*/ 0 h 357679"/>
                <a:gd name="connsiteX6" fmla="*/ 158753 w 176754"/>
                <a:gd name="connsiteY6" fmla="*/ 33805 h 357679"/>
                <a:gd name="connsiteX7" fmla="*/ 176754 w 176754"/>
                <a:gd name="connsiteY7" fmla="*/ 33157 h 357679"/>
                <a:gd name="connsiteX8" fmla="*/ 176754 w 176754"/>
                <a:gd name="connsiteY8" fmla="*/ 78916 h 357679"/>
                <a:gd name="connsiteX9" fmla="*/ 150075 w 176754"/>
                <a:gd name="connsiteY9" fmla="*/ 81676 h 357679"/>
                <a:gd name="connsiteX10" fmla="*/ 83313 w 176754"/>
                <a:gd name="connsiteY10" fmla="*/ 207789 h 357679"/>
                <a:gd name="connsiteX11" fmla="*/ 169846 w 176754"/>
                <a:gd name="connsiteY11" fmla="*/ 278099 h 357679"/>
                <a:gd name="connsiteX12" fmla="*/ 176754 w 176754"/>
                <a:gd name="connsiteY12" fmla="*/ 277390 h 357679"/>
                <a:gd name="connsiteX13" fmla="*/ 176754 w 176754"/>
                <a:gd name="connsiteY13" fmla="*/ 322736 h 357679"/>
                <a:gd name="connsiteX14" fmla="*/ 169831 w 176754"/>
                <a:gd name="connsiteY14" fmla="*/ 323001 h 357679"/>
                <a:gd name="connsiteX15" fmla="*/ 161968 w 176754"/>
                <a:gd name="connsiteY15" fmla="*/ 357679 h 357679"/>
                <a:gd name="connsiteX16" fmla="*/ 118315 w 176754"/>
                <a:gd name="connsiteY16" fmla="*/ 347716 h 357679"/>
                <a:gd name="connsiteX17" fmla="*/ 126256 w 176754"/>
                <a:gd name="connsiteY17" fmla="*/ 313248 h 357679"/>
                <a:gd name="connsiteX18" fmla="*/ 98526 w 176754"/>
                <a:gd name="connsiteY18" fmla="*/ 298535 h 357679"/>
                <a:gd name="connsiteX19" fmla="*/ 74350 w 176754"/>
                <a:gd name="connsiteY19" fmla="*/ 324742 h 357679"/>
                <a:gd name="connsiteX20" fmla="*/ 41465 w 176754"/>
                <a:gd name="connsiteY20" fmla="*/ 294292 h 357679"/>
                <a:gd name="connsiteX21" fmla="*/ 65509 w 176754"/>
                <a:gd name="connsiteY21" fmla="*/ 268373 h 357679"/>
                <a:gd name="connsiteX22" fmla="*/ 49131 w 176754"/>
                <a:gd name="connsiteY22" fmla="*/ 241787 h 357679"/>
                <a:gd name="connsiteX23" fmla="*/ 15054 w 176754"/>
                <a:gd name="connsiteY23" fmla="*/ 252356 h 357679"/>
                <a:gd name="connsiteX24" fmla="*/ 1804 w 176754"/>
                <a:gd name="connsiteY24" fmla="*/ 209805 h 357679"/>
                <a:gd name="connsiteX25" fmla="*/ 35803 w 176754"/>
                <a:gd name="connsiteY25" fmla="*/ 199026 h 357679"/>
                <a:gd name="connsiteX26" fmla="*/ 34509 w 176754"/>
                <a:gd name="connsiteY26" fmla="*/ 168004 h 357679"/>
                <a:gd name="connsiteX27" fmla="*/ 0 w 176754"/>
                <a:gd name="connsiteY27" fmla="*/ 160118 h 357679"/>
                <a:gd name="connsiteX28" fmla="*/ 9955 w 176754"/>
                <a:gd name="connsiteY28" fmla="*/ 116305 h 357679"/>
                <a:gd name="connsiteX29" fmla="*/ 44463 w 176754"/>
                <a:gd name="connsiteY29" fmla="*/ 124192 h 357679"/>
                <a:gd name="connsiteX30" fmla="*/ 59100 w 176754"/>
                <a:gd name="connsiteY30" fmla="*/ 96772 h 357679"/>
                <a:gd name="connsiteX31" fmla="*/ 32963 w 176754"/>
                <a:gd name="connsiteY31" fmla="*/ 72873 h 357679"/>
                <a:gd name="connsiteX32" fmla="*/ 63630 w 176754"/>
                <a:gd name="connsiteY32" fmla="*/ 39708 h 357679"/>
                <a:gd name="connsiteX33" fmla="*/ 89635 w 176754"/>
                <a:gd name="connsiteY33" fmla="*/ 63896 h 357679"/>
                <a:gd name="connsiteX34" fmla="*/ 115914 w 176754"/>
                <a:gd name="connsiteY34" fmla="*/ 47167 h 357679"/>
                <a:gd name="connsiteX35" fmla="*/ 105450 w 176754"/>
                <a:gd name="connsiteY35" fmla="*/ 13362 h 35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754" h="357679">
                  <a:moveTo>
                    <a:pt x="176754" y="128203"/>
                  </a:moveTo>
                  <a:lnTo>
                    <a:pt x="176754" y="228991"/>
                  </a:lnTo>
                  <a:lnTo>
                    <a:pt x="175595" y="229110"/>
                  </a:lnTo>
                  <a:cubicBezTo>
                    <a:pt x="155776" y="227150"/>
                    <a:pt x="138082" y="213634"/>
                    <a:pt x="131957" y="193386"/>
                  </a:cubicBezTo>
                  <a:cubicBezTo>
                    <a:pt x="123502" y="166258"/>
                    <a:pt x="138603" y="137731"/>
                    <a:pt x="165516" y="129356"/>
                  </a:cubicBezTo>
                  <a:close/>
                  <a:moveTo>
                    <a:pt x="148289" y="0"/>
                  </a:moveTo>
                  <a:lnTo>
                    <a:pt x="158753" y="33805"/>
                  </a:lnTo>
                  <a:lnTo>
                    <a:pt x="176754" y="33157"/>
                  </a:lnTo>
                  <a:lnTo>
                    <a:pt x="176754" y="78916"/>
                  </a:lnTo>
                  <a:lnTo>
                    <a:pt x="150075" y="81676"/>
                  </a:lnTo>
                  <a:cubicBezTo>
                    <a:pt x="96926" y="98169"/>
                    <a:pt x="66994" y="154449"/>
                    <a:pt x="83313" y="207789"/>
                  </a:cubicBezTo>
                  <a:cubicBezTo>
                    <a:pt x="95866" y="247676"/>
                    <a:pt x="130761" y="274259"/>
                    <a:pt x="169846" y="278099"/>
                  </a:cubicBezTo>
                  <a:lnTo>
                    <a:pt x="176754" y="277390"/>
                  </a:lnTo>
                  <a:lnTo>
                    <a:pt x="176754" y="322736"/>
                  </a:lnTo>
                  <a:lnTo>
                    <a:pt x="169831" y="323001"/>
                  </a:lnTo>
                  <a:lnTo>
                    <a:pt x="161968" y="357679"/>
                  </a:lnTo>
                  <a:lnTo>
                    <a:pt x="118315" y="347716"/>
                  </a:lnTo>
                  <a:lnTo>
                    <a:pt x="126256" y="313248"/>
                  </a:lnTo>
                  <a:cubicBezTo>
                    <a:pt x="116408" y="309285"/>
                    <a:pt x="107243" y="304591"/>
                    <a:pt x="98526" y="298535"/>
                  </a:cubicBezTo>
                  <a:lnTo>
                    <a:pt x="74350" y="324742"/>
                  </a:lnTo>
                  <a:lnTo>
                    <a:pt x="41465" y="294292"/>
                  </a:lnTo>
                  <a:lnTo>
                    <a:pt x="65509" y="268373"/>
                  </a:lnTo>
                  <a:cubicBezTo>
                    <a:pt x="59131" y="260252"/>
                    <a:pt x="53645" y="251320"/>
                    <a:pt x="49131" y="241787"/>
                  </a:cubicBezTo>
                  <a:lnTo>
                    <a:pt x="15054" y="252356"/>
                  </a:lnTo>
                  <a:lnTo>
                    <a:pt x="1804" y="209805"/>
                  </a:lnTo>
                  <a:lnTo>
                    <a:pt x="35803" y="199026"/>
                  </a:lnTo>
                  <a:cubicBezTo>
                    <a:pt x="34306" y="188606"/>
                    <a:pt x="33804" y="178291"/>
                    <a:pt x="34509" y="168004"/>
                  </a:cubicBezTo>
                  <a:lnTo>
                    <a:pt x="0" y="160118"/>
                  </a:lnTo>
                  <a:lnTo>
                    <a:pt x="9955" y="116305"/>
                  </a:lnTo>
                  <a:lnTo>
                    <a:pt x="44463" y="124192"/>
                  </a:lnTo>
                  <a:cubicBezTo>
                    <a:pt x="48312" y="114640"/>
                    <a:pt x="53156" y="105195"/>
                    <a:pt x="59100" y="96772"/>
                  </a:cubicBezTo>
                  <a:lnTo>
                    <a:pt x="32963" y="72873"/>
                  </a:lnTo>
                  <a:lnTo>
                    <a:pt x="63630" y="39708"/>
                  </a:lnTo>
                  <a:lnTo>
                    <a:pt x="89635" y="63896"/>
                  </a:lnTo>
                  <a:cubicBezTo>
                    <a:pt x="97698" y="57307"/>
                    <a:pt x="106440" y="51896"/>
                    <a:pt x="115914" y="47167"/>
                  </a:cubicBezTo>
                  <a:lnTo>
                    <a:pt x="105450" y="13362"/>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Freeform 8">
              <a:extLst>
                <a:ext uri="{FF2B5EF4-FFF2-40B4-BE49-F238E27FC236}">
                  <a16:creationId xmlns:a16="http://schemas.microsoft.com/office/drawing/2014/main" id="{3C9063EB-2057-D147-9B82-4F2554865B13}"/>
                </a:ext>
              </a:extLst>
            </p:cNvPr>
            <p:cNvSpPr>
              <a:spLocks noChangeArrowheads="1"/>
            </p:cNvSpPr>
            <p:nvPr/>
          </p:nvSpPr>
          <p:spPr bwMode="auto">
            <a:xfrm rot="20372092" flipH="1">
              <a:off x="11545300" y="6453971"/>
              <a:ext cx="174763"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1" name="Freeform 10">
              <a:extLst>
                <a:ext uri="{FF2B5EF4-FFF2-40B4-BE49-F238E27FC236}">
                  <a16:creationId xmlns:a16="http://schemas.microsoft.com/office/drawing/2014/main" id="{90FC6A09-C22A-D94B-9DDD-2F82284D5F4A}"/>
                </a:ext>
              </a:extLst>
            </p:cNvPr>
            <p:cNvSpPr>
              <a:spLocks noChangeArrowheads="1"/>
            </p:cNvSpPr>
            <p:nvPr/>
          </p:nvSpPr>
          <p:spPr bwMode="auto">
            <a:xfrm rot="20372092" flipH="1">
              <a:off x="10991702" y="4735664"/>
              <a:ext cx="367297" cy="366596"/>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3" name="Freeform 12">
              <a:extLst>
                <a:ext uri="{FF2B5EF4-FFF2-40B4-BE49-F238E27FC236}">
                  <a16:creationId xmlns:a16="http://schemas.microsoft.com/office/drawing/2014/main" id="{1EC43C45-D4A8-CF4D-86BB-EC8D105E7B65}"/>
                </a:ext>
              </a:extLst>
            </p:cNvPr>
            <p:cNvSpPr>
              <a:spLocks noChangeArrowheads="1"/>
            </p:cNvSpPr>
            <p:nvPr/>
          </p:nvSpPr>
          <p:spPr bwMode="auto">
            <a:xfrm rot="20372092" flipH="1">
              <a:off x="11259809" y="5040495"/>
              <a:ext cx="278435"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8" name="Freeform 17">
              <a:extLst>
                <a:ext uri="{FF2B5EF4-FFF2-40B4-BE49-F238E27FC236}">
                  <a16:creationId xmlns:a16="http://schemas.microsoft.com/office/drawing/2014/main" id="{056D2AB5-A2D5-4A40-9046-BB1DDB4D0BB7}"/>
                </a:ext>
              </a:extLst>
            </p:cNvPr>
            <p:cNvSpPr>
              <a:spLocks noChangeArrowheads="1"/>
            </p:cNvSpPr>
            <p:nvPr/>
          </p:nvSpPr>
          <p:spPr bwMode="auto">
            <a:xfrm rot="20372092" flipH="1">
              <a:off x="11771807" y="5620192"/>
              <a:ext cx="20438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1" name="Freeform 20">
              <a:extLst>
                <a:ext uri="{FF2B5EF4-FFF2-40B4-BE49-F238E27FC236}">
                  <a16:creationId xmlns:a16="http://schemas.microsoft.com/office/drawing/2014/main" id="{162B58D7-B316-9049-B8FD-51B9FE0FBC1B}"/>
                </a:ext>
              </a:extLst>
            </p:cNvPr>
            <p:cNvSpPr>
              <a:spLocks noChangeArrowheads="1"/>
            </p:cNvSpPr>
            <p:nvPr/>
          </p:nvSpPr>
          <p:spPr bwMode="auto">
            <a:xfrm rot="20372092" flipH="1">
              <a:off x="10854299" y="5088098"/>
              <a:ext cx="337676"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3" name="Freeform 22">
              <a:extLst>
                <a:ext uri="{FF2B5EF4-FFF2-40B4-BE49-F238E27FC236}">
                  <a16:creationId xmlns:a16="http://schemas.microsoft.com/office/drawing/2014/main" id="{101FA6D7-2B6B-744A-9B82-382EC5D93687}"/>
                </a:ext>
              </a:extLst>
            </p:cNvPr>
            <p:cNvSpPr>
              <a:spLocks noChangeArrowheads="1"/>
            </p:cNvSpPr>
            <p:nvPr/>
          </p:nvSpPr>
          <p:spPr bwMode="auto">
            <a:xfrm rot="20372092" flipH="1">
              <a:off x="11707086" y="5329052"/>
              <a:ext cx="250789"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4" name="Freeform 23">
              <a:extLst>
                <a:ext uri="{FF2B5EF4-FFF2-40B4-BE49-F238E27FC236}">
                  <a16:creationId xmlns:a16="http://schemas.microsoft.com/office/drawing/2014/main" id="{8B9A206C-BD7B-2D4D-A8EC-C91A2230C2F1}"/>
                </a:ext>
              </a:extLst>
            </p:cNvPr>
            <p:cNvSpPr>
              <a:spLocks noChangeArrowheads="1"/>
            </p:cNvSpPr>
            <p:nvPr/>
          </p:nvSpPr>
          <p:spPr bwMode="auto">
            <a:xfrm rot="20372092" flipH="1">
              <a:off x="11148173" y="4475254"/>
              <a:ext cx="250789" cy="250310"/>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5" name="Freeform 24">
              <a:extLst>
                <a:ext uri="{FF2B5EF4-FFF2-40B4-BE49-F238E27FC236}">
                  <a16:creationId xmlns:a16="http://schemas.microsoft.com/office/drawing/2014/main" id="{0C09F8DB-45E0-AB4C-A5E0-E281B3F40EA5}"/>
                </a:ext>
              </a:extLst>
            </p:cNvPr>
            <p:cNvSpPr>
              <a:spLocks noChangeArrowheads="1"/>
            </p:cNvSpPr>
            <p:nvPr/>
          </p:nvSpPr>
          <p:spPr bwMode="auto">
            <a:xfrm rot="20372092" flipH="1">
              <a:off x="11543153" y="5212817"/>
              <a:ext cx="186610" cy="186255"/>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81" name="Freeform 30">
              <a:extLst>
                <a:ext uri="{FF2B5EF4-FFF2-40B4-BE49-F238E27FC236}">
                  <a16:creationId xmlns:a16="http://schemas.microsoft.com/office/drawing/2014/main" id="{90D82CB4-9807-154C-A14B-0D7B808BFB3E}"/>
                </a:ext>
              </a:extLst>
            </p:cNvPr>
            <p:cNvSpPr>
              <a:spLocks noChangeArrowheads="1"/>
            </p:cNvSpPr>
            <p:nvPr/>
          </p:nvSpPr>
          <p:spPr bwMode="auto">
            <a:xfrm rot="20372092" flipH="1">
              <a:off x="11316527" y="6187329"/>
              <a:ext cx="296207"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83" name="Freeform 82">
              <a:extLst>
                <a:ext uri="{FF2B5EF4-FFF2-40B4-BE49-F238E27FC236}">
                  <a16:creationId xmlns:a16="http://schemas.microsoft.com/office/drawing/2014/main" id="{A11B44FD-872A-E746-BB26-5A053C9299FD}"/>
                </a:ext>
              </a:extLst>
            </p:cNvPr>
            <p:cNvSpPr>
              <a:spLocks noChangeArrowheads="1"/>
            </p:cNvSpPr>
            <p:nvPr/>
          </p:nvSpPr>
          <p:spPr bwMode="auto">
            <a:xfrm rot="20372092" flipH="1">
              <a:off x="10892878" y="5355689"/>
              <a:ext cx="839030" cy="837428"/>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86" name="Freeform 85">
              <a:extLst>
                <a:ext uri="{FF2B5EF4-FFF2-40B4-BE49-F238E27FC236}">
                  <a16:creationId xmlns:a16="http://schemas.microsoft.com/office/drawing/2014/main" id="{A05642E1-76C6-B444-8BB9-C1297EDFDF58}"/>
                </a:ext>
              </a:extLst>
            </p:cNvPr>
            <p:cNvSpPr>
              <a:spLocks noChangeArrowheads="1"/>
            </p:cNvSpPr>
            <p:nvPr/>
          </p:nvSpPr>
          <p:spPr bwMode="auto">
            <a:xfrm rot="20372092" flipH="1">
              <a:off x="11860406" y="6584369"/>
              <a:ext cx="148868"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grpSp>
        <p:nvGrpSpPr>
          <p:cNvPr id="180" name="Group 179">
            <a:extLst>
              <a:ext uri="{FF2B5EF4-FFF2-40B4-BE49-F238E27FC236}">
                <a16:creationId xmlns:a16="http://schemas.microsoft.com/office/drawing/2014/main" id="{7C20B41E-C091-2443-B55A-AF6046C28C5A}"/>
              </a:ext>
            </a:extLst>
          </p:cNvPr>
          <p:cNvGrpSpPr/>
          <p:nvPr userDrawn="1"/>
        </p:nvGrpSpPr>
        <p:grpSpPr>
          <a:xfrm>
            <a:off x="-1" y="-1"/>
            <a:ext cx="1457291" cy="2057011"/>
            <a:chOff x="-1" y="-1"/>
            <a:chExt cx="1457291" cy="2057011"/>
          </a:xfrm>
        </p:grpSpPr>
        <p:sp>
          <p:nvSpPr>
            <p:cNvPr id="24" name="Freeform 8">
              <a:extLst>
                <a:ext uri="{FF2B5EF4-FFF2-40B4-BE49-F238E27FC236}">
                  <a16:creationId xmlns:a16="http://schemas.microsoft.com/office/drawing/2014/main" id="{3F1B379E-FEC6-F24C-8FC5-74F8A2E10FF4}"/>
                </a:ext>
              </a:extLst>
            </p:cNvPr>
            <p:cNvSpPr>
              <a:spLocks noChangeArrowheads="1"/>
            </p:cNvSpPr>
            <p:nvPr/>
          </p:nvSpPr>
          <p:spPr bwMode="auto">
            <a:xfrm rot="1245344">
              <a:off x="585726" y="1597109"/>
              <a:ext cx="174429"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12">
              <a:extLst>
                <a:ext uri="{FF2B5EF4-FFF2-40B4-BE49-F238E27FC236}">
                  <a16:creationId xmlns:a16="http://schemas.microsoft.com/office/drawing/2014/main" id="{2FFB6BDD-C8D6-A649-8FA6-4260D07A6AB5}"/>
                </a:ext>
              </a:extLst>
            </p:cNvPr>
            <p:cNvSpPr>
              <a:spLocks noChangeArrowheads="1"/>
            </p:cNvSpPr>
            <p:nvPr/>
          </p:nvSpPr>
          <p:spPr bwMode="auto">
            <a:xfrm rot="1245344">
              <a:off x="775007" y="185010"/>
              <a:ext cx="277903"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3" name="Freeform 17">
              <a:extLst>
                <a:ext uri="{FF2B5EF4-FFF2-40B4-BE49-F238E27FC236}">
                  <a16:creationId xmlns:a16="http://schemas.microsoft.com/office/drawing/2014/main" id="{4C2D2343-3560-B24C-A3C4-F9DC768B7E3F}"/>
                </a:ext>
              </a:extLst>
            </p:cNvPr>
            <p:cNvSpPr>
              <a:spLocks noChangeArrowheads="1"/>
            </p:cNvSpPr>
            <p:nvPr/>
          </p:nvSpPr>
          <p:spPr bwMode="auto">
            <a:xfrm rot="1245344">
              <a:off x="334698" y="762464"/>
              <a:ext cx="20399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6" name="Freeform 20">
              <a:extLst>
                <a:ext uri="{FF2B5EF4-FFF2-40B4-BE49-F238E27FC236}">
                  <a16:creationId xmlns:a16="http://schemas.microsoft.com/office/drawing/2014/main" id="{D0AD3F23-4BA4-3E48-8C4C-8AE89F07D36A}"/>
                </a:ext>
              </a:extLst>
            </p:cNvPr>
            <p:cNvSpPr>
              <a:spLocks noChangeArrowheads="1"/>
            </p:cNvSpPr>
            <p:nvPr/>
          </p:nvSpPr>
          <p:spPr bwMode="auto">
            <a:xfrm rot="1245344">
              <a:off x="1120259" y="234262"/>
              <a:ext cx="337031"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8" name="Freeform 22">
              <a:extLst>
                <a:ext uri="{FF2B5EF4-FFF2-40B4-BE49-F238E27FC236}">
                  <a16:creationId xmlns:a16="http://schemas.microsoft.com/office/drawing/2014/main" id="{8740A47E-B725-264B-9111-7815C7FCD68D}"/>
                </a:ext>
              </a:extLst>
            </p:cNvPr>
            <p:cNvSpPr>
              <a:spLocks noChangeArrowheads="1"/>
            </p:cNvSpPr>
            <p:nvPr/>
          </p:nvSpPr>
          <p:spPr bwMode="auto">
            <a:xfrm rot="1245344">
              <a:off x="354515" y="471575"/>
              <a:ext cx="250310"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0" name="Freeform 24">
              <a:extLst>
                <a:ext uri="{FF2B5EF4-FFF2-40B4-BE49-F238E27FC236}">
                  <a16:creationId xmlns:a16="http://schemas.microsoft.com/office/drawing/2014/main" id="{1C485825-1403-6244-A917-0A72F3961C3F}"/>
                </a:ext>
              </a:extLst>
            </p:cNvPr>
            <p:cNvSpPr>
              <a:spLocks noChangeArrowheads="1"/>
            </p:cNvSpPr>
            <p:nvPr/>
          </p:nvSpPr>
          <p:spPr bwMode="auto">
            <a:xfrm rot="1245344">
              <a:off x="583079" y="356247"/>
              <a:ext cx="186254" cy="186254"/>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6" name="Freeform 30">
              <a:extLst>
                <a:ext uri="{FF2B5EF4-FFF2-40B4-BE49-F238E27FC236}">
                  <a16:creationId xmlns:a16="http://schemas.microsoft.com/office/drawing/2014/main" id="{EB336EB3-CFBD-DF40-A6A1-291CF016DC4E}"/>
                </a:ext>
              </a:extLst>
            </p:cNvPr>
            <p:cNvSpPr>
              <a:spLocks noChangeArrowheads="1"/>
            </p:cNvSpPr>
            <p:nvPr/>
          </p:nvSpPr>
          <p:spPr bwMode="auto">
            <a:xfrm rot="1245344">
              <a:off x="694061" y="1331265"/>
              <a:ext cx="295642"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8" name="Freeform 47">
              <a:extLst>
                <a:ext uri="{FF2B5EF4-FFF2-40B4-BE49-F238E27FC236}">
                  <a16:creationId xmlns:a16="http://schemas.microsoft.com/office/drawing/2014/main" id="{E76631F8-72CB-F346-904B-1E1CBC27D89A}"/>
                </a:ext>
              </a:extLst>
            </p:cNvPr>
            <p:cNvSpPr>
              <a:spLocks noChangeArrowheads="1"/>
            </p:cNvSpPr>
            <p:nvPr/>
          </p:nvSpPr>
          <p:spPr bwMode="auto">
            <a:xfrm rot="1245344">
              <a:off x="578342" y="500440"/>
              <a:ext cx="837428" cy="837427"/>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51" name="Freeform 50">
              <a:extLst>
                <a:ext uri="{FF2B5EF4-FFF2-40B4-BE49-F238E27FC236}">
                  <a16:creationId xmlns:a16="http://schemas.microsoft.com/office/drawing/2014/main" id="{16B520BB-560C-2D4F-9CFB-4DE80D0A827A}"/>
                </a:ext>
              </a:extLst>
            </p:cNvPr>
            <p:cNvSpPr>
              <a:spLocks noChangeArrowheads="1"/>
            </p:cNvSpPr>
            <p:nvPr/>
          </p:nvSpPr>
          <p:spPr bwMode="auto">
            <a:xfrm rot="1245344">
              <a:off x="296330" y="1726137"/>
              <a:ext cx="148584"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179" name="Freeform 178">
              <a:extLst>
                <a:ext uri="{FF2B5EF4-FFF2-40B4-BE49-F238E27FC236}">
                  <a16:creationId xmlns:a16="http://schemas.microsoft.com/office/drawing/2014/main" id="{DFD53FC1-1E3E-5749-B6F8-B06A72897154}"/>
                </a:ext>
              </a:extLst>
            </p:cNvPr>
            <p:cNvSpPr/>
            <p:nvPr userDrawn="1"/>
          </p:nvSpPr>
          <p:spPr>
            <a:xfrm>
              <a:off x="-1" y="-1"/>
              <a:ext cx="879320" cy="380734"/>
            </a:xfrm>
            <a:custGeom>
              <a:avLst/>
              <a:gdLst>
                <a:gd name="connsiteX0" fmla="*/ 320198 w 879320"/>
                <a:gd name="connsiteY0" fmla="*/ 1 h 380734"/>
                <a:gd name="connsiteX1" fmla="*/ 482377 w 879320"/>
                <a:gd name="connsiteY1" fmla="*/ 1 h 380734"/>
                <a:gd name="connsiteX2" fmla="*/ 458583 w 879320"/>
                <a:gd name="connsiteY2" fmla="*/ 16864 h 380734"/>
                <a:gd name="connsiteX3" fmla="*/ 352356 w 879320"/>
                <a:gd name="connsiteY3" fmla="*/ 20254 h 380734"/>
                <a:gd name="connsiteX4" fmla="*/ 0 w 879320"/>
                <a:gd name="connsiteY4" fmla="*/ 0 h 380734"/>
                <a:gd name="connsiteX5" fmla="*/ 151399 w 879320"/>
                <a:gd name="connsiteY5" fmla="*/ 0 h 380734"/>
                <a:gd name="connsiteX6" fmla="*/ 152367 w 879320"/>
                <a:gd name="connsiteY6" fmla="*/ 2850 h 380734"/>
                <a:gd name="connsiteX7" fmla="*/ 305118 w 879320"/>
                <a:gd name="connsiteY7" fmla="*/ 146601 h 380734"/>
                <a:gd name="connsiteX8" fmla="*/ 633770 w 879320"/>
                <a:gd name="connsiteY8" fmla="*/ 37025 h 380734"/>
                <a:gd name="connsiteX9" fmla="*/ 652236 w 879320"/>
                <a:gd name="connsiteY9" fmla="*/ 0 h 380734"/>
                <a:gd name="connsiteX10" fmla="*/ 863615 w 879320"/>
                <a:gd name="connsiteY10" fmla="*/ 0 h 380734"/>
                <a:gd name="connsiteX11" fmla="*/ 879320 w 879320"/>
                <a:gd name="connsiteY11" fmla="*/ 5952 h 380734"/>
                <a:gd name="connsiteX12" fmla="*/ 836156 w 879320"/>
                <a:gd name="connsiteY12" fmla="*/ 119848 h 380734"/>
                <a:gd name="connsiteX13" fmla="*/ 746063 w 879320"/>
                <a:gd name="connsiteY13" fmla="*/ 85705 h 380734"/>
                <a:gd name="connsiteX14" fmla="*/ 696590 w 879320"/>
                <a:gd name="connsiteY14" fmla="*/ 154430 h 380734"/>
                <a:gd name="connsiteX15" fmla="*/ 757531 w 879320"/>
                <a:gd name="connsiteY15" fmla="*/ 228909 h 380734"/>
                <a:gd name="connsiteX16" fmla="*/ 663292 w 879320"/>
                <a:gd name="connsiteY16" fmla="*/ 306002 h 380734"/>
                <a:gd name="connsiteX17" fmla="*/ 602351 w 879320"/>
                <a:gd name="connsiteY17" fmla="*/ 231522 h 380734"/>
                <a:gd name="connsiteX18" fmla="*/ 525105 w 879320"/>
                <a:gd name="connsiteY18" fmla="*/ 266299 h 380734"/>
                <a:gd name="connsiteX19" fmla="*/ 540505 w 879320"/>
                <a:gd name="connsiteY19" fmla="*/ 361282 h 380734"/>
                <a:gd name="connsiteX20" fmla="*/ 420299 w 879320"/>
                <a:gd name="connsiteY20" fmla="*/ 380734 h 380734"/>
                <a:gd name="connsiteX21" fmla="*/ 404899 w 879320"/>
                <a:gd name="connsiteY21" fmla="*/ 285752 h 380734"/>
                <a:gd name="connsiteX22" fmla="*/ 320712 w 879320"/>
                <a:gd name="connsiteY22" fmla="*/ 277029 h 380734"/>
                <a:gd name="connsiteX23" fmla="*/ 286497 w 879320"/>
                <a:gd name="connsiteY23" fmla="*/ 367310 h 380734"/>
                <a:gd name="connsiteX24" fmla="*/ 172784 w 879320"/>
                <a:gd name="connsiteY24" fmla="*/ 324214 h 380734"/>
                <a:gd name="connsiteX25" fmla="*/ 206998 w 879320"/>
                <a:gd name="connsiteY25" fmla="*/ 233933 h 380734"/>
                <a:gd name="connsiteX26" fmla="*/ 138175 w 879320"/>
                <a:gd name="connsiteY26" fmla="*/ 184668 h 380734"/>
                <a:gd name="connsiteX27" fmla="*/ 63482 w 879320"/>
                <a:gd name="connsiteY27" fmla="*/ 245507 h 380734"/>
                <a:gd name="connsiteX28" fmla="*/ 0 w 879320"/>
                <a:gd name="connsiteY28" fmla="*/ 167937 h 380734"/>
                <a:gd name="connsiteX29" fmla="*/ 0 w 879320"/>
                <a:gd name="connsiteY29" fmla="*/ 140164 h 380734"/>
                <a:gd name="connsiteX30" fmla="*/ 61055 w 879320"/>
                <a:gd name="connsiteY30" fmla="*/ 90433 h 380734"/>
                <a:gd name="connsiteX31" fmla="*/ 26260 w 879320"/>
                <a:gd name="connsiteY31" fmla="*/ 13195 h 380734"/>
                <a:gd name="connsiteX32" fmla="*/ 0 w 879320"/>
                <a:gd name="connsiteY32" fmla="*/ 17470 h 3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9320" h="380734">
                  <a:moveTo>
                    <a:pt x="320198" y="1"/>
                  </a:moveTo>
                  <a:lnTo>
                    <a:pt x="482377" y="1"/>
                  </a:lnTo>
                  <a:lnTo>
                    <a:pt x="458583" y="16864"/>
                  </a:lnTo>
                  <a:cubicBezTo>
                    <a:pt x="426139" y="31534"/>
                    <a:pt x="388153" y="33821"/>
                    <a:pt x="352356" y="20254"/>
                  </a:cubicBezTo>
                  <a:close/>
                  <a:moveTo>
                    <a:pt x="0" y="0"/>
                  </a:moveTo>
                  <a:lnTo>
                    <a:pt x="151399" y="0"/>
                  </a:lnTo>
                  <a:lnTo>
                    <a:pt x="152367" y="2850"/>
                  </a:lnTo>
                  <a:cubicBezTo>
                    <a:pt x="181163" y="66821"/>
                    <a:pt x="234361" y="119785"/>
                    <a:pt x="305118" y="146601"/>
                  </a:cubicBezTo>
                  <a:cubicBezTo>
                    <a:pt x="428944" y="193528"/>
                    <a:pt x="565574" y="144850"/>
                    <a:pt x="633770" y="37025"/>
                  </a:cubicBezTo>
                  <a:lnTo>
                    <a:pt x="652236" y="0"/>
                  </a:lnTo>
                  <a:lnTo>
                    <a:pt x="863615" y="0"/>
                  </a:lnTo>
                  <a:lnTo>
                    <a:pt x="879320" y="5952"/>
                  </a:lnTo>
                  <a:lnTo>
                    <a:pt x="836156" y="119848"/>
                  </a:lnTo>
                  <a:lnTo>
                    <a:pt x="746063" y="85705"/>
                  </a:lnTo>
                  <a:cubicBezTo>
                    <a:pt x="731824" y="110661"/>
                    <a:pt x="715263" y="133543"/>
                    <a:pt x="696590" y="154430"/>
                  </a:cubicBezTo>
                  <a:lnTo>
                    <a:pt x="757531" y="228909"/>
                  </a:lnTo>
                  <a:lnTo>
                    <a:pt x="663292" y="306002"/>
                  </a:lnTo>
                  <a:lnTo>
                    <a:pt x="602351" y="231522"/>
                  </a:lnTo>
                  <a:cubicBezTo>
                    <a:pt x="577788" y="245874"/>
                    <a:pt x="552135" y="257423"/>
                    <a:pt x="525105" y="266299"/>
                  </a:cubicBezTo>
                  <a:lnTo>
                    <a:pt x="540505" y="361282"/>
                  </a:lnTo>
                  <a:lnTo>
                    <a:pt x="420299" y="380734"/>
                  </a:lnTo>
                  <a:lnTo>
                    <a:pt x="404899" y="285752"/>
                  </a:lnTo>
                  <a:cubicBezTo>
                    <a:pt x="376800" y="286096"/>
                    <a:pt x="348763" y="283119"/>
                    <a:pt x="320712" y="277029"/>
                  </a:cubicBezTo>
                  <a:lnTo>
                    <a:pt x="286497" y="367310"/>
                  </a:lnTo>
                  <a:lnTo>
                    <a:pt x="172784" y="324214"/>
                  </a:lnTo>
                  <a:lnTo>
                    <a:pt x="206998" y="233933"/>
                  </a:lnTo>
                  <a:cubicBezTo>
                    <a:pt x="181956" y="219902"/>
                    <a:pt x="158989" y="203550"/>
                    <a:pt x="138175" y="184668"/>
                  </a:cubicBezTo>
                  <a:lnTo>
                    <a:pt x="63482" y="245507"/>
                  </a:lnTo>
                  <a:lnTo>
                    <a:pt x="0" y="167937"/>
                  </a:lnTo>
                  <a:lnTo>
                    <a:pt x="0" y="140164"/>
                  </a:lnTo>
                  <a:lnTo>
                    <a:pt x="61055" y="90433"/>
                  </a:lnTo>
                  <a:cubicBezTo>
                    <a:pt x="46697" y="65872"/>
                    <a:pt x="34933" y="40143"/>
                    <a:pt x="26260" y="13195"/>
                  </a:cubicBezTo>
                  <a:lnTo>
                    <a:pt x="0" y="17470"/>
                  </a:ln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8" name="Freeform 147">
              <a:extLst>
                <a:ext uri="{FF2B5EF4-FFF2-40B4-BE49-F238E27FC236}">
                  <a16:creationId xmlns:a16="http://schemas.microsoft.com/office/drawing/2014/main" id="{B9B1903E-034D-3446-B07F-1E20D22CC793}"/>
                </a:ext>
              </a:extLst>
            </p:cNvPr>
            <p:cNvSpPr/>
            <p:nvPr userDrawn="1"/>
          </p:nvSpPr>
          <p:spPr>
            <a:xfrm>
              <a:off x="954290" y="0"/>
              <a:ext cx="368850" cy="248776"/>
            </a:xfrm>
            <a:custGeom>
              <a:avLst/>
              <a:gdLst>
                <a:gd name="connsiteX0" fmla="*/ 12888 w 368850"/>
                <a:gd name="connsiteY0" fmla="*/ 0 h 248776"/>
                <a:gd name="connsiteX1" fmla="*/ 105610 w 368850"/>
                <a:gd name="connsiteY1" fmla="*/ 0 h 248776"/>
                <a:gd name="connsiteX2" fmla="*/ 88083 w 368850"/>
                <a:gd name="connsiteY2" fmla="*/ 27894 h 248776"/>
                <a:gd name="connsiteX3" fmla="*/ 147888 w 368850"/>
                <a:gd name="connsiteY3" fmla="*/ 160693 h 248776"/>
                <a:gd name="connsiteX4" fmla="*/ 280688 w 368850"/>
                <a:gd name="connsiteY4" fmla="*/ 100887 h 248776"/>
                <a:gd name="connsiteX5" fmla="*/ 278331 w 368850"/>
                <a:gd name="connsiteY5" fmla="*/ 22082 h 248776"/>
                <a:gd name="connsiteX6" fmla="*/ 262709 w 368850"/>
                <a:gd name="connsiteY6" fmla="*/ 0 h 248776"/>
                <a:gd name="connsiteX7" fmla="*/ 317653 w 368850"/>
                <a:gd name="connsiteY7" fmla="*/ 0 h 248776"/>
                <a:gd name="connsiteX8" fmla="*/ 325688 w 368850"/>
                <a:gd name="connsiteY8" fmla="*/ 18080 h 248776"/>
                <a:gd name="connsiteX9" fmla="*/ 361555 w 368850"/>
                <a:gd name="connsiteY9" fmla="*/ 12322 h 248776"/>
                <a:gd name="connsiteX10" fmla="*/ 368850 w 368850"/>
                <a:gd name="connsiteY10" fmla="*/ 57373 h 248776"/>
                <a:gd name="connsiteX11" fmla="*/ 333191 w 368850"/>
                <a:gd name="connsiteY11" fmla="*/ 63210 h 248776"/>
                <a:gd name="connsiteX12" fmla="*/ 329995 w 368850"/>
                <a:gd name="connsiteY12" fmla="*/ 94967 h 248776"/>
                <a:gd name="connsiteX13" fmla="*/ 363837 w 368850"/>
                <a:gd name="connsiteY13" fmla="*/ 107792 h 248776"/>
                <a:gd name="connsiteX14" fmla="*/ 347607 w 368850"/>
                <a:gd name="connsiteY14" fmla="*/ 150617 h 248776"/>
                <a:gd name="connsiteX15" fmla="*/ 313766 w 368850"/>
                <a:gd name="connsiteY15" fmla="*/ 137791 h 248776"/>
                <a:gd name="connsiteX16" fmla="*/ 295111 w 368850"/>
                <a:gd name="connsiteY16" fmla="*/ 163690 h 248776"/>
                <a:gd name="connsiteX17" fmla="*/ 317944 w 368850"/>
                <a:gd name="connsiteY17" fmla="*/ 191694 h 248776"/>
                <a:gd name="connsiteX18" fmla="*/ 282624 w 368850"/>
                <a:gd name="connsiteY18" fmla="*/ 220594 h 248776"/>
                <a:gd name="connsiteX19" fmla="*/ 259582 w 368850"/>
                <a:gd name="connsiteY19" fmla="*/ 192511 h 248776"/>
                <a:gd name="connsiteX20" fmla="*/ 230696 w 368850"/>
                <a:gd name="connsiteY20" fmla="*/ 205693 h 248776"/>
                <a:gd name="connsiteX21" fmla="*/ 236454 w 368850"/>
                <a:gd name="connsiteY21" fmla="*/ 241560 h 248776"/>
                <a:gd name="connsiteX22" fmla="*/ 191195 w 368850"/>
                <a:gd name="connsiteY22" fmla="*/ 248776 h 248776"/>
                <a:gd name="connsiteX23" fmla="*/ 185437 w 368850"/>
                <a:gd name="connsiteY23" fmla="*/ 212908 h 248776"/>
                <a:gd name="connsiteX24" fmla="*/ 153888 w 368850"/>
                <a:gd name="connsiteY24" fmla="*/ 209791 h 248776"/>
                <a:gd name="connsiteX25" fmla="*/ 140984 w 368850"/>
                <a:gd name="connsiteY25" fmla="*/ 243842 h 248776"/>
                <a:gd name="connsiteX26" fmla="*/ 98159 w 368850"/>
                <a:gd name="connsiteY26" fmla="*/ 227612 h 248776"/>
                <a:gd name="connsiteX27" fmla="*/ 111064 w 368850"/>
                <a:gd name="connsiteY27" fmla="*/ 193562 h 248776"/>
                <a:gd name="connsiteX28" fmla="*/ 85165 w 368850"/>
                <a:gd name="connsiteY28" fmla="*/ 174907 h 248776"/>
                <a:gd name="connsiteX29" fmla="*/ 56872 w 368850"/>
                <a:gd name="connsiteY29" fmla="*/ 197870 h 248776"/>
                <a:gd name="connsiteX30" fmla="*/ 27972 w 368850"/>
                <a:gd name="connsiteY30" fmla="*/ 162550 h 248776"/>
                <a:gd name="connsiteX31" fmla="*/ 56056 w 368850"/>
                <a:gd name="connsiteY31" fmla="*/ 139507 h 248776"/>
                <a:gd name="connsiteX32" fmla="*/ 42874 w 368850"/>
                <a:gd name="connsiteY32" fmla="*/ 110622 h 248776"/>
                <a:gd name="connsiteX33" fmla="*/ 7215 w 368850"/>
                <a:gd name="connsiteY33" fmla="*/ 116459 h 248776"/>
                <a:gd name="connsiteX34" fmla="*/ 0 w 368850"/>
                <a:gd name="connsiteY34" fmla="*/ 71200 h 248776"/>
                <a:gd name="connsiteX35" fmla="*/ 35658 w 368850"/>
                <a:gd name="connsiteY35" fmla="*/ 65362 h 248776"/>
                <a:gd name="connsiteX36" fmla="*/ 39063 w 368850"/>
                <a:gd name="connsiteY36" fmla="*/ 33684 h 248776"/>
                <a:gd name="connsiteX37" fmla="*/ 5013 w 368850"/>
                <a:gd name="connsiteY37" fmla="*/ 20780 h 248776"/>
                <a:gd name="connsiteX38" fmla="*/ 12888 w 368850"/>
                <a:gd name="connsiteY38" fmla="*/ 0 h 24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68850" h="248776">
                  <a:moveTo>
                    <a:pt x="12888" y="0"/>
                  </a:moveTo>
                  <a:lnTo>
                    <a:pt x="105610" y="0"/>
                  </a:lnTo>
                  <a:lnTo>
                    <a:pt x="88083" y="27894"/>
                  </a:lnTo>
                  <a:cubicBezTo>
                    <a:pt x="67974" y="80954"/>
                    <a:pt x="94619" y="140505"/>
                    <a:pt x="147888" y="160693"/>
                  </a:cubicBezTo>
                  <a:cubicBezTo>
                    <a:pt x="201158" y="180881"/>
                    <a:pt x="260579" y="153948"/>
                    <a:pt x="280688" y="100887"/>
                  </a:cubicBezTo>
                  <a:cubicBezTo>
                    <a:pt x="290782" y="74253"/>
                    <a:pt x="289148" y="46100"/>
                    <a:pt x="278331" y="22082"/>
                  </a:cubicBezTo>
                  <a:lnTo>
                    <a:pt x="262709" y="0"/>
                  </a:lnTo>
                  <a:lnTo>
                    <a:pt x="317653" y="0"/>
                  </a:lnTo>
                  <a:lnTo>
                    <a:pt x="325688" y="18080"/>
                  </a:lnTo>
                  <a:lnTo>
                    <a:pt x="361555" y="12322"/>
                  </a:lnTo>
                  <a:lnTo>
                    <a:pt x="368850" y="57373"/>
                  </a:lnTo>
                  <a:lnTo>
                    <a:pt x="333191" y="63210"/>
                  </a:lnTo>
                  <a:cubicBezTo>
                    <a:pt x="333180" y="73956"/>
                    <a:pt x="332124" y="84306"/>
                    <a:pt x="329995" y="94967"/>
                  </a:cubicBezTo>
                  <a:lnTo>
                    <a:pt x="363837" y="107792"/>
                  </a:lnTo>
                  <a:lnTo>
                    <a:pt x="347607" y="150617"/>
                  </a:lnTo>
                  <a:lnTo>
                    <a:pt x="313766" y="137791"/>
                  </a:lnTo>
                  <a:cubicBezTo>
                    <a:pt x="308294" y="147185"/>
                    <a:pt x="302146" y="155844"/>
                    <a:pt x="295111" y="163690"/>
                  </a:cubicBezTo>
                  <a:lnTo>
                    <a:pt x="317944" y="191694"/>
                  </a:lnTo>
                  <a:lnTo>
                    <a:pt x="282624" y="220594"/>
                  </a:lnTo>
                  <a:lnTo>
                    <a:pt x="259582" y="192511"/>
                  </a:lnTo>
                  <a:cubicBezTo>
                    <a:pt x="250306" y="198074"/>
                    <a:pt x="240800" y="202355"/>
                    <a:pt x="230696" y="205693"/>
                  </a:cubicBezTo>
                  <a:lnTo>
                    <a:pt x="236454" y="241560"/>
                  </a:lnTo>
                  <a:lnTo>
                    <a:pt x="191195" y="248776"/>
                  </a:lnTo>
                  <a:lnTo>
                    <a:pt x="185437" y="212908"/>
                  </a:lnTo>
                  <a:cubicBezTo>
                    <a:pt x="174899" y="212976"/>
                    <a:pt x="164261" y="212050"/>
                    <a:pt x="153888" y="209791"/>
                  </a:cubicBezTo>
                  <a:lnTo>
                    <a:pt x="140984" y="243842"/>
                  </a:lnTo>
                  <a:lnTo>
                    <a:pt x="98159" y="227612"/>
                  </a:lnTo>
                  <a:lnTo>
                    <a:pt x="111064" y="193562"/>
                  </a:lnTo>
                  <a:cubicBezTo>
                    <a:pt x="101591" y="188299"/>
                    <a:pt x="92802" y="181863"/>
                    <a:pt x="85165" y="174907"/>
                  </a:cubicBezTo>
                  <a:lnTo>
                    <a:pt x="56872" y="197870"/>
                  </a:lnTo>
                  <a:lnTo>
                    <a:pt x="27972" y="162550"/>
                  </a:lnTo>
                  <a:lnTo>
                    <a:pt x="56056" y="139507"/>
                  </a:lnTo>
                  <a:cubicBezTo>
                    <a:pt x="50702" y="130311"/>
                    <a:pt x="46212" y="120726"/>
                    <a:pt x="42874" y="110622"/>
                  </a:cubicBezTo>
                  <a:lnTo>
                    <a:pt x="7215" y="116459"/>
                  </a:lnTo>
                  <a:lnTo>
                    <a:pt x="0" y="71200"/>
                  </a:lnTo>
                  <a:lnTo>
                    <a:pt x="35658" y="65362"/>
                  </a:lnTo>
                  <a:cubicBezTo>
                    <a:pt x="35590" y="54825"/>
                    <a:pt x="36725" y="44266"/>
                    <a:pt x="39063" y="33684"/>
                  </a:cubicBezTo>
                  <a:lnTo>
                    <a:pt x="5013" y="20780"/>
                  </a:lnTo>
                  <a:lnTo>
                    <a:pt x="12888" y="0"/>
                  </a:lnTo>
                  <a:close/>
                </a:path>
              </a:pathLst>
            </a:cu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4" name="Freeform 163">
              <a:extLst>
                <a:ext uri="{FF2B5EF4-FFF2-40B4-BE49-F238E27FC236}">
                  <a16:creationId xmlns:a16="http://schemas.microsoft.com/office/drawing/2014/main" id="{F93C8D43-CFF5-0C47-9997-BEFA6E9B210C}"/>
                </a:ext>
              </a:extLst>
            </p:cNvPr>
            <p:cNvSpPr/>
            <p:nvPr userDrawn="1"/>
          </p:nvSpPr>
          <p:spPr>
            <a:xfrm>
              <a:off x="1" y="280516"/>
              <a:ext cx="340625" cy="722170"/>
            </a:xfrm>
            <a:custGeom>
              <a:avLst/>
              <a:gdLst>
                <a:gd name="connsiteX0" fmla="*/ 59628 w 340625"/>
                <a:gd name="connsiteY0" fmla="*/ 0 h 722170"/>
                <a:gd name="connsiteX1" fmla="*/ 157835 w 340625"/>
                <a:gd name="connsiteY1" fmla="*/ 37218 h 722170"/>
                <a:gd name="connsiteX2" fmla="*/ 118727 w 340625"/>
                <a:gd name="connsiteY2" fmla="*/ 140409 h 722170"/>
                <a:gd name="connsiteX3" fmla="*/ 193621 w 340625"/>
                <a:gd name="connsiteY3" fmla="*/ 212031 h 722170"/>
                <a:gd name="connsiteX4" fmla="*/ 293179 w 340625"/>
                <a:gd name="connsiteY4" fmla="*/ 166867 h 722170"/>
                <a:gd name="connsiteX5" fmla="*/ 336477 w 340625"/>
                <a:gd name="connsiteY5" fmla="*/ 262588 h 722170"/>
                <a:gd name="connsiteX6" fmla="*/ 235061 w 340625"/>
                <a:gd name="connsiteY6" fmla="*/ 308242 h 722170"/>
                <a:gd name="connsiteX7" fmla="*/ 237403 w 340625"/>
                <a:gd name="connsiteY7" fmla="*/ 404208 h 722170"/>
                <a:gd name="connsiteX8" fmla="*/ 340625 w 340625"/>
                <a:gd name="connsiteY8" fmla="*/ 443327 h 722170"/>
                <a:gd name="connsiteX9" fmla="*/ 303418 w 340625"/>
                <a:gd name="connsiteY9" fmla="*/ 541504 h 722170"/>
                <a:gd name="connsiteX10" fmla="*/ 200196 w 340625"/>
                <a:gd name="connsiteY10" fmla="*/ 502385 h 722170"/>
                <a:gd name="connsiteX11" fmla="*/ 131850 w 340625"/>
                <a:gd name="connsiteY11" fmla="*/ 574906 h 722170"/>
                <a:gd name="connsiteX12" fmla="*/ 178703 w 340625"/>
                <a:gd name="connsiteY12" fmla="*/ 678901 h 722170"/>
                <a:gd name="connsiteX13" fmla="*/ 82969 w 340625"/>
                <a:gd name="connsiteY13" fmla="*/ 722170 h 722170"/>
                <a:gd name="connsiteX14" fmla="*/ 36325 w 340625"/>
                <a:gd name="connsiteY14" fmla="*/ 618254 h 722170"/>
                <a:gd name="connsiteX15" fmla="*/ 0 w 340625"/>
                <a:gd name="connsiteY15" fmla="*/ 622923 h 722170"/>
                <a:gd name="connsiteX16" fmla="*/ 0 w 340625"/>
                <a:gd name="connsiteY16" fmla="*/ 515862 h 722170"/>
                <a:gd name="connsiteX17" fmla="*/ 43005 w 340625"/>
                <a:gd name="connsiteY17" fmla="*/ 505730 h 722170"/>
                <a:gd name="connsiteX18" fmla="*/ 125607 w 340625"/>
                <a:gd name="connsiteY18" fmla="*/ 417978 h 722170"/>
                <a:gd name="connsiteX19" fmla="*/ 34316 w 340625"/>
                <a:gd name="connsiteY19" fmla="*/ 214964 h 722170"/>
                <a:gd name="connsiteX20" fmla="*/ 0 w 340625"/>
                <a:gd name="connsiteY20" fmla="*/ 209382 h 722170"/>
                <a:gd name="connsiteX21" fmla="*/ 0 w 340625"/>
                <a:gd name="connsiteY21" fmla="*/ 101911 h 722170"/>
                <a:gd name="connsiteX22" fmla="*/ 20520 w 340625"/>
                <a:gd name="connsiteY22" fmla="*/ 103190 h 722170"/>
                <a:gd name="connsiteX23" fmla="*/ 59628 w 340625"/>
                <a:gd name="connsiteY23" fmla="*/ 0 h 7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5" h="722170">
                  <a:moveTo>
                    <a:pt x="59628" y="0"/>
                  </a:moveTo>
                  <a:lnTo>
                    <a:pt x="157835" y="37218"/>
                  </a:lnTo>
                  <a:lnTo>
                    <a:pt x="118727" y="140409"/>
                  </a:lnTo>
                  <a:cubicBezTo>
                    <a:pt x="148582" y="159368"/>
                    <a:pt x="173971" y="183801"/>
                    <a:pt x="193621" y="212031"/>
                  </a:cubicBezTo>
                  <a:lnTo>
                    <a:pt x="293179" y="166867"/>
                  </a:lnTo>
                  <a:lnTo>
                    <a:pt x="336477" y="262588"/>
                  </a:lnTo>
                  <a:lnTo>
                    <a:pt x="235061" y="308242"/>
                  </a:lnTo>
                  <a:cubicBezTo>
                    <a:pt x="241650" y="339406"/>
                    <a:pt x="242743" y="371831"/>
                    <a:pt x="237403" y="404208"/>
                  </a:cubicBezTo>
                  <a:lnTo>
                    <a:pt x="340625" y="443327"/>
                  </a:lnTo>
                  <a:lnTo>
                    <a:pt x="303418" y="541504"/>
                  </a:lnTo>
                  <a:lnTo>
                    <a:pt x="200196" y="502385"/>
                  </a:lnTo>
                  <a:cubicBezTo>
                    <a:pt x="182053" y="531342"/>
                    <a:pt x="158642" y="555915"/>
                    <a:pt x="131850" y="574906"/>
                  </a:cubicBezTo>
                  <a:lnTo>
                    <a:pt x="178703" y="678901"/>
                  </a:lnTo>
                  <a:lnTo>
                    <a:pt x="82969" y="722170"/>
                  </a:lnTo>
                  <a:lnTo>
                    <a:pt x="36325" y="618254"/>
                  </a:lnTo>
                  <a:lnTo>
                    <a:pt x="0" y="622923"/>
                  </a:lnTo>
                  <a:lnTo>
                    <a:pt x="0" y="515862"/>
                  </a:lnTo>
                  <a:lnTo>
                    <a:pt x="43005" y="505730"/>
                  </a:lnTo>
                  <a:cubicBezTo>
                    <a:pt x="79678" y="489200"/>
                    <a:pt x="110066" y="458672"/>
                    <a:pt x="125607" y="417978"/>
                  </a:cubicBezTo>
                  <a:cubicBezTo>
                    <a:pt x="156193" y="336642"/>
                    <a:pt x="115519" y="245977"/>
                    <a:pt x="34316" y="214964"/>
                  </a:cubicBezTo>
                  <a:lnTo>
                    <a:pt x="0" y="209382"/>
                  </a:lnTo>
                  <a:lnTo>
                    <a:pt x="0" y="101911"/>
                  </a:lnTo>
                  <a:lnTo>
                    <a:pt x="20520" y="103190"/>
                  </a:lnTo>
                  <a:lnTo>
                    <a:pt x="59628" y="0"/>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2" name="Freeform 161">
              <a:extLst>
                <a:ext uri="{FF2B5EF4-FFF2-40B4-BE49-F238E27FC236}">
                  <a16:creationId xmlns:a16="http://schemas.microsoft.com/office/drawing/2014/main" id="{C0E315D7-F98D-7B45-A33C-240C27AA7345}"/>
                </a:ext>
              </a:extLst>
            </p:cNvPr>
            <p:cNvSpPr/>
            <p:nvPr userDrawn="1"/>
          </p:nvSpPr>
          <p:spPr>
            <a:xfrm>
              <a:off x="0" y="992497"/>
              <a:ext cx="686577" cy="717367"/>
            </a:xfrm>
            <a:custGeom>
              <a:avLst/>
              <a:gdLst>
                <a:gd name="connsiteX0" fmla="*/ 314767 w 686577"/>
                <a:gd name="connsiteY0" fmla="*/ 0 h 717367"/>
                <a:gd name="connsiteX1" fmla="*/ 326078 w 686577"/>
                <a:gd name="connsiteY1" fmla="*/ 69733 h 717367"/>
                <a:gd name="connsiteX2" fmla="*/ 387542 w 686577"/>
                <a:gd name="connsiteY2" fmla="*/ 75829 h 717367"/>
                <a:gd name="connsiteX3" fmla="*/ 412554 w 686577"/>
                <a:gd name="connsiteY3" fmla="*/ 9830 h 717367"/>
                <a:gd name="connsiteX4" fmla="*/ 495888 w 686577"/>
                <a:gd name="connsiteY4" fmla="*/ 41412 h 717367"/>
                <a:gd name="connsiteX5" fmla="*/ 470876 w 686577"/>
                <a:gd name="connsiteY5" fmla="*/ 107411 h 717367"/>
                <a:gd name="connsiteX6" fmla="*/ 521151 w 686577"/>
                <a:gd name="connsiteY6" fmla="*/ 143662 h 717367"/>
                <a:gd name="connsiteX7" fmla="*/ 575838 w 686577"/>
                <a:gd name="connsiteY7" fmla="*/ 98941 h 717367"/>
                <a:gd name="connsiteX8" fmla="*/ 632063 w 686577"/>
                <a:gd name="connsiteY8" fmla="*/ 168020 h 717367"/>
                <a:gd name="connsiteX9" fmla="*/ 577455 w 686577"/>
                <a:gd name="connsiteY9" fmla="*/ 212532 h 717367"/>
                <a:gd name="connsiteX10" fmla="*/ 603086 w 686577"/>
                <a:gd name="connsiteY10" fmla="*/ 269061 h 717367"/>
                <a:gd name="connsiteX11" fmla="*/ 672402 w 686577"/>
                <a:gd name="connsiteY11" fmla="*/ 257591 h 717367"/>
                <a:gd name="connsiteX12" fmla="*/ 686577 w 686577"/>
                <a:gd name="connsiteY12" fmla="*/ 345607 h 717367"/>
                <a:gd name="connsiteX13" fmla="*/ 617132 w 686577"/>
                <a:gd name="connsiteY13" fmla="*/ 356789 h 717367"/>
                <a:gd name="connsiteX14" fmla="*/ 610957 w 686577"/>
                <a:gd name="connsiteY14" fmla="*/ 418462 h 717367"/>
                <a:gd name="connsiteX15" fmla="*/ 676747 w 686577"/>
                <a:gd name="connsiteY15" fmla="*/ 443395 h 717367"/>
                <a:gd name="connsiteX16" fmla="*/ 645165 w 686577"/>
                <a:gd name="connsiteY16" fmla="*/ 526729 h 717367"/>
                <a:gd name="connsiteX17" fmla="*/ 579375 w 686577"/>
                <a:gd name="connsiteY17" fmla="*/ 501796 h 717367"/>
                <a:gd name="connsiteX18" fmla="*/ 543124 w 686577"/>
                <a:gd name="connsiteY18" fmla="*/ 552071 h 717367"/>
                <a:gd name="connsiteX19" fmla="*/ 587715 w 686577"/>
                <a:gd name="connsiteY19" fmla="*/ 606470 h 717367"/>
                <a:gd name="connsiteX20" fmla="*/ 518924 w 686577"/>
                <a:gd name="connsiteY20" fmla="*/ 662566 h 717367"/>
                <a:gd name="connsiteX21" fmla="*/ 474463 w 686577"/>
                <a:gd name="connsiteY21" fmla="*/ 608454 h 717367"/>
                <a:gd name="connsiteX22" fmla="*/ 417883 w 686577"/>
                <a:gd name="connsiteY22" fmla="*/ 633588 h 717367"/>
                <a:gd name="connsiteX23" fmla="*/ 429274 w 686577"/>
                <a:gd name="connsiteY23" fmla="*/ 703113 h 717367"/>
                <a:gd name="connsiteX24" fmla="*/ 341467 w 686577"/>
                <a:gd name="connsiteY24" fmla="*/ 717367 h 717367"/>
                <a:gd name="connsiteX25" fmla="*/ 330076 w 686577"/>
                <a:gd name="connsiteY25" fmla="*/ 647843 h 717367"/>
                <a:gd name="connsiteX26" fmla="*/ 268482 w 686577"/>
                <a:gd name="connsiteY26" fmla="*/ 641459 h 717367"/>
                <a:gd name="connsiteX27" fmla="*/ 243470 w 686577"/>
                <a:gd name="connsiteY27" fmla="*/ 707458 h 717367"/>
                <a:gd name="connsiteX28" fmla="*/ 160136 w 686577"/>
                <a:gd name="connsiteY28" fmla="*/ 675876 h 717367"/>
                <a:gd name="connsiteX29" fmla="*/ 185148 w 686577"/>
                <a:gd name="connsiteY29" fmla="*/ 609877 h 717367"/>
                <a:gd name="connsiteX30" fmla="*/ 135003 w 686577"/>
                <a:gd name="connsiteY30" fmla="*/ 573914 h 717367"/>
                <a:gd name="connsiteX31" fmla="*/ 80395 w 686577"/>
                <a:gd name="connsiteY31" fmla="*/ 618426 h 717367"/>
                <a:gd name="connsiteX32" fmla="*/ 23882 w 686577"/>
                <a:gd name="connsiteY32" fmla="*/ 549477 h 717367"/>
                <a:gd name="connsiteX33" fmla="*/ 78490 w 686577"/>
                <a:gd name="connsiteY33" fmla="*/ 504965 h 717367"/>
                <a:gd name="connsiteX34" fmla="*/ 52989 w 686577"/>
                <a:gd name="connsiteY34" fmla="*/ 448724 h 717367"/>
                <a:gd name="connsiteX35" fmla="*/ 0 w 686577"/>
                <a:gd name="connsiteY35" fmla="*/ 457106 h 717367"/>
                <a:gd name="connsiteX36" fmla="*/ 0 w 686577"/>
                <a:gd name="connsiteY36" fmla="*/ 367154 h 717367"/>
                <a:gd name="connsiteX37" fmla="*/ 38734 w 686577"/>
                <a:gd name="connsiteY37" fmla="*/ 360917 h 717367"/>
                <a:gd name="connsiteX38" fmla="*/ 45118 w 686577"/>
                <a:gd name="connsiteY38" fmla="*/ 299323 h 717367"/>
                <a:gd name="connsiteX39" fmla="*/ 0 w 686577"/>
                <a:gd name="connsiteY39" fmla="*/ 282224 h 717367"/>
                <a:gd name="connsiteX40" fmla="*/ 0 w 686577"/>
                <a:gd name="connsiteY40" fmla="*/ 219213 h 717367"/>
                <a:gd name="connsiteX41" fmla="*/ 10701 w 686577"/>
                <a:gd name="connsiteY41" fmla="*/ 190977 h 717367"/>
                <a:gd name="connsiteX42" fmla="*/ 76700 w 686577"/>
                <a:gd name="connsiteY42" fmla="*/ 215989 h 717367"/>
                <a:gd name="connsiteX43" fmla="*/ 112742 w 686577"/>
                <a:gd name="connsiteY43" fmla="*/ 165635 h 717367"/>
                <a:gd name="connsiteX44" fmla="*/ 68230 w 686577"/>
                <a:gd name="connsiteY44" fmla="*/ 111027 h 717367"/>
                <a:gd name="connsiteX45" fmla="*/ 137100 w 686577"/>
                <a:gd name="connsiteY45" fmla="*/ 54722 h 717367"/>
                <a:gd name="connsiteX46" fmla="*/ 181612 w 686577"/>
                <a:gd name="connsiteY46" fmla="*/ 109331 h 717367"/>
                <a:gd name="connsiteX47" fmla="*/ 238062 w 686577"/>
                <a:gd name="connsiteY47" fmla="*/ 83909 h 717367"/>
                <a:gd name="connsiteX48" fmla="*/ 226671 w 686577"/>
                <a:gd name="connsiteY48" fmla="*/ 14384 h 717367"/>
                <a:gd name="connsiteX49" fmla="*/ 314767 w 686577"/>
                <a:gd name="connsiteY49" fmla="*/ 0 h 717367"/>
                <a:gd name="connsiteX50" fmla="*/ 320484 w 686577"/>
                <a:gd name="connsiteY50" fmla="*/ 158508 h 717367"/>
                <a:gd name="connsiteX51" fmla="*/ 140523 w 686577"/>
                <a:gd name="connsiteY51" fmla="*/ 287709 h 717367"/>
                <a:gd name="connsiteX52" fmla="*/ 257156 w 686577"/>
                <a:gd name="connsiteY52" fmla="*/ 545924 h 717367"/>
                <a:gd name="connsiteX53" fmla="*/ 515422 w 686577"/>
                <a:gd name="connsiteY53" fmla="*/ 429788 h 717367"/>
                <a:gd name="connsiteX54" fmla="*/ 399077 w 686577"/>
                <a:gd name="connsiteY54" fmla="*/ 171443 h 717367"/>
                <a:gd name="connsiteX55" fmla="*/ 320484 w 686577"/>
                <a:gd name="connsiteY55" fmla="*/ 158508 h 71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86577" h="717367">
                  <a:moveTo>
                    <a:pt x="314767" y="0"/>
                  </a:moveTo>
                  <a:lnTo>
                    <a:pt x="326078" y="69733"/>
                  </a:lnTo>
                  <a:cubicBezTo>
                    <a:pt x="346443" y="69569"/>
                    <a:pt x="366931" y="71601"/>
                    <a:pt x="387542" y="75829"/>
                  </a:cubicBezTo>
                  <a:lnTo>
                    <a:pt x="412554" y="9830"/>
                  </a:lnTo>
                  <a:lnTo>
                    <a:pt x="495888" y="41412"/>
                  </a:lnTo>
                  <a:lnTo>
                    <a:pt x="470876" y="107411"/>
                  </a:lnTo>
                  <a:cubicBezTo>
                    <a:pt x="489113" y="117905"/>
                    <a:pt x="506010" y="130041"/>
                    <a:pt x="521151" y="143662"/>
                  </a:cubicBezTo>
                  <a:lnTo>
                    <a:pt x="575838" y="98941"/>
                  </a:lnTo>
                  <a:lnTo>
                    <a:pt x="632063" y="168020"/>
                  </a:lnTo>
                  <a:lnTo>
                    <a:pt x="577455" y="212532"/>
                  </a:lnTo>
                  <a:cubicBezTo>
                    <a:pt x="588111" y="230424"/>
                    <a:pt x="596463" y="249353"/>
                    <a:pt x="603086" y="269061"/>
                  </a:cubicBezTo>
                  <a:lnTo>
                    <a:pt x="672402" y="257591"/>
                  </a:lnTo>
                  <a:lnTo>
                    <a:pt x="686577" y="345607"/>
                  </a:lnTo>
                  <a:lnTo>
                    <a:pt x="617132" y="356789"/>
                  </a:lnTo>
                  <a:cubicBezTo>
                    <a:pt x="617505" y="377233"/>
                    <a:pt x="615185" y="397851"/>
                    <a:pt x="610957" y="418462"/>
                  </a:cubicBezTo>
                  <a:lnTo>
                    <a:pt x="676747" y="443395"/>
                  </a:lnTo>
                  <a:lnTo>
                    <a:pt x="645165" y="526729"/>
                  </a:lnTo>
                  <a:lnTo>
                    <a:pt x="579375" y="501796"/>
                  </a:lnTo>
                  <a:cubicBezTo>
                    <a:pt x="568881" y="520032"/>
                    <a:pt x="557033" y="536800"/>
                    <a:pt x="543124" y="552071"/>
                  </a:cubicBezTo>
                  <a:lnTo>
                    <a:pt x="587715" y="606470"/>
                  </a:lnTo>
                  <a:lnTo>
                    <a:pt x="518924" y="662566"/>
                  </a:lnTo>
                  <a:lnTo>
                    <a:pt x="474463" y="608454"/>
                  </a:lnTo>
                  <a:cubicBezTo>
                    <a:pt x="456520" y="618613"/>
                    <a:pt x="437721" y="627253"/>
                    <a:pt x="417883" y="633588"/>
                  </a:cubicBezTo>
                  <a:lnTo>
                    <a:pt x="429274" y="703113"/>
                  </a:lnTo>
                  <a:lnTo>
                    <a:pt x="341467" y="717367"/>
                  </a:lnTo>
                  <a:lnTo>
                    <a:pt x="330076" y="647843"/>
                  </a:lnTo>
                  <a:cubicBezTo>
                    <a:pt x="309711" y="648008"/>
                    <a:pt x="289014" y="645896"/>
                    <a:pt x="268482" y="641459"/>
                  </a:cubicBezTo>
                  <a:lnTo>
                    <a:pt x="243470" y="707458"/>
                  </a:lnTo>
                  <a:lnTo>
                    <a:pt x="160136" y="675876"/>
                  </a:lnTo>
                  <a:lnTo>
                    <a:pt x="185148" y="609877"/>
                  </a:lnTo>
                  <a:cubicBezTo>
                    <a:pt x="166833" y="599592"/>
                    <a:pt x="150144" y="587535"/>
                    <a:pt x="135003" y="573914"/>
                  </a:cubicBezTo>
                  <a:lnTo>
                    <a:pt x="80395" y="618426"/>
                  </a:lnTo>
                  <a:lnTo>
                    <a:pt x="23882" y="549477"/>
                  </a:lnTo>
                  <a:lnTo>
                    <a:pt x="78490" y="504965"/>
                  </a:lnTo>
                  <a:cubicBezTo>
                    <a:pt x="68043" y="487152"/>
                    <a:pt x="59483" y="468144"/>
                    <a:pt x="52989" y="448724"/>
                  </a:cubicBezTo>
                  <a:lnTo>
                    <a:pt x="0" y="457106"/>
                  </a:lnTo>
                  <a:lnTo>
                    <a:pt x="0" y="367154"/>
                  </a:lnTo>
                  <a:lnTo>
                    <a:pt x="38734" y="360917"/>
                  </a:lnTo>
                  <a:cubicBezTo>
                    <a:pt x="38649" y="340343"/>
                    <a:pt x="40681" y="319855"/>
                    <a:pt x="45118" y="299323"/>
                  </a:cubicBezTo>
                  <a:lnTo>
                    <a:pt x="0" y="282224"/>
                  </a:lnTo>
                  <a:lnTo>
                    <a:pt x="0" y="219213"/>
                  </a:lnTo>
                  <a:lnTo>
                    <a:pt x="10701" y="190977"/>
                  </a:lnTo>
                  <a:lnTo>
                    <a:pt x="76700" y="215989"/>
                  </a:lnTo>
                  <a:cubicBezTo>
                    <a:pt x="86985" y="197673"/>
                    <a:pt x="99121" y="180776"/>
                    <a:pt x="112742" y="165635"/>
                  </a:cubicBezTo>
                  <a:lnTo>
                    <a:pt x="68230" y="111027"/>
                  </a:lnTo>
                  <a:lnTo>
                    <a:pt x="137100" y="54722"/>
                  </a:lnTo>
                  <a:lnTo>
                    <a:pt x="181612" y="109331"/>
                  </a:lnTo>
                  <a:cubicBezTo>
                    <a:pt x="199425" y="98884"/>
                    <a:pt x="218433" y="90323"/>
                    <a:pt x="238062" y="83909"/>
                  </a:cubicBezTo>
                  <a:lnTo>
                    <a:pt x="226671" y="14384"/>
                  </a:lnTo>
                  <a:lnTo>
                    <a:pt x="314767" y="0"/>
                  </a:lnTo>
                  <a:close/>
                  <a:moveTo>
                    <a:pt x="320484" y="158508"/>
                  </a:moveTo>
                  <a:cubicBezTo>
                    <a:pt x="242381" y="161456"/>
                    <a:pt x="169909" y="210170"/>
                    <a:pt x="140523" y="287709"/>
                  </a:cubicBezTo>
                  <a:cubicBezTo>
                    <a:pt x="101263" y="391302"/>
                    <a:pt x="153563" y="506664"/>
                    <a:pt x="257156" y="545924"/>
                  </a:cubicBezTo>
                  <a:cubicBezTo>
                    <a:pt x="360540" y="585105"/>
                    <a:pt x="476162" y="533381"/>
                    <a:pt x="515422" y="429788"/>
                  </a:cubicBezTo>
                  <a:cubicBezTo>
                    <a:pt x="554603" y="326404"/>
                    <a:pt x="502461" y="210624"/>
                    <a:pt x="399077" y="171443"/>
                  </a:cubicBezTo>
                  <a:cubicBezTo>
                    <a:pt x="373179" y="161628"/>
                    <a:pt x="346519" y="157526"/>
                    <a:pt x="320484" y="158508"/>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8" name="Freeform 177">
              <a:extLst>
                <a:ext uri="{FF2B5EF4-FFF2-40B4-BE49-F238E27FC236}">
                  <a16:creationId xmlns:a16="http://schemas.microsoft.com/office/drawing/2014/main" id="{D6138AA2-A77F-004E-9E8E-33E521B2E71A}"/>
                </a:ext>
              </a:extLst>
            </p:cNvPr>
            <p:cNvSpPr/>
            <p:nvPr userDrawn="1"/>
          </p:nvSpPr>
          <p:spPr>
            <a:xfrm>
              <a:off x="0" y="1697267"/>
              <a:ext cx="290008" cy="359743"/>
            </a:xfrm>
            <a:custGeom>
              <a:avLst/>
              <a:gdLst>
                <a:gd name="connsiteX0" fmla="*/ 104816 w 290008"/>
                <a:gd name="connsiteY0" fmla="*/ 129301 h 359743"/>
                <a:gd name="connsiteX1" fmla="*/ 124947 w 290008"/>
                <a:gd name="connsiteY1" fmla="*/ 131461 h 359743"/>
                <a:gd name="connsiteX2" fmla="*/ 158085 w 290008"/>
                <a:gd name="connsiteY2" fmla="*/ 195623 h 359743"/>
                <a:gd name="connsiteX3" fmla="*/ 94186 w 290008"/>
                <a:gd name="connsiteY3" fmla="*/ 228983 h 359743"/>
                <a:gd name="connsiteX4" fmla="*/ 61047 w 290008"/>
                <a:gd name="connsiteY4" fmla="*/ 164821 h 359743"/>
                <a:gd name="connsiteX5" fmla="*/ 104816 w 290008"/>
                <a:gd name="connsiteY5" fmla="*/ 129301 h 359743"/>
                <a:gd name="connsiteX6" fmla="*/ 100796 w 290008"/>
                <a:gd name="connsiteY6" fmla="*/ 79554 h 359743"/>
                <a:gd name="connsiteX7" fmla="*/ 14047 w 290008"/>
                <a:gd name="connsiteY7" fmla="*/ 149713 h 359743"/>
                <a:gd name="connsiteX8" fmla="*/ 80057 w 290008"/>
                <a:gd name="connsiteY8" fmla="*/ 275882 h 359743"/>
                <a:gd name="connsiteX9" fmla="*/ 206565 w 290008"/>
                <a:gd name="connsiteY9" fmla="*/ 210239 h 359743"/>
                <a:gd name="connsiteX10" fmla="*/ 140634 w 290008"/>
                <a:gd name="connsiteY10" fmla="*/ 83861 h 359743"/>
                <a:gd name="connsiteX11" fmla="*/ 100796 w 290008"/>
                <a:gd name="connsiteY11" fmla="*/ 79554 h 359743"/>
                <a:gd name="connsiteX12" fmla="*/ 93503 w 290008"/>
                <a:gd name="connsiteY12" fmla="*/ 0 h 359743"/>
                <a:gd name="connsiteX13" fmla="*/ 101155 w 290008"/>
                <a:gd name="connsiteY13" fmla="*/ 34704 h 359743"/>
                <a:gd name="connsiteX14" fmla="*/ 132243 w 290008"/>
                <a:gd name="connsiteY14" fmla="*/ 35964 h 359743"/>
                <a:gd name="connsiteX15" fmla="*/ 142882 w 290008"/>
                <a:gd name="connsiteY15" fmla="*/ 2214 h 359743"/>
                <a:gd name="connsiteX16" fmla="*/ 185572 w 290008"/>
                <a:gd name="connsiteY16" fmla="*/ 15762 h 359743"/>
                <a:gd name="connsiteX17" fmla="*/ 174934 w 290008"/>
                <a:gd name="connsiteY17" fmla="*/ 49513 h 359743"/>
                <a:gd name="connsiteX18" fmla="*/ 201073 w 290008"/>
                <a:gd name="connsiteY18" fmla="*/ 66354 h 359743"/>
                <a:gd name="connsiteX19" fmla="*/ 227172 w 290008"/>
                <a:gd name="connsiteY19" fmla="*/ 42288 h 359743"/>
                <a:gd name="connsiteX20" fmla="*/ 257598 w 290008"/>
                <a:gd name="connsiteY20" fmla="*/ 75580 h 359743"/>
                <a:gd name="connsiteX21" fmla="*/ 231370 w 290008"/>
                <a:gd name="connsiteY21" fmla="*/ 99357 h 359743"/>
                <a:gd name="connsiteX22" fmla="*/ 245825 w 290008"/>
                <a:gd name="connsiteY22" fmla="*/ 126836 h 359743"/>
                <a:gd name="connsiteX23" fmla="*/ 280320 w 290008"/>
                <a:gd name="connsiteY23" fmla="*/ 119104 h 359743"/>
                <a:gd name="connsiteX24" fmla="*/ 290008 w 290008"/>
                <a:gd name="connsiteY24" fmla="*/ 162950 h 359743"/>
                <a:gd name="connsiteX25" fmla="*/ 255513 w 290008"/>
                <a:gd name="connsiteY25" fmla="*/ 170681 h 359743"/>
                <a:gd name="connsiteX26" fmla="*/ 254044 w 290008"/>
                <a:gd name="connsiteY26" fmla="*/ 201689 h 359743"/>
                <a:gd name="connsiteX27" fmla="*/ 287924 w 290008"/>
                <a:gd name="connsiteY27" fmla="*/ 212617 h 359743"/>
                <a:gd name="connsiteX28" fmla="*/ 274455 w 290008"/>
                <a:gd name="connsiteY28" fmla="*/ 255098 h 359743"/>
                <a:gd name="connsiteX29" fmla="*/ 240495 w 290008"/>
                <a:gd name="connsiteY29" fmla="*/ 244381 h 359743"/>
                <a:gd name="connsiteX30" fmla="*/ 223993 w 290008"/>
                <a:gd name="connsiteY30" fmla="*/ 270887 h 359743"/>
                <a:gd name="connsiteX31" fmla="*/ 247849 w 290008"/>
                <a:gd name="connsiteY31" fmla="*/ 296907 h 359743"/>
                <a:gd name="connsiteX32" fmla="*/ 214846 w 290008"/>
                <a:gd name="connsiteY32" fmla="*/ 327203 h 359743"/>
                <a:gd name="connsiteX33" fmla="*/ 190860 w 290008"/>
                <a:gd name="connsiteY33" fmla="*/ 300895 h 359743"/>
                <a:gd name="connsiteX34" fmla="*/ 163093 w 290008"/>
                <a:gd name="connsiteY34" fmla="*/ 315481 h 359743"/>
                <a:gd name="connsiteX35" fmla="*/ 170824 w 290008"/>
                <a:gd name="connsiteY35" fmla="*/ 349976 h 359743"/>
                <a:gd name="connsiteX36" fmla="*/ 127189 w 290008"/>
                <a:gd name="connsiteY36" fmla="*/ 359743 h 359743"/>
                <a:gd name="connsiteX37" fmla="*/ 119536 w 290008"/>
                <a:gd name="connsiteY37" fmla="*/ 325039 h 359743"/>
                <a:gd name="connsiteX38" fmla="*/ 88240 w 290008"/>
                <a:gd name="connsiteY38" fmla="*/ 323700 h 359743"/>
                <a:gd name="connsiteX39" fmla="*/ 77810 w 290008"/>
                <a:gd name="connsiteY39" fmla="*/ 357529 h 359743"/>
                <a:gd name="connsiteX40" fmla="*/ 34831 w 290008"/>
                <a:gd name="connsiteY40" fmla="*/ 344111 h 359743"/>
                <a:gd name="connsiteX41" fmla="*/ 45758 w 290008"/>
                <a:gd name="connsiteY41" fmla="*/ 310230 h 359743"/>
                <a:gd name="connsiteX42" fmla="*/ 19330 w 290008"/>
                <a:gd name="connsiteY42" fmla="*/ 293519 h 359743"/>
                <a:gd name="connsiteX43" fmla="*/ 0 w 290008"/>
                <a:gd name="connsiteY43" fmla="*/ 311241 h 359743"/>
                <a:gd name="connsiteX44" fmla="*/ 0 w 290008"/>
                <a:gd name="connsiteY44" fmla="*/ 37858 h 359743"/>
                <a:gd name="connsiteX45" fmla="*/ 5845 w 290008"/>
                <a:gd name="connsiteY45" fmla="*/ 32540 h 359743"/>
                <a:gd name="connsiteX46" fmla="*/ 29622 w 290008"/>
                <a:gd name="connsiteY46" fmla="*/ 58768 h 359743"/>
                <a:gd name="connsiteX47" fmla="*/ 57310 w 290008"/>
                <a:gd name="connsiteY47" fmla="*/ 44392 h 359743"/>
                <a:gd name="connsiteX48" fmla="*/ 49578 w 290008"/>
                <a:gd name="connsiteY48" fmla="*/ 9897 h 35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90008" h="359743">
                  <a:moveTo>
                    <a:pt x="104816" y="129301"/>
                  </a:moveTo>
                  <a:cubicBezTo>
                    <a:pt x="111415" y="128677"/>
                    <a:pt x="118242" y="129338"/>
                    <a:pt x="124947" y="131461"/>
                  </a:cubicBezTo>
                  <a:cubicBezTo>
                    <a:pt x="151767" y="139953"/>
                    <a:pt x="166680" y="168540"/>
                    <a:pt x="158085" y="195623"/>
                  </a:cubicBezTo>
                  <a:cubicBezTo>
                    <a:pt x="149777" y="222577"/>
                    <a:pt x="121006" y="237476"/>
                    <a:pt x="94186" y="228983"/>
                  </a:cubicBezTo>
                  <a:cubicBezTo>
                    <a:pt x="67366" y="220491"/>
                    <a:pt x="52452" y="191905"/>
                    <a:pt x="61047" y="164821"/>
                  </a:cubicBezTo>
                  <a:cubicBezTo>
                    <a:pt x="67278" y="144606"/>
                    <a:pt x="85019" y="131172"/>
                    <a:pt x="104816" y="129301"/>
                  </a:cubicBezTo>
                  <a:close/>
                  <a:moveTo>
                    <a:pt x="100796" y="79554"/>
                  </a:moveTo>
                  <a:cubicBezTo>
                    <a:pt x="61673" y="83200"/>
                    <a:pt x="26710" y="109676"/>
                    <a:pt x="14047" y="149713"/>
                  </a:cubicBezTo>
                  <a:cubicBezTo>
                    <a:pt x="-2678" y="202679"/>
                    <a:pt x="26804" y="259287"/>
                    <a:pt x="80057" y="275882"/>
                  </a:cubicBezTo>
                  <a:cubicBezTo>
                    <a:pt x="133023" y="292607"/>
                    <a:pt x="189552" y="263334"/>
                    <a:pt x="206565" y="210239"/>
                  </a:cubicBezTo>
                  <a:cubicBezTo>
                    <a:pt x="223160" y="156985"/>
                    <a:pt x="193599" y="100587"/>
                    <a:pt x="140634" y="83861"/>
                  </a:cubicBezTo>
                  <a:cubicBezTo>
                    <a:pt x="127340" y="79660"/>
                    <a:pt x="113837" y="78339"/>
                    <a:pt x="100796" y="79554"/>
                  </a:cubicBezTo>
                  <a:close/>
                  <a:moveTo>
                    <a:pt x="93503" y="0"/>
                  </a:moveTo>
                  <a:lnTo>
                    <a:pt x="101155" y="34704"/>
                  </a:lnTo>
                  <a:cubicBezTo>
                    <a:pt x="111234" y="33980"/>
                    <a:pt x="121832" y="34410"/>
                    <a:pt x="132243" y="35964"/>
                  </a:cubicBezTo>
                  <a:lnTo>
                    <a:pt x="142882" y="2214"/>
                  </a:lnTo>
                  <a:lnTo>
                    <a:pt x="185572" y="15762"/>
                  </a:lnTo>
                  <a:lnTo>
                    <a:pt x="174934" y="49513"/>
                  </a:lnTo>
                  <a:cubicBezTo>
                    <a:pt x="184365" y="54283"/>
                    <a:pt x="193061" y="59731"/>
                    <a:pt x="201073" y="66354"/>
                  </a:cubicBezTo>
                  <a:lnTo>
                    <a:pt x="227172" y="42288"/>
                  </a:lnTo>
                  <a:lnTo>
                    <a:pt x="257598" y="75580"/>
                  </a:lnTo>
                  <a:lnTo>
                    <a:pt x="231370" y="99357"/>
                  </a:lnTo>
                  <a:cubicBezTo>
                    <a:pt x="237255" y="107805"/>
                    <a:pt x="242037" y="117269"/>
                    <a:pt x="245825" y="126836"/>
                  </a:cubicBezTo>
                  <a:lnTo>
                    <a:pt x="280320" y="119104"/>
                  </a:lnTo>
                  <a:lnTo>
                    <a:pt x="290008" y="162950"/>
                  </a:lnTo>
                  <a:lnTo>
                    <a:pt x="255513" y="170681"/>
                  </a:lnTo>
                  <a:cubicBezTo>
                    <a:pt x="256158" y="180969"/>
                    <a:pt x="255599" y="191278"/>
                    <a:pt x="254044" y="201689"/>
                  </a:cubicBezTo>
                  <a:lnTo>
                    <a:pt x="287924" y="212617"/>
                  </a:lnTo>
                  <a:lnTo>
                    <a:pt x="274455" y="255098"/>
                  </a:lnTo>
                  <a:lnTo>
                    <a:pt x="240495" y="244381"/>
                  </a:lnTo>
                  <a:cubicBezTo>
                    <a:pt x="235934" y="253891"/>
                    <a:pt x="230407" y="262796"/>
                    <a:pt x="223993" y="270887"/>
                  </a:cubicBezTo>
                  <a:lnTo>
                    <a:pt x="247849" y="296907"/>
                  </a:lnTo>
                  <a:lnTo>
                    <a:pt x="214846" y="327203"/>
                  </a:lnTo>
                  <a:lnTo>
                    <a:pt x="190860" y="300895"/>
                  </a:lnTo>
                  <a:cubicBezTo>
                    <a:pt x="182124" y="306911"/>
                    <a:pt x="172947" y="311563"/>
                    <a:pt x="163093" y="315481"/>
                  </a:cubicBezTo>
                  <a:lnTo>
                    <a:pt x="170824" y="349976"/>
                  </a:lnTo>
                  <a:lnTo>
                    <a:pt x="127189" y="359743"/>
                  </a:lnTo>
                  <a:lnTo>
                    <a:pt x="119536" y="325039"/>
                  </a:lnTo>
                  <a:cubicBezTo>
                    <a:pt x="109249" y="325683"/>
                    <a:pt x="98860" y="325334"/>
                    <a:pt x="88240" y="323700"/>
                  </a:cubicBezTo>
                  <a:lnTo>
                    <a:pt x="77810" y="357529"/>
                  </a:lnTo>
                  <a:lnTo>
                    <a:pt x="34831" y="344111"/>
                  </a:lnTo>
                  <a:lnTo>
                    <a:pt x="45758" y="310230"/>
                  </a:lnTo>
                  <a:cubicBezTo>
                    <a:pt x="36326" y="305460"/>
                    <a:pt x="27421" y="299933"/>
                    <a:pt x="19330" y="293519"/>
                  </a:cubicBezTo>
                  <a:lnTo>
                    <a:pt x="0" y="311241"/>
                  </a:lnTo>
                  <a:lnTo>
                    <a:pt x="0" y="37858"/>
                  </a:lnTo>
                  <a:lnTo>
                    <a:pt x="5845" y="32540"/>
                  </a:lnTo>
                  <a:lnTo>
                    <a:pt x="29622" y="58768"/>
                  </a:lnTo>
                  <a:cubicBezTo>
                    <a:pt x="38488" y="53042"/>
                    <a:pt x="47744" y="48179"/>
                    <a:pt x="57310" y="44392"/>
                  </a:cubicBezTo>
                  <a:lnTo>
                    <a:pt x="49578" y="9897"/>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585816137"/>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bhaya Libre" panose="02000603000000000000" pitchFamily="2" charset="77"/>
              </a:defRPr>
            </a:lvl1pPr>
          </a:lstStyle>
          <a:p>
            <a:fld id="{7E58F2F5-91C9-47CA-ADDD-753A8D857913}" type="datetime1">
              <a:rPr lang="fr-FR" smtClean="0"/>
              <a:t>04/11/2021</a:t>
            </a:fld>
            <a:endParaRPr lang="en-US" dirty="0"/>
          </a:p>
        </p:txBody>
      </p:sp>
      <p:sp>
        <p:nvSpPr>
          <p:cNvPr id="5" name="Footer Placeholder 4">
            <a:extLst>
              <a:ext uri="{FF2B5EF4-FFF2-40B4-BE49-F238E27FC236}">
                <a16:creationId xmlns:a16="http://schemas.microsoft.com/office/drawing/2014/main"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bhaya Libre" panose="02000603000000000000" pitchFamily="2" charset="77"/>
              </a:defRPr>
            </a:lvl1pPr>
          </a:lstStyle>
          <a:p>
            <a:endParaRPr lang="en-US" dirty="0"/>
          </a:p>
        </p:txBody>
      </p:sp>
      <p:sp>
        <p:nvSpPr>
          <p:cNvPr id="6" name="Slide Number Placeholder 5">
            <a:extLst>
              <a:ext uri="{FF2B5EF4-FFF2-40B4-BE49-F238E27FC236}">
                <a16:creationId xmlns:a16="http://schemas.microsoft.com/office/drawing/2014/main"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bhaya Libre" panose="02000603000000000000" pitchFamily="2" charset="77"/>
              </a:defRPr>
            </a:lvl1pPr>
          </a:lstStyle>
          <a:p>
            <a:fld id="{9998EADF-C030-F84C-ADA0-FD2E39B5A33F}" type="slidenum">
              <a:rPr lang="en-US" smtClean="0"/>
              <a:pPr/>
              <a:t>‹N°›</a:t>
            </a:fld>
            <a:endParaRPr lang="en-US" dirty="0"/>
          </a:p>
        </p:txBody>
      </p:sp>
    </p:spTree>
    <p:extLst>
      <p:ext uri="{BB962C8B-B14F-4D97-AF65-F5344CB8AC3E}">
        <p14:creationId xmlns:p14="http://schemas.microsoft.com/office/powerpoint/2010/main" val="93530648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9" r:id="rId3"/>
    <p:sldLayoutId id="2147483670" r:id="rId4"/>
    <p:sldLayoutId id="2147483673" r:id="rId5"/>
    <p:sldLayoutId id="2147483661" r:id="rId6"/>
    <p:sldLayoutId id="2147483662" r:id="rId7"/>
    <p:sldLayoutId id="2147483671" r:id="rId8"/>
    <p:sldLayoutId id="2147483674" r:id="rId9"/>
    <p:sldLayoutId id="2147483672" r:id="rId10"/>
  </p:sldLayoutIdLst>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bhaya Libre" panose="02000603000000000000"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bhaya Libre" panose="02000603000000000000"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bhaya Libre" panose="02000603000000000000"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bhaya Libre" panose="02000603000000000000"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boubacartraore@esp.sn"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hyperlink" Target="mailto:theresedabasigadiagne@esp.sn" TargetMode="External"/><Relationship Id="rId4" Type="http://schemas.openxmlformats.org/officeDocument/2006/relationships/hyperlink" Target="mailto:ndeyekhadykane1@esp.s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233">
            <a:extLst>
              <a:ext uri="{FF2B5EF4-FFF2-40B4-BE49-F238E27FC236}">
                <a16:creationId xmlns:a16="http://schemas.microsoft.com/office/drawing/2014/main" id="{A90D9147-49C0-6A4B-9222-A40E04CA3632}"/>
              </a:ext>
            </a:extLst>
          </p:cNvPr>
          <p:cNvSpPr txBox="1"/>
          <p:nvPr/>
        </p:nvSpPr>
        <p:spPr>
          <a:xfrm>
            <a:off x="5056909" y="2058598"/>
            <a:ext cx="6495440" cy="1938992"/>
          </a:xfrm>
          <a:prstGeom prst="rect">
            <a:avLst/>
          </a:prstGeom>
          <a:noFill/>
        </p:spPr>
        <p:txBody>
          <a:bodyPr wrap="square" rtlCol="0" anchor="b">
            <a:spAutoFit/>
          </a:bodyPr>
          <a:lstStyle/>
          <a:p>
            <a:pPr algn="r"/>
            <a:r>
              <a:rPr lang="en-US" sz="6000" b="1" dirty="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rPr>
              <a:t>COURS </a:t>
            </a:r>
            <a:r>
              <a:rPr lang="fr-FR" sz="6000" b="1" dirty="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rPr>
              <a:t>PATTERN </a:t>
            </a:r>
            <a:r>
              <a:rPr lang="en-US" sz="6000" b="1" dirty="0">
                <a:solidFill>
                  <a:schemeClr val="tx2"/>
                </a:solidFill>
                <a:latin typeface="Abhaya Libre ExtraBold" panose="02000603000000000000" pitchFamily="2" charset="77"/>
                <a:ea typeface="Lato Medium" panose="020F0502020204030203" pitchFamily="34" charset="0"/>
                <a:cs typeface="Abhaya Libre ExtraBold" panose="02000603000000000000" pitchFamily="2" charset="77"/>
              </a:rPr>
              <a:t>OBSERVATEUR</a:t>
            </a:r>
          </a:p>
        </p:txBody>
      </p:sp>
      <p:sp>
        <p:nvSpPr>
          <p:cNvPr id="2" name="TextBox 1">
            <a:extLst>
              <a:ext uri="{FF2B5EF4-FFF2-40B4-BE49-F238E27FC236}">
                <a16:creationId xmlns:a16="http://schemas.microsoft.com/office/drawing/2014/main" id="{06A40143-7CCE-A147-85B9-107C026EA7EB}"/>
              </a:ext>
            </a:extLst>
          </p:cNvPr>
          <p:cNvSpPr txBox="1"/>
          <p:nvPr/>
        </p:nvSpPr>
        <p:spPr>
          <a:xfrm>
            <a:off x="4946073" y="4116535"/>
            <a:ext cx="6212567" cy="1938992"/>
          </a:xfrm>
          <a:prstGeom prst="rect">
            <a:avLst/>
          </a:prstGeom>
          <a:noFill/>
        </p:spPr>
        <p:txBody>
          <a:bodyPr wrap="square" rtlCol="0">
            <a:spAutoFit/>
          </a:bodyPr>
          <a:lstStyle/>
          <a:p>
            <a:pPr algn="r"/>
            <a:r>
              <a:rPr lang="fr-FR" sz="2400" i="1" dirty="0">
                <a:latin typeface="Abhaya Libre" panose="02000603000000000000" pitchFamily="2" charset="77"/>
                <a:cs typeface="Abhaya Libre" panose="02000603000000000000" pitchFamily="2" charset="77"/>
              </a:rPr>
              <a:t>Boubacar TRAORE</a:t>
            </a:r>
          </a:p>
          <a:p>
            <a:pPr algn="r"/>
            <a:r>
              <a:rPr lang="fr-FR" sz="2400" i="1" dirty="0">
                <a:latin typeface="Abhaya Libre" panose="02000603000000000000" pitchFamily="2" charset="77"/>
                <a:cs typeface="Abhaya Libre" panose="02000603000000000000" pitchFamily="2" charset="77"/>
              </a:rPr>
              <a:t>Ndeye Khady KANE</a:t>
            </a:r>
          </a:p>
          <a:p>
            <a:pPr algn="r"/>
            <a:r>
              <a:rPr lang="fr-FR" sz="2400" i="1" dirty="0">
                <a:latin typeface="Abhaya Libre" panose="02000603000000000000" pitchFamily="2" charset="77"/>
                <a:cs typeface="Abhaya Libre" panose="02000603000000000000" pitchFamily="2" charset="77"/>
              </a:rPr>
              <a:t>Thérèse Daba SIGA DIAGNE</a:t>
            </a:r>
          </a:p>
          <a:p>
            <a:pPr algn="r"/>
            <a:endParaRPr lang="fr-FR" sz="2400" i="1" dirty="0">
              <a:latin typeface="Abhaya Libre" panose="02000603000000000000" pitchFamily="2" charset="77"/>
              <a:cs typeface="Abhaya Libre" panose="02000603000000000000" pitchFamily="2" charset="77"/>
            </a:endParaRPr>
          </a:p>
          <a:p>
            <a:pPr algn="r"/>
            <a:endParaRPr lang="fr-FR" sz="2400" i="1" dirty="0">
              <a:latin typeface="Abhaya Libre" panose="02000603000000000000" pitchFamily="2" charset="77"/>
              <a:cs typeface="Abhaya Libre" panose="02000603000000000000" pitchFamily="2" charset="77"/>
            </a:endParaRPr>
          </a:p>
        </p:txBody>
      </p:sp>
    </p:spTree>
    <p:extLst>
      <p:ext uri="{BB962C8B-B14F-4D97-AF65-F5344CB8AC3E}">
        <p14:creationId xmlns:p14="http://schemas.microsoft.com/office/powerpoint/2010/main" val="2179595527"/>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Diagramme de classe</a:t>
            </a:r>
          </a:p>
        </p:txBody>
      </p:sp>
      <p:pic>
        <p:nvPicPr>
          <p:cNvPr id="1028" name="Picture 4">
            <a:extLst>
              <a:ext uri="{FF2B5EF4-FFF2-40B4-BE49-F238E27FC236}">
                <a16:creationId xmlns:a16="http://schemas.microsoft.com/office/drawing/2014/main" id="{A5A6395F-559B-456F-839B-8BF515BD1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466" y="1823568"/>
            <a:ext cx="7109138" cy="4190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339121"/>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  Diagramme de classe</a:t>
            </a:r>
          </a:p>
        </p:txBody>
      </p:sp>
      <p:sp>
        <p:nvSpPr>
          <p:cNvPr id="2" name="ZoneTexte 1">
            <a:extLst>
              <a:ext uri="{FF2B5EF4-FFF2-40B4-BE49-F238E27FC236}">
                <a16:creationId xmlns:a16="http://schemas.microsoft.com/office/drawing/2014/main" id="{86EABD50-4699-4BCF-A331-6D50930FFDDE}"/>
              </a:ext>
            </a:extLst>
          </p:cNvPr>
          <p:cNvSpPr txBox="1"/>
          <p:nvPr/>
        </p:nvSpPr>
        <p:spPr>
          <a:xfrm>
            <a:off x="837127" y="1455313"/>
            <a:ext cx="8487178" cy="4247317"/>
          </a:xfrm>
          <a:prstGeom prst="rect">
            <a:avLst/>
          </a:prstGeom>
          <a:noFill/>
        </p:spPr>
        <p:txBody>
          <a:bodyPr wrap="square" rtlCol="0">
            <a:spAutoFit/>
          </a:bodyPr>
          <a:lstStyle/>
          <a:p>
            <a:pPr algn="just">
              <a:buFont typeface="Arial" panose="020B0604020202020204" pitchFamily="34" charset="0"/>
              <a:buChar char="•"/>
            </a:pPr>
            <a:r>
              <a:rPr lang="fr-FR" b="0" i="0" dirty="0">
                <a:solidFill>
                  <a:srgbClr val="212529"/>
                </a:solidFill>
                <a:effectLst/>
                <a:latin typeface="Abhaya Libre" panose="02000603000000000000"/>
              </a:rPr>
              <a:t>implémentation : les classes EntiteObservable et EntiteObservateur implémentent les interfaces Observable et Observateur </a:t>
            </a:r>
          </a:p>
          <a:p>
            <a:pPr algn="just">
              <a:buFont typeface="Arial" panose="020B0604020202020204" pitchFamily="34" charset="0"/>
              <a:buChar char="•"/>
            </a:pPr>
            <a:r>
              <a:rPr lang="fr-FR" b="0" i="0" dirty="0">
                <a:solidFill>
                  <a:srgbClr val="212529"/>
                </a:solidFill>
                <a:effectLst/>
                <a:latin typeface="Abhaya Libre" panose="02000603000000000000"/>
              </a:rPr>
              <a:t>composition : la classe </a:t>
            </a:r>
            <a:r>
              <a:rPr lang="fr-FR" b="1" i="1" dirty="0">
                <a:solidFill>
                  <a:srgbClr val="212529"/>
                </a:solidFill>
                <a:effectLst/>
                <a:latin typeface="Abhaya Libre" panose="02000603000000000000"/>
              </a:rPr>
              <a:t>Observable</a:t>
            </a:r>
            <a:r>
              <a:rPr lang="fr-FR" b="0" i="0" dirty="0">
                <a:solidFill>
                  <a:srgbClr val="212529"/>
                </a:solidFill>
                <a:effectLst/>
                <a:latin typeface="Abhaya Libre" panose="02000603000000000000"/>
              </a:rPr>
              <a:t> possède un membre regroupant toutes les références des </a:t>
            </a:r>
            <a:r>
              <a:rPr lang="fr-FR" b="1" i="1" dirty="0">
                <a:solidFill>
                  <a:srgbClr val="212529"/>
                </a:solidFill>
                <a:effectLst/>
                <a:latin typeface="Abhaya Libre" panose="02000603000000000000"/>
              </a:rPr>
              <a:t>Observerateur</a:t>
            </a:r>
            <a:r>
              <a:rPr lang="fr-FR" b="0" i="0" dirty="0">
                <a:solidFill>
                  <a:srgbClr val="212529"/>
                </a:solidFill>
                <a:effectLst/>
                <a:latin typeface="Abhaya Libre" panose="02000603000000000000"/>
              </a:rPr>
              <a:t>.</a:t>
            </a:r>
          </a:p>
          <a:p>
            <a:pPr algn="just"/>
            <a:endParaRPr lang="fr-FR" b="0" i="0" dirty="0">
              <a:solidFill>
                <a:srgbClr val="212529"/>
              </a:solidFill>
              <a:effectLst/>
              <a:latin typeface="Abhaya Libre" panose="02000603000000000000"/>
            </a:endParaRPr>
          </a:p>
          <a:p>
            <a:pPr algn="just"/>
            <a:r>
              <a:rPr lang="fr-FR" b="0" i="0" dirty="0">
                <a:solidFill>
                  <a:srgbClr val="212529"/>
                </a:solidFill>
                <a:effectLst/>
                <a:latin typeface="Abhaya Libre" panose="02000603000000000000"/>
              </a:rPr>
              <a:t>Ci-dessous les rôles des différents objets du diagramme :</a:t>
            </a:r>
          </a:p>
          <a:p>
            <a:pPr algn="just">
              <a:buFont typeface="Arial" panose="020B0604020202020204" pitchFamily="34" charset="0"/>
              <a:buChar char="•"/>
            </a:pPr>
            <a:r>
              <a:rPr lang="fr-FR" b="1" i="0" dirty="0">
                <a:solidFill>
                  <a:srgbClr val="212529"/>
                </a:solidFill>
                <a:effectLst/>
                <a:latin typeface="Abhaya Libre" panose="02000603000000000000"/>
              </a:rPr>
              <a:t>  Observable</a:t>
            </a:r>
            <a:r>
              <a:rPr lang="fr-FR" b="0" i="0" dirty="0">
                <a:solidFill>
                  <a:srgbClr val="212529"/>
                </a:solidFill>
                <a:effectLst/>
                <a:latin typeface="Abhaya Libre" panose="02000603000000000000"/>
              </a:rPr>
              <a:t> : est l'interface de l'objet à observer. Elle fournit les méthodes (ajouter, modifier, supprimer, notifier) à redéfinir dans les classes implémentant cette interface ;</a:t>
            </a:r>
          </a:p>
          <a:p>
            <a:pPr algn="just">
              <a:buFont typeface="Arial" panose="020B0604020202020204" pitchFamily="34" charset="0"/>
              <a:buChar char="•"/>
            </a:pPr>
            <a:r>
              <a:rPr lang="fr-FR" b="1" i="0" dirty="0">
                <a:solidFill>
                  <a:srgbClr val="212529"/>
                </a:solidFill>
                <a:effectLst/>
                <a:latin typeface="Abhaya Libre" panose="02000603000000000000"/>
              </a:rPr>
              <a:t>  EntiteObservable</a:t>
            </a:r>
            <a:r>
              <a:rPr lang="fr-FR" b="0" i="0" dirty="0">
                <a:solidFill>
                  <a:srgbClr val="212529"/>
                </a:solidFill>
                <a:effectLst/>
                <a:latin typeface="Abhaya Libre" panose="02000603000000000000"/>
              </a:rPr>
              <a:t> : est l'implémentation de l'interface à observer. Lorsqu'une valeur est modifiée, la méthode </a:t>
            </a:r>
            <a:r>
              <a:rPr lang="fr-FR" b="0" i="0" dirty="0" err="1">
                <a:solidFill>
                  <a:srgbClr val="212529"/>
                </a:solidFill>
                <a:effectLst/>
                <a:latin typeface="Abhaya Libre" panose="02000603000000000000"/>
              </a:rPr>
              <a:t>notifierObservateurs</a:t>
            </a:r>
            <a:r>
              <a:rPr lang="fr-FR" b="0" i="0" dirty="0">
                <a:solidFill>
                  <a:srgbClr val="212529"/>
                </a:solidFill>
                <a:effectLst/>
                <a:latin typeface="Abhaya Libre" panose="02000603000000000000"/>
              </a:rPr>
              <a:t>()est appelée ;</a:t>
            </a:r>
          </a:p>
          <a:p>
            <a:pPr algn="just">
              <a:buFont typeface="Arial" panose="020B0604020202020204" pitchFamily="34" charset="0"/>
              <a:buChar char="•"/>
            </a:pPr>
            <a:r>
              <a:rPr lang="fr-FR" b="1" i="0" dirty="0">
                <a:solidFill>
                  <a:srgbClr val="212529"/>
                </a:solidFill>
                <a:effectLst/>
                <a:latin typeface="Abhaya Libre" panose="02000603000000000000"/>
              </a:rPr>
              <a:t>  Observateur</a:t>
            </a:r>
            <a:r>
              <a:rPr lang="fr-FR" b="0" i="0" dirty="0">
                <a:solidFill>
                  <a:srgbClr val="212529"/>
                </a:solidFill>
                <a:effectLst/>
                <a:latin typeface="Abhaya Libre" panose="02000603000000000000"/>
              </a:rPr>
              <a:t>: est l'interface de l'observateur. Il déclare la/les méthode(s) de l'interface Observer ;</a:t>
            </a:r>
          </a:p>
          <a:p>
            <a:pPr algn="just">
              <a:buFont typeface="Arial" panose="020B0604020202020204" pitchFamily="34" charset="0"/>
              <a:buChar char="•"/>
            </a:pPr>
            <a:r>
              <a:rPr lang="fr-FR" b="1" dirty="0">
                <a:solidFill>
                  <a:srgbClr val="212529"/>
                </a:solidFill>
                <a:latin typeface="Abhaya Libre" panose="02000603000000000000"/>
              </a:rPr>
              <a:t>  </a:t>
            </a:r>
            <a:r>
              <a:rPr lang="fr-FR" b="1" dirty="0" err="1">
                <a:solidFill>
                  <a:srgbClr val="212529"/>
                </a:solidFill>
                <a:latin typeface="Abhaya Libre" panose="02000603000000000000"/>
              </a:rPr>
              <a:t>Entite</a:t>
            </a:r>
            <a:r>
              <a:rPr lang="fr-FR" b="1" i="0" dirty="0" err="1">
                <a:solidFill>
                  <a:srgbClr val="212529"/>
                </a:solidFill>
                <a:effectLst/>
                <a:latin typeface="Abhaya Libre" panose="02000603000000000000"/>
              </a:rPr>
              <a:t>ObservateurUn</a:t>
            </a:r>
            <a:r>
              <a:rPr lang="fr-FR" b="0" i="0" dirty="0">
                <a:solidFill>
                  <a:srgbClr val="212529"/>
                </a:solidFill>
                <a:effectLst/>
                <a:latin typeface="Abhaya Libre" panose="02000603000000000000"/>
              </a:rPr>
              <a:t> et </a:t>
            </a:r>
            <a:r>
              <a:rPr lang="fr-FR" b="1" i="0" dirty="0" err="1">
                <a:solidFill>
                  <a:srgbClr val="212529"/>
                </a:solidFill>
                <a:effectLst/>
                <a:latin typeface="Abhaya Libre" panose="02000603000000000000"/>
              </a:rPr>
              <a:t>EntiteObservateurDeux</a:t>
            </a:r>
            <a:r>
              <a:rPr lang="fr-FR" b="0" i="0" dirty="0">
                <a:solidFill>
                  <a:srgbClr val="212529"/>
                </a:solidFill>
                <a:effectLst/>
                <a:latin typeface="Abhaya Libre" panose="02000603000000000000"/>
              </a:rPr>
              <a:t> : implémentent l'interface Observer. La partie cliente indique à l'objet </a:t>
            </a:r>
            <a:r>
              <a:rPr lang="fr-FR" dirty="0">
                <a:solidFill>
                  <a:srgbClr val="212529"/>
                </a:solidFill>
                <a:latin typeface="Abhaya Libre" panose="02000603000000000000"/>
              </a:rPr>
              <a:t>Observable</a:t>
            </a:r>
            <a:r>
              <a:rPr lang="fr-FR" b="0" i="0" dirty="0">
                <a:solidFill>
                  <a:srgbClr val="212529"/>
                </a:solidFill>
                <a:effectLst/>
                <a:latin typeface="Abhaya Libre" panose="02000603000000000000"/>
              </a:rPr>
              <a:t> les objets Observateur qu'il avertira.</a:t>
            </a:r>
          </a:p>
          <a:p>
            <a:endParaRPr lang="fr-FR" dirty="0">
              <a:latin typeface="Abhaya Libre" panose="02000603000000000000"/>
            </a:endParaRPr>
          </a:p>
        </p:txBody>
      </p:sp>
      <p:sp>
        <p:nvSpPr>
          <p:cNvPr id="5" name="Diamond 2">
            <a:extLst>
              <a:ext uri="{FF2B5EF4-FFF2-40B4-BE49-F238E27FC236}">
                <a16:creationId xmlns:a16="http://schemas.microsoft.com/office/drawing/2014/main" id="{2CD40685-27D6-4DB3-B5DB-2B008D8A1D35}"/>
              </a:ext>
            </a:extLst>
          </p:cNvPr>
          <p:cNvSpPr>
            <a:spLocks noChangeAspect="1"/>
          </p:cNvSpPr>
          <p:nvPr/>
        </p:nvSpPr>
        <p:spPr>
          <a:xfrm>
            <a:off x="870277" y="4826456"/>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
        <p:nvSpPr>
          <p:cNvPr id="6" name="Diamond 10">
            <a:extLst>
              <a:ext uri="{FF2B5EF4-FFF2-40B4-BE49-F238E27FC236}">
                <a16:creationId xmlns:a16="http://schemas.microsoft.com/office/drawing/2014/main" id="{F68FAFCA-CDE0-43BA-95FD-CB07ABA19D9E}"/>
              </a:ext>
            </a:extLst>
          </p:cNvPr>
          <p:cNvSpPr>
            <a:spLocks noChangeAspect="1"/>
          </p:cNvSpPr>
          <p:nvPr/>
        </p:nvSpPr>
        <p:spPr>
          <a:xfrm>
            <a:off x="871062" y="3752405"/>
            <a:ext cx="216000" cy="216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
        <p:nvSpPr>
          <p:cNvPr id="7" name="Diamond 11">
            <a:extLst>
              <a:ext uri="{FF2B5EF4-FFF2-40B4-BE49-F238E27FC236}">
                <a16:creationId xmlns:a16="http://schemas.microsoft.com/office/drawing/2014/main" id="{11221F9A-E2E6-45C3-B678-309DED76CEF5}"/>
              </a:ext>
            </a:extLst>
          </p:cNvPr>
          <p:cNvSpPr>
            <a:spLocks noChangeAspect="1"/>
          </p:cNvSpPr>
          <p:nvPr/>
        </p:nvSpPr>
        <p:spPr>
          <a:xfrm>
            <a:off x="871062" y="4283733"/>
            <a:ext cx="216000" cy="216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
        <p:nvSpPr>
          <p:cNvPr id="8" name="Diamond 11">
            <a:extLst>
              <a:ext uri="{FF2B5EF4-FFF2-40B4-BE49-F238E27FC236}">
                <a16:creationId xmlns:a16="http://schemas.microsoft.com/office/drawing/2014/main" id="{D81F52F8-05FA-4AC4-814B-1EE5B69541EF}"/>
              </a:ext>
            </a:extLst>
          </p:cNvPr>
          <p:cNvSpPr>
            <a:spLocks noChangeAspect="1"/>
          </p:cNvSpPr>
          <p:nvPr/>
        </p:nvSpPr>
        <p:spPr>
          <a:xfrm>
            <a:off x="871062" y="3176154"/>
            <a:ext cx="216000" cy="216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Tree>
    <p:extLst>
      <p:ext uri="{BB962C8B-B14F-4D97-AF65-F5344CB8AC3E}">
        <p14:creationId xmlns:p14="http://schemas.microsoft.com/office/powerpoint/2010/main" val="3728322190"/>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CD399F-23E0-3C4A-B871-1856D5AD4D60}"/>
              </a:ext>
            </a:extLst>
          </p:cNvPr>
          <p:cNvSpPr txBox="1"/>
          <p:nvPr/>
        </p:nvSpPr>
        <p:spPr>
          <a:xfrm>
            <a:off x="3292632" y="4878739"/>
            <a:ext cx="5364162" cy="523220"/>
          </a:xfrm>
          <a:prstGeom prst="rect">
            <a:avLst/>
          </a:prstGeom>
          <a:noFill/>
        </p:spPr>
        <p:txBody>
          <a:bodyPr wrap="square" rtlCol="0">
            <a:spAutoFit/>
          </a:bodyPr>
          <a:lstStyle/>
          <a:p>
            <a:pPr algn="ctr"/>
            <a:endParaRPr lang="en-US" sz="2800" i="1"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13" name="TextBox 12">
            <a:extLst>
              <a:ext uri="{FF2B5EF4-FFF2-40B4-BE49-F238E27FC236}">
                <a16:creationId xmlns:a16="http://schemas.microsoft.com/office/drawing/2014/main" id="{52097C74-47E3-8641-B7A9-8841213445E6}"/>
              </a:ext>
            </a:extLst>
          </p:cNvPr>
          <p:cNvSpPr txBox="1"/>
          <p:nvPr/>
        </p:nvSpPr>
        <p:spPr>
          <a:xfrm>
            <a:off x="2962141" y="1922056"/>
            <a:ext cx="6078827" cy="4154984"/>
          </a:xfrm>
          <a:prstGeom prst="rect">
            <a:avLst/>
          </a:prstGeom>
          <a:noFill/>
        </p:spPr>
        <p:txBody>
          <a:bodyPr wrap="square" rtlCol="0">
            <a:spAutoFit/>
          </a:bodyPr>
          <a:lstStyle/>
          <a:p>
            <a:pPr algn="ctr"/>
            <a:r>
              <a:rPr lang="fr-FR" sz="6600" b="1" dirty="0">
                <a:solidFill>
                  <a:schemeClr val="tx2"/>
                </a:solidFill>
                <a:latin typeface="Abhaya Libre ExtraBold" panose="02000603000000000000" pitchFamily="2" charset="77"/>
                <a:ea typeface="Nunito Bold" charset="0"/>
                <a:cs typeface="Abhaya Libre ExtraBold" panose="02000603000000000000" pitchFamily="2" charset="77"/>
              </a:rPr>
              <a:t>Avantages et Inconvénients</a:t>
            </a:r>
          </a:p>
          <a:p>
            <a:pPr algn="ctr"/>
            <a:r>
              <a:rPr lang="fr-FR" sz="6600" b="1" dirty="0">
                <a:solidFill>
                  <a:schemeClr val="tx2"/>
                </a:solidFill>
                <a:latin typeface="Abhaya Libre ExtraBold" panose="02000603000000000000" pitchFamily="2" charset="77"/>
                <a:ea typeface="Nunito Bold" charset="0"/>
                <a:cs typeface="Abhaya Libre ExtraBold" panose="02000603000000000000" pitchFamily="2" charset="77"/>
              </a:rPr>
              <a:t>Pattern Observer</a:t>
            </a:r>
          </a:p>
        </p:txBody>
      </p:sp>
    </p:spTree>
    <p:extLst>
      <p:ext uri="{BB962C8B-B14F-4D97-AF65-F5344CB8AC3E}">
        <p14:creationId xmlns:p14="http://schemas.microsoft.com/office/powerpoint/2010/main" val="867083391"/>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Avantages</a:t>
            </a:r>
          </a:p>
        </p:txBody>
      </p:sp>
      <p:sp>
        <p:nvSpPr>
          <p:cNvPr id="10" name="ZoneTexte 9">
            <a:extLst>
              <a:ext uri="{FF2B5EF4-FFF2-40B4-BE49-F238E27FC236}">
                <a16:creationId xmlns:a16="http://schemas.microsoft.com/office/drawing/2014/main" id="{44A6F6F8-2AA0-4D1F-9179-170674C4B0DA}"/>
              </a:ext>
            </a:extLst>
          </p:cNvPr>
          <p:cNvSpPr txBox="1"/>
          <p:nvPr/>
        </p:nvSpPr>
        <p:spPr>
          <a:xfrm>
            <a:off x="550863" y="1257161"/>
            <a:ext cx="10640878" cy="4467057"/>
          </a:xfrm>
          <a:prstGeom prst="rect">
            <a:avLst/>
          </a:prstGeom>
          <a:noFill/>
        </p:spPr>
        <p:txBody>
          <a:bodyPr wrap="square">
            <a:spAutoFit/>
          </a:bodyPr>
          <a:lstStyle/>
          <a:p>
            <a:pPr algn="just">
              <a:lnSpc>
                <a:spcPct val="150000"/>
              </a:lnSpc>
            </a:pPr>
            <a:r>
              <a:rPr lang="fr-FR" sz="2400" b="0" i="0" dirty="0">
                <a:solidFill>
                  <a:srgbClr val="3C3C3C"/>
                </a:solidFill>
                <a:effectLst/>
                <a:latin typeface="Abhaya Libre" panose="02000603000000000000"/>
              </a:rPr>
              <a:t>L’utilisation de l’Observer pattern dans le développement logiciel peut s’avérer avantageuse dans de nombreuses situations. Le principal avantage de ce concept est le </a:t>
            </a:r>
            <a:r>
              <a:rPr lang="fr-FR" sz="2400" b="1" i="0" dirty="0">
                <a:solidFill>
                  <a:srgbClr val="3C3C3C"/>
                </a:solidFill>
                <a:effectLst/>
                <a:latin typeface="Abhaya Libre" panose="02000603000000000000"/>
              </a:rPr>
              <a:t>haut degré d’indépendance</a:t>
            </a:r>
            <a:r>
              <a:rPr lang="fr-FR" sz="2400" b="0" i="0" dirty="0">
                <a:solidFill>
                  <a:srgbClr val="3C3C3C"/>
                </a:solidFill>
                <a:effectLst/>
                <a:latin typeface="Abhaya Libre" panose="02000603000000000000"/>
              </a:rPr>
              <a:t> entre l’objet observé (sujet) et les observateurs qui s’appuient sur le statut actuel de cet objet. Par exemple, l’objet observé n’a nullement besoin de disposer d’informations sur ses observateurs puisque l’interaction peut être réalisée indépendamment via l’interface de l’observateur. Les </a:t>
            </a:r>
            <a:r>
              <a:rPr lang="fr-FR" sz="2400" b="1" i="0" dirty="0">
                <a:solidFill>
                  <a:srgbClr val="3C3C3C"/>
                </a:solidFill>
                <a:effectLst/>
                <a:latin typeface="Abhaya Libre" panose="02000603000000000000"/>
              </a:rPr>
              <a:t>observateurs reçoivent les mises à jour automatiquement</a:t>
            </a:r>
            <a:r>
              <a:rPr lang="fr-FR" sz="2400" b="0" i="0" dirty="0">
                <a:solidFill>
                  <a:srgbClr val="3C3C3C"/>
                </a:solidFill>
                <a:effectLst/>
                <a:latin typeface="Abhaya Libre" panose="02000603000000000000"/>
              </a:rPr>
              <a:t> ce qui supprime totalement les requêtes sans résultat puisque le sujet reste le même.</a:t>
            </a:r>
          </a:p>
        </p:txBody>
      </p:sp>
    </p:spTree>
    <p:extLst>
      <p:ext uri="{BB962C8B-B14F-4D97-AF65-F5344CB8AC3E}">
        <p14:creationId xmlns:p14="http://schemas.microsoft.com/office/powerpoint/2010/main" val="1172173614"/>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Inconvénients</a:t>
            </a:r>
          </a:p>
        </p:txBody>
      </p:sp>
      <p:sp>
        <p:nvSpPr>
          <p:cNvPr id="10" name="ZoneTexte 9">
            <a:extLst>
              <a:ext uri="{FF2B5EF4-FFF2-40B4-BE49-F238E27FC236}">
                <a16:creationId xmlns:a16="http://schemas.microsoft.com/office/drawing/2014/main" id="{44A6F6F8-2AA0-4D1F-9179-170674C4B0DA}"/>
              </a:ext>
            </a:extLst>
          </p:cNvPr>
          <p:cNvSpPr txBox="1"/>
          <p:nvPr/>
        </p:nvSpPr>
        <p:spPr>
          <a:xfrm>
            <a:off x="550863" y="1257161"/>
            <a:ext cx="10756788" cy="5021055"/>
          </a:xfrm>
          <a:prstGeom prst="rect">
            <a:avLst/>
          </a:prstGeom>
          <a:noFill/>
        </p:spPr>
        <p:txBody>
          <a:bodyPr wrap="square">
            <a:spAutoFit/>
          </a:bodyPr>
          <a:lstStyle/>
          <a:p>
            <a:pPr algn="just">
              <a:lnSpc>
                <a:spcPct val="150000"/>
              </a:lnSpc>
            </a:pPr>
            <a:r>
              <a:rPr lang="fr-FR" sz="2400" b="0" i="0" dirty="0">
                <a:solidFill>
                  <a:srgbClr val="3C3C3C"/>
                </a:solidFill>
                <a:effectLst/>
                <a:latin typeface="Abhaya Libre" panose="02000603000000000000"/>
              </a:rPr>
              <a:t>Cependant, le fait que le sujet informe automatiquement tous les observateurs enregistrés des modifications ne présente pas que des avantages : en effet, les</a:t>
            </a:r>
            <a:r>
              <a:rPr lang="fr-FR" sz="2400" b="1" i="0" dirty="0">
                <a:solidFill>
                  <a:srgbClr val="3C3C3C"/>
                </a:solidFill>
                <a:effectLst/>
                <a:latin typeface="Abhaya Libre" panose="02000603000000000000"/>
              </a:rPr>
              <a:t> informations sur la modification</a:t>
            </a:r>
            <a:r>
              <a:rPr lang="fr-FR" sz="2400" b="0" i="0" dirty="0">
                <a:solidFill>
                  <a:srgbClr val="3C3C3C"/>
                </a:solidFill>
                <a:effectLst/>
                <a:latin typeface="Abhaya Libre" panose="02000603000000000000"/>
              </a:rPr>
              <a:t> sont transmises même si elles ne sont</a:t>
            </a:r>
            <a:r>
              <a:rPr lang="fr-FR" sz="2400" b="1" i="0" dirty="0">
                <a:solidFill>
                  <a:srgbClr val="3C3C3C"/>
                </a:solidFill>
                <a:effectLst/>
                <a:latin typeface="Abhaya Libre" panose="02000603000000000000"/>
              </a:rPr>
              <a:t> pas pertinentes</a:t>
            </a:r>
            <a:r>
              <a:rPr lang="fr-FR" sz="2400" b="0" i="0" dirty="0">
                <a:solidFill>
                  <a:srgbClr val="3C3C3C"/>
                </a:solidFill>
                <a:effectLst/>
                <a:latin typeface="Abhaya Libre" panose="02000603000000000000"/>
              </a:rPr>
              <a:t> pour l’un des observateurs. Cela peut se révéler problématique si le nombre d’observateurs enregistrés est très important puisque le modèle Observateur pourra gaspiller un temps de calcul considérable dans la transmission. Un autre problème du patron de conception Observateur est que, bien souvent, le code source du sujet ne permet pas de déterminer quel observateur doit recevoir les informations.</a:t>
            </a:r>
          </a:p>
        </p:txBody>
      </p:sp>
    </p:spTree>
    <p:extLst>
      <p:ext uri="{BB962C8B-B14F-4D97-AF65-F5344CB8AC3E}">
        <p14:creationId xmlns:p14="http://schemas.microsoft.com/office/powerpoint/2010/main" val="639739149"/>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CD399F-23E0-3C4A-B871-1856D5AD4D60}"/>
              </a:ext>
            </a:extLst>
          </p:cNvPr>
          <p:cNvSpPr txBox="1"/>
          <p:nvPr/>
        </p:nvSpPr>
        <p:spPr>
          <a:xfrm>
            <a:off x="3292632" y="4878739"/>
            <a:ext cx="5364162" cy="523220"/>
          </a:xfrm>
          <a:prstGeom prst="rect">
            <a:avLst/>
          </a:prstGeom>
          <a:noFill/>
        </p:spPr>
        <p:txBody>
          <a:bodyPr wrap="square" rtlCol="0">
            <a:spAutoFit/>
          </a:bodyPr>
          <a:lstStyle/>
          <a:p>
            <a:pPr algn="ctr"/>
            <a:endParaRPr lang="en-US" sz="2800" i="1"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13" name="TextBox 12">
            <a:extLst>
              <a:ext uri="{FF2B5EF4-FFF2-40B4-BE49-F238E27FC236}">
                <a16:creationId xmlns:a16="http://schemas.microsoft.com/office/drawing/2014/main" id="{52097C74-47E3-8641-B7A9-8841213445E6}"/>
              </a:ext>
            </a:extLst>
          </p:cNvPr>
          <p:cNvSpPr txBox="1"/>
          <p:nvPr/>
        </p:nvSpPr>
        <p:spPr>
          <a:xfrm>
            <a:off x="2962141" y="1922056"/>
            <a:ext cx="6078827" cy="1107996"/>
          </a:xfrm>
          <a:prstGeom prst="rect">
            <a:avLst/>
          </a:prstGeom>
          <a:noFill/>
        </p:spPr>
        <p:txBody>
          <a:bodyPr wrap="square" rtlCol="0">
            <a:spAutoFit/>
          </a:bodyPr>
          <a:lstStyle/>
          <a:p>
            <a:pPr algn="ctr"/>
            <a:r>
              <a:rPr lang="fr-FR" sz="6600" b="1" dirty="0">
                <a:solidFill>
                  <a:schemeClr val="tx2"/>
                </a:solidFill>
                <a:latin typeface="Abhaya Libre ExtraBold" panose="02000603000000000000" pitchFamily="2" charset="77"/>
                <a:ea typeface="Nunito Bold" charset="0"/>
                <a:cs typeface="Abhaya Libre ExtraBold" panose="02000603000000000000" pitchFamily="2" charset="77"/>
              </a:rPr>
              <a:t>CAS ILLUSTRATIF</a:t>
            </a:r>
          </a:p>
        </p:txBody>
      </p:sp>
    </p:spTree>
    <p:extLst>
      <p:ext uri="{BB962C8B-B14F-4D97-AF65-F5344CB8AC3E}">
        <p14:creationId xmlns:p14="http://schemas.microsoft.com/office/powerpoint/2010/main" val="157617307"/>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Cas Illustratif</a:t>
            </a:r>
          </a:p>
        </p:txBody>
      </p:sp>
      <p:sp>
        <p:nvSpPr>
          <p:cNvPr id="2" name="ZoneTexte 1"/>
          <p:cNvSpPr txBox="1"/>
          <p:nvPr/>
        </p:nvSpPr>
        <p:spPr>
          <a:xfrm>
            <a:off x="849086" y="1736131"/>
            <a:ext cx="10232571" cy="2308324"/>
          </a:xfrm>
          <a:prstGeom prst="rect">
            <a:avLst/>
          </a:prstGeom>
          <a:noFill/>
        </p:spPr>
        <p:txBody>
          <a:bodyPr wrap="square" rtlCol="0">
            <a:spAutoFit/>
          </a:bodyPr>
          <a:lstStyle/>
          <a:p>
            <a:pPr>
              <a:lnSpc>
                <a:spcPct val="150000"/>
              </a:lnSpc>
            </a:pPr>
            <a:r>
              <a:rPr lang="fr-FR" sz="2400" dirty="0" smtClean="0">
                <a:latin typeface="Abhaya Libre" panose="02000603000000000000"/>
              </a:rPr>
              <a:t>L’exemple consiste au calcul de la moyenne de l’élève. On utilisera le pattern Observer pour gérer des événements de la classe élève tel que l’ajout d’une note dans son relevé de note, ainsi la moyenne de celui-ci va être calculé au fur et à mesure.</a:t>
            </a:r>
            <a:endParaRPr lang="fr-FR" sz="2400" dirty="0">
              <a:latin typeface="Abhaya Libre" panose="02000603000000000000"/>
            </a:endParaRPr>
          </a:p>
        </p:txBody>
      </p:sp>
    </p:spTree>
    <p:extLst>
      <p:ext uri="{BB962C8B-B14F-4D97-AF65-F5344CB8AC3E}">
        <p14:creationId xmlns:p14="http://schemas.microsoft.com/office/powerpoint/2010/main" val="835638278"/>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Cas Illustratif</a:t>
            </a:r>
          </a:p>
        </p:txBody>
      </p:sp>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891" y="1509444"/>
            <a:ext cx="8152326" cy="4543626"/>
          </a:xfrm>
          <a:prstGeom prst="rect">
            <a:avLst/>
          </a:prstGeom>
        </p:spPr>
      </p:pic>
    </p:spTree>
    <p:extLst>
      <p:ext uri="{BB962C8B-B14F-4D97-AF65-F5344CB8AC3E}">
        <p14:creationId xmlns:p14="http://schemas.microsoft.com/office/powerpoint/2010/main" val="427540214"/>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195332"/>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Cas Illustratif</a:t>
            </a:r>
          </a:p>
        </p:txBody>
      </p:sp>
      <p:sp>
        <p:nvSpPr>
          <p:cNvPr id="2" name="ZoneTexte 1"/>
          <p:cNvSpPr txBox="1"/>
          <p:nvPr/>
        </p:nvSpPr>
        <p:spPr>
          <a:xfrm>
            <a:off x="870857" y="1374409"/>
            <a:ext cx="10232571" cy="4524315"/>
          </a:xfrm>
          <a:prstGeom prst="rect">
            <a:avLst/>
          </a:prstGeom>
          <a:noFill/>
        </p:spPr>
        <p:txBody>
          <a:bodyPr wrap="square" rtlCol="0">
            <a:spAutoFit/>
          </a:bodyPr>
          <a:lstStyle/>
          <a:p>
            <a:pPr>
              <a:lnSpc>
                <a:spcPct val="150000"/>
              </a:lnSpc>
            </a:pPr>
            <a:r>
              <a:rPr lang="fr-FR" sz="2400" dirty="0">
                <a:latin typeface="Abhaya Libre" panose="02000603000000000000"/>
              </a:rPr>
              <a:t>Dans une </a:t>
            </a:r>
            <a:r>
              <a:rPr lang="fr-FR" sz="2400" dirty="0" smtClean="0">
                <a:latin typeface="Abhaya Libre" panose="02000603000000000000"/>
              </a:rPr>
              <a:t>classe </a:t>
            </a:r>
            <a:r>
              <a:rPr lang="fr-FR" sz="2400" dirty="0" err="1" smtClean="0">
                <a:latin typeface="Abhaya Libre" panose="02000603000000000000"/>
              </a:rPr>
              <a:t>Eleve</a:t>
            </a:r>
            <a:r>
              <a:rPr lang="fr-FR" sz="2400" dirty="0" smtClean="0">
                <a:latin typeface="Abhaya Libre" panose="02000603000000000000"/>
              </a:rPr>
              <a:t> </a:t>
            </a:r>
            <a:r>
              <a:rPr lang="fr-FR" sz="2400" dirty="0">
                <a:latin typeface="Abhaya Libre" panose="02000603000000000000"/>
              </a:rPr>
              <a:t>qui doit déclencher des </a:t>
            </a:r>
            <a:r>
              <a:rPr lang="fr-FR" sz="2400" dirty="0" smtClean="0">
                <a:latin typeface="Abhaya Libre" panose="02000603000000000000"/>
              </a:rPr>
              <a:t>évènements, </a:t>
            </a:r>
            <a:r>
              <a:rPr lang="fr-FR" sz="2400" dirty="0">
                <a:latin typeface="Abhaya Libre" panose="02000603000000000000"/>
              </a:rPr>
              <a:t>on ajoute:</a:t>
            </a:r>
          </a:p>
          <a:p>
            <a:pPr>
              <a:lnSpc>
                <a:spcPct val="150000"/>
              </a:lnSpc>
            </a:pPr>
            <a:r>
              <a:rPr lang="fr-FR" sz="2400" dirty="0" smtClean="0">
                <a:latin typeface="Abhaya Libre" panose="02000603000000000000"/>
              </a:rPr>
              <a:t>	En </a:t>
            </a:r>
            <a:r>
              <a:rPr lang="fr-FR" sz="2400" dirty="0">
                <a:latin typeface="Abhaya Libre" panose="02000603000000000000"/>
              </a:rPr>
              <a:t>attribut : une liste d'Observateurs</a:t>
            </a:r>
          </a:p>
          <a:p>
            <a:pPr>
              <a:lnSpc>
                <a:spcPct val="150000"/>
              </a:lnSpc>
            </a:pPr>
            <a:r>
              <a:rPr lang="fr-FR" sz="2400" dirty="0" smtClean="0">
                <a:latin typeface="Abhaya Libre" panose="02000603000000000000"/>
              </a:rPr>
              <a:t>	Une </a:t>
            </a:r>
            <a:r>
              <a:rPr lang="fr-FR" sz="2400" dirty="0">
                <a:latin typeface="Abhaya Libre" panose="02000603000000000000"/>
              </a:rPr>
              <a:t>méthode permettant d'ajouter un Observateur dans la liste</a:t>
            </a:r>
          </a:p>
          <a:p>
            <a:pPr>
              <a:lnSpc>
                <a:spcPct val="150000"/>
              </a:lnSpc>
            </a:pPr>
            <a:r>
              <a:rPr lang="fr-FR" sz="2400" dirty="0" smtClean="0">
                <a:latin typeface="Abhaya Libre" panose="02000603000000000000"/>
              </a:rPr>
              <a:t>	Une </a:t>
            </a:r>
            <a:r>
              <a:rPr lang="fr-FR" sz="2400" dirty="0">
                <a:latin typeface="Abhaya Libre" panose="02000603000000000000"/>
              </a:rPr>
              <a:t>méthode permettant d'envoyer un signal a tous ses </a:t>
            </a:r>
            <a:r>
              <a:rPr lang="fr-FR" sz="2400" dirty="0" smtClean="0">
                <a:latin typeface="Abhaya Libre" panose="02000603000000000000"/>
              </a:rPr>
              <a:t>observateurs </a:t>
            </a:r>
          </a:p>
          <a:p>
            <a:pPr>
              <a:lnSpc>
                <a:spcPct val="150000"/>
              </a:lnSpc>
            </a:pPr>
            <a:r>
              <a:rPr lang="fr-FR" sz="2400" dirty="0">
                <a:latin typeface="Abhaya Libre" panose="02000603000000000000"/>
              </a:rPr>
              <a:t> </a:t>
            </a:r>
            <a:r>
              <a:rPr lang="fr-FR" sz="2400" dirty="0" smtClean="0">
                <a:latin typeface="Abhaya Libre" panose="02000603000000000000"/>
              </a:rPr>
              <a:t>           ( </a:t>
            </a:r>
            <a:r>
              <a:rPr lang="fr-FR" sz="2400" dirty="0" err="1" smtClean="0">
                <a:latin typeface="Abhaya Libre" panose="02000603000000000000"/>
              </a:rPr>
              <a:t>notifyAllObservers</a:t>
            </a:r>
            <a:r>
              <a:rPr lang="fr-FR" sz="2400" dirty="0" smtClean="0">
                <a:latin typeface="Abhaya Libre" panose="02000603000000000000"/>
              </a:rPr>
              <a:t>() ).</a:t>
            </a:r>
            <a:endParaRPr lang="fr-FR" sz="2400" dirty="0">
              <a:latin typeface="Abhaya Libre" panose="02000603000000000000"/>
            </a:endParaRPr>
          </a:p>
          <a:p>
            <a:pPr>
              <a:lnSpc>
                <a:spcPct val="150000"/>
              </a:lnSpc>
            </a:pPr>
            <a:r>
              <a:rPr lang="fr-FR" sz="2400" dirty="0">
                <a:latin typeface="Abhaya Libre" panose="02000603000000000000"/>
              </a:rPr>
              <a:t>"</a:t>
            </a:r>
            <a:r>
              <a:rPr lang="fr-FR" sz="2400" dirty="0" smtClean="0">
                <a:latin typeface="Abhaya Libre" panose="02000603000000000000"/>
              </a:rPr>
              <a:t>Observer" </a:t>
            </a:r>
            <a:r>
              <a:rPr lang="fr-FR" sz="2400" dirty="0">
                <a:latin typeface="Abhaya Libre" panose="02000603000000000000"/>
              </a:rPr>
              <a:t>est une classe abstraite avec une méthode </a:t>
            </a:r>
            <a:r>
              <a:rPr lang="fr-FR" sz="2400" dirty="0" smtClean="0">
                <a:latin typeface="Abhaya Libre" panose="02000603000000000000"/>
              </a:rPr>
              <a:t>signal ( update() ), </a:t>
            </a:r>
            <a:r>
              <a:rPr lang="fr-FR" sz="2400" dirty="0">
                <a:latin typeface="Abhaya Libre" panose="02000603000000000000"/>
              </a:rPr>
              <a:t>dont héritent des observateurs "concrets" qui implémentent cette </a:t>
            </a:r>
            <a:r>
              <a:rPr lang="fr-FR" sz="2400" dirty="0" smtClean="0">
                <a:latin typeface="Abhaya Libre" panose="02000603000000000000"/>
              </a:rPr>
              <a:t>méthode </a:t>
            </a:r>
          </a:p>
          <a:p>
            <a:pPr>
              <a:lnSpc>
                <a:spcPct val="150000"/>
              </a:lnSpc>
            </a:pPr>
            <a:r>
              <a:rPr lang="fr-FR" sz="2400" dirty="0" smtClean="0">
                <a:latin typeface="Abhaya Libre" panose="02000603000000000000"/>
              </a:rPr>
              <a:t>( </a:t>
            </a:r>
            <a:r>
              <a:rPr lang="fr-FR" sz="2400" dirty="0" err="1" smtClean="0">
                <a:latin typeface="Abhaya Libre" panose="02000603000000000000"/>
              </a:rPr>
              <a:t>notesObserver</a:t>
            </a:r>
            <a:r>
              <a:rPr lang="fr-FR" sz="2400" dirty="0" smtClean="0">
                <a:latin typeface="Abhaya Libre" panose="02000603000000000000"/>
              </a:rPr>
              <a:t> ).</a:t>
            </a:r>
            <a:endParaRPr lang="fr-FR" sz="2400" dirty="0">
              <a:latin typeface="Abhaya Libre" panose="02000603000000000000"/>
            </a:endParaRPr>
          </a:p>
        </p:txBody>
      </p:sp>
      <p:sp>
        <p:nvSpPr>
          <p:cNvPr id="4" name="Diamond 2">
            <a:extLst>
              <a:ext uri="{FF2B5EF4-FFF2-40B4-BE49-F238E27FC236}">
                <a16:creationId xmlns:a16="http://schemas.microsoft.com/office/drawing/2014/main" id="{7EEAFE34-BAF1-3240-A751-ACB1209B7B8F}"/>
              </a:ext>
            </a:extLst>
          </p:cNvPr>
          <p:cNvSpPr>
            <a:spLocks noChangeAspect="1"/>
          </p:cNvSpPr>
          <p:nvPr/>
        </p:nvSpPr>
        <p:spPr>
          <a:xfrm>
            <a:off x="1520269" y="2165764"/>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
        <p:nvSpPr>
          <p:cNvPr id="5" name="Diamond 10">
            <a:extLst>
              <a:ext uri="{FF2B5EF4-FFF2-40B4-BE49-F238E27FC236}">
                <a16:creationId xmlns:a16="http://schemas.microsoft.com/office/drawing/2014/main" id="{FB53689B-A9E9-A249-A11D-C529582B0A31}"/>
              </a:ext>
            </a:extLst>
          </p:cNvPr>
          <p:cNvSpPr>
            <a:spLocks noChangeAspect="1"/>
          </p:cNvSpPr>
          <p:nvPr/>
        </p:nvSpPr>
        <p:spPr>
          <a:xfrm>
            <a:off x="1520269" y="2794405"/>
            <a:ext cx="216000" cy="216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
        <p:nvSpPr>
          <p:cNvPr id="6" name="Diamond 11">
            <a:extLst>
              <a:ext uri="{FF2B5EF4-FFF2-40B4-BE49-F238E27FC236}">
                <a16:creationId xmlns:a16="http://schemas.microsoft.com/office/drawing/2014/main" id="{17AABFC3-6D23-EC4D-9880-A794F9C8C218}"/>
              </a:ext>
            </a:extLst>
          </p:cNvPr>
          <p:cNvSpPr>
            <a:spLocks noChangeAspect="1"/>
          </p:cNvSpPr>
          <p:nvPr/>
        </p:nvSpPr>
        <p:spPr>
          <a:xfrm>
            <a:off x="1520269" y="3315046"/>
            <a:ext cx="216000" cy="216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Tree>
    <p:extLst>
      <p:ext uri="{BB962C8B-B14F-4D97-AF65-F5344CB8AC3E}">
        <p14:creationId xmlns:p14="http://schemas.microsoft.com/office/powerpoint/2010/main" val="4109767765"/>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Cas Illustratif</a:t>
            </a:r>
          </a:p>
        </p:txBody>
      </p:sp>
      <p:pic>
        <p:nvPicPr>
          <p:cNvPr id="2" name="Image 1"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620" y="1437465"/>
            <a:ext cx="8113690" cy="5066367"/>
          </a:xfrm>
          <a:prstGeom prst="rect">
            <a:avLst/>
          </a:prstGeom>
        </p:spPr>
      </p:pic>
    </p:spTree>
    <p:extLst>
      <p:ext uri="{BB962C8B-B14F-4D97-AF65-F5344CB8AC3E}">
        <p14:creationId xmlns:p14="http://schemas.microsoft.com/office/powerpoint/2010/main" val="2954089273"/>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98CEB661-0986-574F-9D6B-99CF0FE09E75}"/>
              </a:ext>
            </a:extLst>
          </p:cNvPr>
          <p:cNvSpPr txBox="1"/>
          <p:nvPr/>
        </p:nvSpPr>
        <p:spPr>
          <a:xfrm>
            <a:off x="1163713" y="3314597"/>
            <a:ext cx="6164366" cy="519822"/>
          </a:xfrm>
          <a:prstGeom prst="rect">
            <a:avLst/>
          </a:prstGeom>
          <a:noFill/>
        </p:spPr>
        <p:txBody>
          <a:bodyPr wrap="square" rtlCol="0">
            <a:spAutoFit/>
          </a:bodyPr>
          <a:lstStyle/>
          <a:p>
            <a:pPr>
              <a:lnSpc>
                <a:spcPts val="3600"/>
              </a:lnSpc>
            </a:pPr>
            <a:r>
              <a:rPr lang="fr-FR" sz="2400" i="1" dirty="0">
                <a:latin typeface="Abhaya Libre" panose="02000603000000000000" pitchFamily="2" charset="77"/>
                <a:ea typeface="Lato Light" panose="020F0502020204030203" pitchFamily="34" charset="0"/>
                <a:cs typeface="Times New Roman" panose="02020603050405020304" pitchFamily="18" charset="0"/>
              </a:rPr>
              <a:t>Avantages et Inconvénients du pattern Observer</a:t>
            </a:r>
          </a:p>
        </p:txBody>
      </p:sp>
      <p:sp>
        <p:nvSpPr>
          <p:cNvPr id="60" name="TextBox 59">
            <a:extLst>
              <a:ext uri="{FF2B5EF4-FFF2-40B4-BE49-F238E27FC236}">
                <a16:creationId xmlns:a16="http://schemas.microsoft.com/office/drawing/2014/main" id="{4FE6CA15-9B0B-F642-942F-026A33A42767}"/>
              </a:ext>
            </a:extLst>
          </p:cNvPr>
          <p:cNvSpPr txBox="1"/>
          <p:nvPr/>
        </p:nvSpPr>
        <p:spPr>
          <a:xfrm>
            <a:off x="1150652" y="2133830"/>
            <a:ext cx="5927647" cy="519822"/>
          </a:xfrm>
          <a:prstGeom prst="rect">
            <a:avLst/>
          </a:prstGeom>
          <a:noFill/>
        </p:spPr>
        <p:txBody>
          <a:bodyPr wrap="square" rtlCol="0">
            <a:spAutoFit/>
          </a:bodyPr>
          <a:lstStyle/>
          <a:p>
            <a:pPr>
              <a:lnSpc>
                <a:spcPts val="3600"/>
              </a:lnSpc>
            </a:pPr>
            <a:r>
              <a:rPr lang="fr-FR" sz="2400" i="1" dirty="0">
                <a:latin typeface="Abhaya Libre" panose="02000603000000000000" pitchFamily="2" charset="77"/>
                <a:ea typeface="Lato Light" panose="020F0502020204030203" pitchFamily="34" charset="0"/>
                <a:cs typeface="Times New Roman" panose="02020603050405020304" pitchFamily="18" charset="0"/>
              </a:rPr>
              <a:t>Présentation générale</a:t>
            </a:r>
          </a:p>
        </p:txBody>
      </p:sp>
      <p:sp>
        <p:nvSpPr>
          <p:cNvPr id="61" name="TextBox 60">
            <a:extLst>
              <a:ext uri="{FF2B5EF4-FFF2-40B4-BE49-F238E27FC236}">
                <a16:creationId xmlns:a16="http://schemas.microsoft.com/office/drawing/2014/main" id="{285A00EB-6E19-6B40-9784-DC91AD0ADC92}"/>
              </a:ext>
            </a:extLst>
          </p:cNvPr>
          <p:cNvSpPr txBox="1"/>
          <p:nvPr/>
        </p:nvSpPr>
        <p:spPr>
          <a:xfrm>
            <a:off x="1162161" y="2720622"/>
            <a:ext cx="5916137" cy="519822"/>
          </a:xfrm>
          <a:prstGeom prst="rect">
            <a:avLst/>
          </a:prstGeom>
          <a:noFill/>
        </p:spPr>
        <p:txBody>
          <a:bodyPr wrap="square" rtlCol="0">
            <a:spAutoFit/>
          </a:bodyPr>
          <a:lstStyle/>
          <a:p>
            <a:pPr>
              <a:lnSpc>
                <a:spcPts val="3600"/>
              </a:lnSpc>
            </a:pPr>
            <a:r>
              <a:rPr lang="fr-FR" sz="2400" i="1" dirty="0">
                <a:latin typeface="Abhaya Libre" panose="02000603000000000000" pitchFamily="2" charset="77"/>
                <a:ea typeface="Lato Light" panose="020F0502020204030203" pitchFamily="34" charset="0"/>
                <a:cs typeface="Times New Roman" panose="02020603050405020304" pitchFamily="18" charset="0"/>
              </a:rPr>
              <a:t>Représentation graphique (Diagramme UML)</a:t>
            </a:r>
          </a:p>
        </p:txBody>
      </p:sp>
      <p:sp>
        <p:nvSpPr>
          <p:cNvPr id="63" name="TextBox 62">
            <a:extLst>
              <a:ext uri="{FF2B5EF4-FFF2-40B4-BE49-F238E27FC236}">
                <a16:creationId xmlns:a16="http://schemas.microsoft.com/office/drawing/2014/main" id="{60C170A5-2BCC-1641-AC0F-97230E222901}"/>
              </a:ext>
            </a:extLst>
          </p:cNvPr>
          <p:cNvSpPr txBox="1"/>
          <p:nvPr/>
        </p:nvSpPr>
        <p:spPr>
          <a:xfrm>
            <a:off x="591721" y="549275"/>
            <a:ext cx="5607883" cy="707886"/>
          </a:xfrm>
          <a:prstGeom prst="rect">
            <a:avLst/>
          </a:prstGeom>
          <a:noFill/>
        </p:spPr>
        <p:txBody>
          <a:bodyPr wrap="square" rtlCol="0">
            <a:spAutoFit/>
          </a:bodyPr>
          <a:lstStyle/>
          <a:p>
            <a:r>
              <a:rPr lang="en-US" sz="4000" b="1" dirty="0">
                <a:solidFill>
                  <a:schemeClr val="tx2"/>
                </a:solidFill>
                <a:latin typeface="Abhaya Libre" panose="02000603000000000000" pitchFamily="2" charset="77"/>
                <a:ea typeface="Nunito Bold" charset="0"/>
                <a:cs typeface="Mukta SemiBold" panose="020B0000000000000000" pitchFamily="34" charset="77"/>
              </a:rPr>
              <a:t>PLAN</a:t>
            </a:r>
          </a:p>
        </p:txBody>
      </p:sp>
      <p:sp>
        <p:nvSpPr>
          <p:cNvPr id="3" name="Diamond 2">
            <a:extLst>
              <a:ext uri="{FF2B5EF4-FFF2-40B4-BE49-F238E27FC236}">
                <a16:creationId xmlns:a16="http://schemas.microsoft.com/office/drawing/2014/main" id="{7EEAFE34-BAF1-3240-A751-ACB1209B7B8F}"/>
              </a:ext>
            </a:extLst>
          </p:cNvPr>
          <p:cNvSpPr>
            <a:spLocks noChangeAspect="1"/>
          </p:cNvSpPr>
          <p:nvPr/>
        </p:nvSpPr>
        <p:spPr>
          <a:xfrm>
            <a:off x="870277" y="2315077"/>
            <a:ext cx="216000" cy="216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
        <p:nvSpPr>
          <p:cNvPr id="11" name="Diamond 10">
            <a:extLst>
              <a:ext uri="{FF2B5EF4-FFF2-40B4-BE49-F238E27FC236}">
                <a16:creationId xmlns:a16="http://schemas.microsoft.com/office/drawing/2014/main" id="{FB53689B-A9E9-A249-A11D-C529582B0A31}"/>
              </a:ext>
            </a:extLst>
          </p:cNvPr>
          <p:cNvSpPr>
            <a:spLocks noChangeAspect="1"/>
          </p:cNvSpPr>
          <p:nvPr/>
        </p:nvSpPr>
        <p:spPr>
          <a:xfrm>
            <a:off x="871062" y="2902405"/>
            <a:ext cx="216000" cy="216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
        <p:nvSpPr>
          <p:cNvPr id="12" name="Diamond 11">
            <a:extLst>
              <a:ext uri="{FF2B5EF4-FFF2-40B4-BE49-F238E27FC236}">
                <a16:creationId xmlns:a16="http://schemas.microsoft.com/office/drawing/2014/main" id="{17AABFC3-6D23-EC4D-9880-A794F9C8C218}"/>
              </a:ext>
            </a:extLst>
          </p:cNvPr>
          <p:cNvSpPr>
            <a:spLocks noChangeAspect="1"/>
          </p:cNvSpPr>
          <p:nvPr/>
        </p:nvSpPr>
        <p:spPr>
          <a:xfrm>
            <a:off x="871062" y="3498123"/>
            <a:ext cx="216000" cy="216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
        <p:nvSpPr>
          <p:cNvPr id="9" name="Diamond 11">
            <a:extLst>
              <a:ext uri="{FF2B5EF4-FFF2-40B4-BE49-F238E27FC236}">
                <a16:creationId xmlns:a16="http://schemas.microsoft.com/office/drawing/2014/main" id="{B62AD3B4-CAAA-4E62-ACF2-F30B68666617}"/>
              </a:ext>
            </a:extLst>
          </p:cNvPr>
          <p:cNvSpPr>
            <a:spLocks noChangeAspect="1"/>
          </p:cNvSpPr>
          <p:nvPr/>
        </p:nvSpPr>
        <p:spPr>
          <a:xfrm>
            <a:off x="870277" y="4098564"/>
            <a:ext cx="216000" cy="216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2400" dirty="0">
              <a:latin typeface="Abhaya Libre" panose="02000603000000000000" pitchFamily="2" charset="77"/>
            </a:endParaRPr>
          </a:p>
        </p:txBody>
      </p:sp>
      <p:sp>
        <p:nvSpPr>
          <p:cNvPr id="2" name="ZoneTexte 1">
            <a:extLst>
              <a:ext uri="{FF2B5EF4-FFF2-40B4-BE49-F238E27FC236}">
                <a16:creationId xmlns:a16="http://schemas.microsoft.com/office/drawing/2014/main" id="{2261F199-EEA0-4266-A49D-2AEBB8D2B847}"/>
              </a:ext>
            </a:extLst>
          </p:cNvPr>
          <p:cNvSpPr txBox="1"/>
          <p:nvPr/>
        </p:nvSpPr>
        <p:spPr>
          <a:xfrm>
            <a:off x="1163713" y="3972967"/>
            <a:ext cx="4799205" cy="461665"/>
          </a:xfrm>
          <a:prstGeom prst="rect">
            <a:avLst/>
          </a:prstGeom>
          <a:noFill/>
        </p:spPr>
        <p:txBody>
          <a:bodyPr wrap="square" rtlCol="0">
            <a:spAutoFit/>
          </a:bodyPr>
          <a:lstStyle/>
          <a:p>
            <a:r>
              <a:rPr lang="fr-FR" sz="2400" dirty="0">
                <a:latin typeface="Abhaya Libre" panose="02000603000000000000"/>
              </a:rPr>
              <a:t>Cas Illustratif</a:t>
            </a:r>
            <a:endParaRPr lang="fr-SN" sz="2400" dirty="0">
              <a:latin typeface="Abhaya Libre" panose="02000603000000000000"/>
            </a:endParaRPr>
          </a:p>
        </p:txBody>
      </p:sp>
    </p:spTree>
    <p:extLst>
      <p:ext uri="{BB962C8B-B14F-4D97-AF65-F5344CB8AC3E}">
        <p14:creationId xmlns:p14="http://schemas.microsoft.com/office/powerpoint/2010/main" val="1201655497"/>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Cas Illustratif</a:t>
            </a:r>
          </a:p>
        </p:txBody>
      </p:sp>
      <p:pic>
        <p:nvPicPr>
          <p:cNvPr id="4" name="Image 3"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626" y="1423707"/>
            <a:ext cx="7868748" cy="4010585"/>
          </a:xfrm>
          <a:prstGeom prst="rect">
            <a:avLst/>
          </a:prstGeom>
        </p:spPr>
      </p:pic>
    </p:spTree>
    <p:extLst>
      <p:ext uri="{BB962C8B-B14F-4D97-AF65-F5344CB8AC3E}">
        <p14:creationId xmlns:p14="http://schemas.microsoft.com/office/powerpoint/2010/main" val="1786986361"/>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Cas Illustratif</a:t>
            </a:r>
          </a:p>
        </p:txBody>
      </p:sp>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257" y="1257161"/>
            <a:ext cx="7773485" cy="5285308"/>
          </a:xfrm>
          <a:prstGeom prst="rect">
            <a:avLst/>
          </a:prstGeom>
        </p:spPr>
      </p:pic>
    </p:spTree>
    <p:extLst>
      <p:ext uri="{BB962C8B-B14F-4D97-AF65-F5344CB8AC3E}">
        <p14:creationId xmlns:p14="http://schemas.microsoft.com/office/powerpoint/2010/main" val="2254565854"/>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Cas Illustratif</a:t>
            </a:r>
          </a:p>
        </p:txBody>
      </p:sp>
      <p:pic>
        <p:nvPicPr>
          <p:cNvPr id="2" name="Image 1"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651" y="1257161"/>
            <a:ext cx="9478698" cy="5286948"/>
          </a:xfrm>
          <a:prstGeom prst="rect">
            <a:avLst/>
          </a:prstGeom>
        </p:spPr>
      </p:pic>
    </p:spTree>
    <p:extLst>
      <p:ext uri="{BB962C8B-B14F-4D97-AF65-F5344CB8AC3E}">
        <p14:creationId xmlns:p14="http://schemas.microsoft.com/office/powerpoint/2010/main" val="2212999708"/>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Cas Illustratif</a:t>
            </a:r>
          </a:p>
        </p:txBody>
      </p:sp>
      <p:pic>
        <p:nvPicPr>
          <p:cNvPr id="3" name="Image 2" descr="Capture d’écr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3" y="1257161"/>
            <a:ext cx="7323556" cy="5143640"/>
          </a:xfrm>
          <a:prstGeom prst="rect">
            <a:avLst/>
          </a:prstGeom>
        </p:spPr>
      </p:pic>
      <p:sp>
        <p:nvSpPr>
          <p:cNvPr id="5" name="Rectangle à coins arrondis 4"/>
          <p:cNvSpPr/>
          <p:nvPr/>
        </p:nvSpPr>
        <p:spPr>
          <a:xfrm>
            <a:off x="2331076" y="3052293"/>
            <a:ext cx="3734873" cy="14166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ccolade fermante 7"/>
          <p:cNvSpPr/>
          <p:nvPr/>
        </p:nvSpPr>
        <p:spPr>
          <a:xfrm>
            <a:off x="3876541" y="5679583"/>
            <a:ext cx="321972" cy="386366"/>
          </a:xfrm>
          <a:prstGeom prst="rightBrace">
            <a:avLst>
              <a:gd name="adj1" fmla="val 8333"/>
              <a:gd name="adj2" fmla="val 46667"/>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8371267" y="2347910"/>
            <a:ext cx="3438660" cy="2546659"/>
          </a:xfrm>
          <a:prstGeom prst="rect">
            <a:avLst/>
          </a:prstGeom>
          <a:noFill/>
        </p:spPr>
        <p:txBody>
          <a:bodyPr wrap="square" rtlCol="0">
            <a:spAutoFit/>
          </a:bodyPr>
          <a:lstStyle/>
          <a:p>
            <a:pPr>
              <a:lnSpc>
                <a:spcPct val="150000"/>
              </a:lnSpc>
            </a:pPr>
            <a:r>
              <a:rPr lang="fr-FR" dirty="0" smtClean="0">
                <a:latin typeface="Abhaya Libre" panose="02000603000000000000"/>
              </a:rPr>
              <a:t>On constate que quand </a:t>
            </a:r>
            <a:r>
              <a:rPr lang="fr-FR" dirty="0">
                <a:latin typeface="Abhaya Libre" panose="02000603000000000000"/>
              </a:rPr>
              <a:t>l'état de la classe change </a:t>
            </a:r>
            <a:r>
              <a:rPr lang="fr-FR" dirty="0" smtClean="0">
                <a:latin typeface="Abhaya Libre" panose="02000603000000000000"/>
              </a:rPr>
              <a:t>elle envoie </a:t>
            </a:r>
            <a:r>
              <a:rPr lang="fr-FR" dirty="0">
                <a:latin typeface="Abhaya Libre" panose="02000603000000000000"/>
              </a:rPr>
              <a:t>un signal a </a:t>
            </a:r>
            <a:r>
              <a:rPr lang="fr-FR" dirty="0" smtClean="0">
                <a:latin typeface="Abhaya Libre" panose="02000603000000000000"/>
              </a:rPr>
              <a:t>tous </a:t>
            </a:r>
            <a:r>
              <a:rPr lang="fr-FR" dirty="0">
                <a:latin typeface="Abhaya Libre" panose="02000603000000000000"/>
              </a:rPr>
              <a:t>ses observateurs qui doivent effectuer l'action nécessaire en fonction du nouvel état de la classe.</a:t>
            </a:r>
            <a:endParaRPr lang="fr-FR" dirty="0">
              <a:latin typeface="Abhaya Libre" panose="02000603000000000000"/>
            </a:endParaRPr>
          </a:p>
        </p:txBody>
      </p:sp>
    </p:spTree>
    <p:extLst>
      <p:ext uri="{BB962C8B-B14F-4D97-AF65-F5344CB8AC3E}">
        <p14:creationId xmlns:p14="http://schemas.microsoft.com/office/powerpoint/2010/main" val="2547239654"/>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064" y="4397069"/>
            <a:ext cx="5868640" cy="2097177"/>
          </a:xfrm>
          <a:prstGeom prst="rect">
            <a:avLst/>
          </a:prstGeom>
          <a:noFill/>
        </p:spPr>
        <p:txBody>
          <a:bodyPr wrap="square" rtlCol="0">
            <a:spAutoFit/>
          </a:bodyPr>
          <a:lstStyle/>
          <a:p>
            <a:pPr algn="ctr">
              <a:lnSpc>
                <a:spcPts val="4000"/>
              </a:lnSpc>
            </a:pPr>
            <a:r>
              <a:rPr lang="en-US" sz="2400" i="1" dirty="0">
                <a:latin typeface="Abhaya Libre" panose="02000603000000000000" pitchFamily="2" charset="77"/>
                <a:ea typeface="Lato Light" panose="020F0502020204030203" pitchFamily="34" charset="0"/>
                <a:cs typeface="Abhaya Libre" panose="02000603000000000000" pitchFamily="2" charset="77"/>
              </a:rPr>
              <a:t>Contact: </a:t>
            </a:r>
          </a:p>
          <a:p>
            <a:pPr algn="ctr">
              <a:lnSpc>
                <a:spcPts val="4000"/>
              </a:lnSpc>
            </a:pPr>
            <a:r>
              <a:rPr lang="en-US" sz="2400" dirty="0">
                <a:latin typeface="Abhaya Libre Medium" panose="02000603000000000000" pitchFamily="2" charset="77"/>
                <a:ea typeface="Lato Light" panose="020F0502020204030203" pitchFamily="34" charset="0"/>
                <a:cs typeface="Abhaya Libre Medium" panose="02000603000000000000" pitchFamily="2" charset="77"/>
                <a:hlinkClick r:id="rId3"/>
              </a:rPr>
              <a:t>boubacartraore@esp.sn</a:t>
            </a:r>
            <a:endParaRPr lang="en-US" sz="2400" dirty="0">
              <a:latin typeface="Abhaya Libre Medium" panose="02000603000000000000" pitchFamily="2" charset="77"/>
              <a:ea typeface="Lato Light" panose="020F0502020204030203" pitchFamily="34" charset="0"/>
              <a:cs typeface="Abhaya Libre Medium" panose="02000603000000000000" pitchFamily="2" charset="77"/>
            </a:endParaRPr>
          </a:p>
          <a:p>
            <a:pPr algn="ctr">
              <a:lnSpc>
                <a:spcPts val="4000"/>
              </a:lnSpc>
            </a:pPr>
            <a:r>
              <a:rPr lang="en-US" sz="2400" i="1" dirty="0">
                <a:latin typeface="Abhaya Libre" panose="02000603000000000000" pitchFamily="2" charset="77"/>
                <a:ea typeface="Lato Light" panose="020F0502020204030203" pitchFamily="34" charset="0"/>
                <a:cs typeface="Abhaya Libre" panose="02000603000000000000" pitchFamily="2" charset="77"/>
                <a:hlinkClick r:id="rId4"/>
              </a:rPr>
              <a:t>ndeyekhadykane1@esp.sn</a:t>
            </a:r>
            <a:endParaRPr lang="en-US" sz="2400" i="1" dirty="0">
              <a:latin typeface="Abhaya Libre" panose="02000603000000000000" pitchFamily="2" charset="77"/>
              <a:ea typeface="Lato Light" panose="020F0502020204030203" pitchFamily="34" charset="0"/>
              <a:cs typeface="Abhaya Libre" panose="02000603000000000000" pitchFamily="2" charset="77"/>
            </a:endParaRPr>
          </a:p>
          <a:p>
            <a:pPr algn="ctr">
              <a:lnSpc>
                <a:spcPts val="4000"/>
              </a:lnSpc>
            </a:pPr>
            <a:r>
              <a:rPr lang="en-US" sz="2400" i="1" dirty="0">
                <a:latin typeface="Abhaya Libre" panose="02000603000000000000" pitchFamily="2" charset="77"/>
                <a:ea typeface="Lato Light" panose="020F0502020204030203" pitchFamily="34" charset="0"/>
                <a:cs typeface="Abhaya Libre" panose="02000603000000000000" pitchFamily="2" charset="77"/>
                <a:hlinkClick r:id="rId5"/>
              </a:rPr>
              <a:t>theresedabasigadiagne@esp.sn</a:t>
            </a:r>
            <a:endParaRPr lang="en-US" sz="2400" i="1"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9" name="TextBox 8"/>
          <p:cNvSpPr txBox="1"/>
          <p:nvPr/>
        </p:nvSpPr>
        <p:spPr>
          <a:xfrm>
            <a:off x="3762445" y="1153553"/>
            <a:ext cx="4667111" cy="1862048"/>
          </a:xfrm>
          <a:prstGeom prst="rect">
            <a:avLst/>
          </a:prstGeom>
          <a:noFill/>
        </p:spPr>
        <p:txBody>
          <a:bodyPr wrap="none" rtlCol="0">
            <a:spAutoFit/>
          </a:bodyPr>
          <a:lstStyle/>
          <a:p>
            <a:pPr algn="ctr"/>
            <a:r>
              <a:rPr lang="en-US" sz="11500" b="1" dirty="0">
                <a:solidFill>
                  <a:schemeClr val="tx2"/>
                </a:solidFill>
                <a:latin typeface="Abhaya Libre" panose="02000603000000000000" pitchFamily="2" charset="77"/>
                <a:ea typeface="Nunito Bold" charset="0"/>
                <a:cs typeface="Arima Madurai Black" pitchFamily="2" charset="77"/>
              </a:rPr>
              <a:t>MERCI!</a:t>
            </a:r>
          </a:p>
        </p:txBody>
      </p:sp>
    </p:spTree>
    <p:extLst>
      <p:ext uri="{BB962C8B-B14F-4D97-AF65-F5344CB8AC3E}">
        <p14:creationId xmlns:p14="http://schemas.microsoft.com/office/powerpoint/2010/main" val="3908928389"/>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CD399F-23E0-3C4A-B871-1856D5AD4D60}"/>
              </a:ext>
            </a:extLst>
          </p:cNvPr>
          <p:cNvSpPr txBox="1"/>
          <p:nvPr/>
        </p:nvSpPr>
        <p:spPr>
          <a:xfrm>
            <a:off x="3292632" y="4878739"/>
            <a:ext cx="5364162" cy="954107"/>
          </a:xfrm>
          <a:prstGeom prst="rect">
            <a:avLst/>
          </a:prstGeom>
          <a:noFill/>
        </p:spPr>
        <p:txBody>
          <a:bodyPr wrap="square" rtlCol="0">
            <a:spAutoFit/>
          </a:bodyPr>
          <a:lstStyle/>
          <a:p>
            <a:pPr marL="457200" indent="-457200" algn="ctr">
              <a:buFont typeface="Wingdings" panose="05000000000000000000" pitchFamily="2" charset="2"/>
              <a:buChar char="q"/>
            </a:pPr>
            <a:r>
              <a:rPr lang="en-US" sz="2800" i="1" dirty="0">
                <a:latin typeface="Abhaya Libre" panose="02000603000000000000" pitchFamily="2" charset="77"/>
                <a:ea typeface="Lato Light" panose="020F0502020204030203" pitchFamily="34" charset="0"/>
                <a:cs typeface="Abhaya Libre" panose="02000603000000000000" pitchFamily="2" charset="77"/>
              </a:rPr>
              <a:t>CONTEXTE &amp; PROBLEMATIQUE</a:t>
            </a:r>
          </a:p>
          <a:p>
            <a:pPr marL="457200" indent="-457200" algn="ctr">
              <a:buFont typeface="Wingdings" panose="05000000000000000000" pitchFamily="2" charset="2"/>
              <a:buChar char="q"/>
            </a:pPr>
            <a:r>
              <a:rPr lang="en-US" sz="2800" i="1" dirty="0">
                <a:latin typeface="Abhaya Libre" panose="02000603000000000000" pitchFamily="2" charset="77"/>
                <a:ea typeface="Lato Light" panose="020F0502020204030203" pitchFamily="34" charset="0"/>
                <a:cs typeface="Abhaya Libre" panose="02000603000000000000" pitchFamily="2" charset="77"/>
              </a:rPr>
              <a:t>OBJECTIF</a:t>
            </a:r>
          </a:p>
        </p:txBody>
      </p:sp>
      <p:sp>
        <p:nvSpPr>
          <p:cNvPr id="13" name="TextBox 12">
            <a:extLst>
              <a:ext uri="{FF2B5EF4-FFF2-40B4-BE49-F238E27FC236}">
                <a16:creationId xmlns:a16="http://schemas.microsoft.com/office/drawing/2014/main" id="{52097C74-47E3-8641-B7A9-8841213445E6}"/>
              </a:ext>
            </a:extLst>
          </p:cNvPr>
          <p:cNvSpPr txBox="1"/>
          <p:nvPr/>
        </p:nvSpPr>
        <p:spPr>
          <a:xfrm>
            <a:off x="2661567" y="1989554"/>
            <a:ext cx="6920314" cy="2123658"/>
          </a:xfrm>
          <a:prstGeom prst="rect">
            <a:avLst/>
          </a:prstGeom>
          <a:noFill/>
        </p:spPr>
        <p:txBody>
          <a:bodyPr wrap="square" rtlCol="0">
            <a:spAutoFit/>
          </a:bodyPr>
          <a:lstStyle/>
          <a:p>
            <a:pPr algn="ctr"/>
            <a:r>
              <a:rPr lang="en-US" sz="6600" b="1" dirty="0">
                <a:solidFill>
                  <a:schemeClr val="tx2"/>
                </a:solidFill>
                <a:latin typeface="Abhaya Libre ExtraBold" panose="02000603000000000000" pitchFamily="2" charset="77"/>
                <a:ea typeface="Nunito Bold" charset="0"/>
                <a:cs typeface="Abhaya Libre ExtraBold" panose="02000603000000000000" pitchFamily="2" charset="77"/>
              </a:rPr>
              <a:t>PRESENTATION DU PATTERN</a:t>
            </a:r>
          </a:p>
        </p:txBody>
      </p:sp>
    </p:spTree>
    <p:extLst>
      <p:ext uri="{BB962C8B-B14F-4D97-AF65-F5344CB8AC3E}">
        <p14:creationId xmlns:p14="http://schemas.microsoft.com/office/powerpoint/2010/main" val="1133064431"/>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3288" y="736305"/>
            <a:ext cx="1525424" cy="3154710"/>
          </a:xfrm>
          <a:prstGeom prst="rect">
            <a:avLst/>
          </a:prstGeom>
          <a:noFill/>
        </p:spPr>
        <p:txBody>
          <a:bodyPr wrap="square" rtlCol="0">
            <a:spAutoFit/>
          </a:bodyPr>
          <a:lstStyle/>
          <a:p>
            <a:pPr algn="ctr"/>
            <a:r>
              <a:rPr lang="en-US" sz="19900" i="1" dirty="0">
                <a:solidFill>
                  <a:schemeClr val="tx2"/>
                </a:solidFill>
                <a:latin typeface="Abhaya Libre" panose="02000603000000000000" pitchFamily="2" charset="77"/>
                <a:cs typeface="Abhaya Libre" panose="02000603000000000000" pitchFamily="2" charset="77"/>
              </a:rPr>
              <a:t>“</a:t>
            </a:r>
          </a:p>
        </p:txBody>
      </p:sp>
      <p:sp>
        <p:nvSpPr>
          <p:cNvPr id="36" name="TextBox 35"/>
          <p:cNvSpPr txBox="1"/>
          <p:nvPr/>
        </p:nvSpPr>
        <p:spPr>
          <a:xfrm>
            <a:off x="3028950" y="2311691"/>
            <a:ext cx="6129337" cy="3913059"/>
          </a:xfrm>
          <a:prstGeom prst="rect">
            <a:avLst/>
          </a:prstGeom>
          <a:noFill/>
        </p:spPr>
        <p:txBody>
          <a:bodyPr wrap="square" rtlCol="0">
            <a:spAutoFit/>
          </a:bodyPr>
          <a:lstStyle/>
          <a:p>
            <a:pPr algn="ctr">
              <a:lnSpc>
                <a:spcPct val="150000"/>
              </a:lnSpc>
            </a:pPr>
            <a:r>
              <a:rPr lang="en-US" sz="2400" b="1" dirty="0">
                <a:solidFill>
                  <a:schemeClr val="tx2"/>
                </a:solidFill>
                <a:latin typeface="Abhaya Libre" panose="02000603000000000000" pitchFamily="2" charset="77"/>
                <a:ea typeface="Nunito Bold" charset="0"/>
                <a:cs typeface="Abhaya Libre" panose="02000603000000000000" pitchFamily="2" charset="77"/>
              </a:rPr>
              <a:t>“</a:t>
            </a:r>
            <a:r>
              <a:rPr lang="fr-FR" sz="2400" b="1" dirty="0">
                <a:solidFill>
                  <a:schemeClr val="tx2"/>
                </a:solidFill>
                <a:latin typeface="Abhaya Libre" panose="02000603000000000000" pitchFamily="2" charset="77"/>
                <a:ea typeface="Nunito Bold" charset="0"/>
                <a:cs typeface="Abhaya Libre" panose="02000603000000000000" pitchFamily="2" charset="77"/>
              </a:rPr>
              <a:t>Le pattern observateur est un patron de conception logicielle de comportement dans lequel un objet, appelé le sujet, maintient une liste de ses dépendants, appelés observateurs, et les notifie automatiquement de tout changement d'état, habituellement en appelant l'une de leurs méthodes.</a:t>
            </a:r>
            <a:r>
              <a:rPr lang="en-US" sz="2400" b="1" dirty="0">
                <a:solidFill>
                  <a:schemeClr val="tx2"/>
                </a:solidFill>
                <a:latin typeface="Abhaya Libre" panose="02000603000000000000" pitchFamily="2" charset="77"/>
                <a:ea typeface="Nunito Bold" charset="0"/>
                <a:cs typeface="Abhaya Libre" panose="02000603000000000000" pitchFamily="2" charset="77"/>
              </a:rPr>
              <a:t>”</a:t>
            </a:r>
          </a:p>
        </p:txBody>
      </p:sp>
    </p:spTree>
    <p:extLst>
      <p:ext uri="{BB962C8B-B14F-4D97-AF65-F5344CB8AC3E}">
        <p14:creationId xmlns:p14="http://schemas.microsoft.com/office/powerpoint/2010/main" val="1484631538"/>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Box 260">
            <a:extLst>
              <a:ext uri="{FF2B5EF4-FFF2-40B4-BE49-F238E27FC236}">
                <a16:creationId xmlns:a16="http://schemas.microsoft.com/office/drawing/2014/main" id="{15DCE0AE-DD91-E64A-BB07-5370779912EB}"/>
              </a:ext>
            </a:extLst>
          </p:cNvPr>
          <p:cNvSpPr txBox="1"/>
          <p:nvPr/>
        </p:nvSpPr>
        <p:spPr>
          <a:xfrm>
            <a:off x="4018208" y="1727922"/>
            <a:ext cx="7302321" cy="3359061"/>
          </a:xfrm>
          <a:prstGeom prst="rect">
            <a:avLst/>
          </a:prstGeom>
          <a:noFill/>
        </p:spPr>
        <p:txBody>
          <a:bodyPr wrap="square" rtlCol="0">
            <a:spAutoFit/>
          </a:bodyPr>
          <a:lstStyle/>
          <a:p>
            <a:pPr algn="just">
              <a:lnSpc>
                <a:spcPct val="150000"/>
              </a:lnSpc>
            </a:pPr>
            <a:r>
              <a:rPr lang="fr-FR" sz="2400" b="0" i="0" dirty="0">
                <a:solidFill>
                  <a:srgbClr val="555555"/>
                </a:solidFill>
                <a:effectLst/>
                <a:latin typeface="Abhaya Libre ExtraBold" panose="02000603000000000000"/>
              </a:rPr>
              <a:t>Il n’est pas rare de trouver en Programmation </a:t>
            </a:r>
            <a:r>
              <a:rPr lang="fr-FR" sz="2400" dirty="0">
                <a:solidFill>
                  <a:srgbClr val="555555"/>
                </a:solidFill>
                <a:latin typeface="Abhaya Libre ExtraBold" panose="02000603000000000000"/>
              </a:rPr>
              <a:t>O</a:t>
            </a:r>
            <a:r>
              <a:rPr lang="fr-FR" sz="2400" b="0" i="0" dirty="0">
                <a:solidFill>
                  <a:srgbClr val="555555"/>
                </a:solidFill>
                <a:effectLst/>
                <a:latin typeface="Abhaya Libre ExtraBold" panose="02000603000000000000"/>
              </a:rPr>
              <a:t>rientée Objet des classes possédant des attributs dont les valeurs changent régulièrement. Si toutefois celles-ci dépendent d’autres classes dans le système, il serait alors important de trouver un moyen d’informer les autres classes de leurs changements.</a:t>
            </a:r>
            <a:endParaRPr lang="fr-FR" sz="2400" i="1" dirty="0">
              <a:latin typeface="Abhaya Libre ExtraBold" panose="02000603000000000000"/>
              <a:ea typeface="Lato Light" panose="020F0502020204030203" pitchFamily="34" charset="0"/>
              <a:cs typeface="Abhaya Libre" panose="02000603000000000000" pitchFamily="2" charset="77"/>
            </a:endParaRPr>
          </a:p>
        </p:txBody>
      </p:sp>
      <p:sp>
        <p:nvSpPr>
          <p:cNvPr id="262" name="TextBox 261">
            <a:extLst>
              <a:ext uri="{FF2B5EF4-FFF2-40B4-BE49-F238E27FC236}">
                <a16:creationId xmlns:a16="http://schemas.microsoft.com/office/drawing/2014/main" id="{B1B915CE-9815-BB42-A094-17ACA8E456EF}"/>
              </a:ext>
            </a:extLst>
          </p:cNvPr>
          <p:cNvSpPr txBox="1"/>
          <p:nvPr/>
        </p:nvSpPr>
        <p:spPr>
          <a:xfrm>
            <a:off x="1931831" y="407527"/>
            <a:ext cx="10612193" cy="830997"/>
          </a:xfrm>
          <a:prstGeom prst="rect">
            <a:avLst/>
          </a:prstGeom>
          <a:noFill/>
        </p:spPr>
        <p:txBody>
          <a:bodyPr wrap="square" rtlCol="0">
            <a:spAutoFit/>
          </a:bodyPr>
          <a:lstStyle/>
          <a:p>
            <a:pPr algn="ctr"/>
            <a:r>
              <a:rPr lang="fr-FR" sz="4800" b="1" dirty="0">
                <a:solidFill>
                  <a:schemeClr val="tx2"/>
                </a:solidFill>
                <a:latin typeface="Abhaya Libre ExtraBold" panose="02000603000000000000" pitchFamily="2" charset="77"/>
                <a:ea typeface="Nunito Bold" charset="0"/>
                <a:cs typeface="Abhaya Libre ExtraBold" panose="02000603000000000000" pitchFamily="2" charset="77"/>
              </a:rPr>
              <a:t>CONTEXTE &amp; PROBLEMATIQUE</a:t>
            </a:r>
          </a:p>
        </p:txBody>
      </p:sp>
    </p:spTree>
    <p:extLst>
      <p:ext uri="{BB962C8B-B14F-4D97-AF65-F5344CB8AC3E}">
        <p14:creationId xmlns:p14="http://schemas.microsoft.com/office/powerpoint/2010/main" val="1607833332"/>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But et fonctionnement</a:t>
            </a:r>
          </a:p>
        </p:txBody>
      </p:sp>
      <p:sp>
        <p:nvSpPr>
          <p:cNvPr id="10" name="ZoneTexte 9">
            <a:extLst>
              <a:ext uri="{FF2B5EF4-FFF2-40B4-BE49-F238E27FC236}">
                <a16:creationId xmlns:a16="http://schemas.microsoft.com/office/drawing/2014/main" id="{44A6F6F8-2AA0-4D1F-9179-170674C4B0DA}"/>
              </a:ext>
            </a:extLst>
          </p:cNvPr>
          <p:cNvSpPr txBox="1"/>
          <p:nvPr/>
        </p:nvSpPr>
        <p:spPr>
          <a:xfrm>
            <a:off x="550863" y="1472470"/>
            <a:ext cx="10563451" cy="4467057"/>
          </a:xfrm>
          <a:prstGeom prst="rect">
            <a:avLst/>
          </a:prstGeom>
          <a:noFill/>
        </p:spPr>
        <p:txBody>
          <a:bodyPr wrap="square">
            <a:spAutoFit/>
          </a:bodyPr>
          <a:lstStyle/>
          <a:p>
            <a:pPr algn="just">
              <a:lnSpc>
                <a:spcPct val="150000"/>
              </a:lnSpc>
            </a:pPr>
            <a:r>
              <a:rPr lang="fr-FR" sz="2400" b="0" i="0" dirty="0">
                <a:solidFill>
                  <a:srgbClr val="3C3C3C"/>
                </a:solidFill>
                <a:effectLst/>
                <a:latin typeface="Abhaya Libre" panose="02000603000000000000"/>
              </a:rPr>
              <a:t>Le patron de conception Observateur utilise deux types d’acteurs : d’une part le </a:t>
            </a:r>
            <a:r>
              <a:rPr lang="fr-FR" sz="2400" b="1" i="0" dirty="0">
                <a:solidFill>
                  <a:srgbClr val="3C3C3C"/>
                </a:solidFill>
                <a:effectLst/>
                <a:latin typeface="Abhaya Libre" panose="02000603000000000000"/>
              </a:rPr>
              <a:t>sujet</a:t>
            </a:r>
            <a:r>
              <a:rPr lang="fr-FR" sz="2400" b="0" i="0" dirty="0">
                <a:solidFill>
                  <a:srgbClr val="3C3C3C"/>
                </a:solidFill>
                <a:effectLst/>
                <a:latin typeface="Abhaya Libre" panose="02000603000000000000"/>
              </a:rPr>
              <a:t>, c’est-à-dire l’objet dont le statut doit être observé sur la durée ; d’autre part, les </a:t>
            </a:r>
            <a:r>
              <a:rPr lang="fr-FR" sz="2400" b="1" i="0" dirty="0">
                <a:solidFill>
                  <a:srgbClr val="3C3C3C"/>
                </a:solidFill>
                <a:effectLst/>
                <a:latin typeface="Abhaya Libre" panose="02000603000000000000"/>
              </a:rPr>
              <a:t>objets observant</a:t>
            </a:r>
            <a:r>
              <a:rPr lang="fr-FR" sz="2400" b="0" i="0" dirty="0">
                <a:solidFill>
                  <a:srgbClr val="3C3C3C"/>
                </a:solidFill>
                <a:effectLst/>
                <a:latin typeface="Abhaya Libre" panose="02000603000000000000"/>
              </a:rPr>
              <a:t> (</a:t>
            </a:r>
            <a:r>
              <a:rPr lang="fr-FR" sz="2400" b="0" i="0" dirty="0" err="1">
                <a:solidFill>
                  <a:srgbClr val="3C3C3C"/>
                </a:solidFill>
                <a:effectLst/>
                <a:latin typeface="Abhaya Libre" panose="02000603000000000000"/>
              </a:rPr>
              <a:t>observers</a:t>
            </a:r>
            <a:r>
              <a:rPr lang="fr-FR" sz="2400" b="0" i="0" dirty="0">
                <a:solidFill>
                  <a:srgbClr val="3C3C3C"/>
                </a:solidFill>
                <a:effectLst/>
                <a:latin typeface="Abhaya Libre" panose="02000603000000000000"/>
              </a:rPr>
              <a:t> ou observateurs) qui souhaitent être informés de toutes les modifications apportées au sujet.</a:t>
            </a:r>
          </a:p>
          <a:p>
            <a:pPr algn="just">
              <a:lnSpc>
                <a:spcPct val="150000"/>
              </a:lnSpc>
            </a:pPr>
            <a:endParaRPr lang="fr-FR" sz="2400" b="0" i="0" dirty="0">
              <a:solidFill>
                <a:srgbClr val="3C3C3C"/>
              </a:solidFill>
              <a:effectLst/>
              <a:latin typeface="Abhaya Libre" panose="02000603000000000000"/>
            </a:endParaRPr>
          </a:p>
          <a:p>
            <a:pPr algn="just">
              <a:lnSpc>
                <a:spcPct val="150000"/>
              </a:lnSpc>
            </a:pPr>
            <a:r>
              <a:rPr lang="fr-FR" sz="2400" b="1" i="0" dirty="0">
                <a:solidFill>
                  <a:srgbClr val="003D8D"/>
                </a:solidFill>
                <a:effectLst/>
                <a:latin typeface="Abhaya Libre" panose="02000603000000000000"/>
              </a:rPr>
              <a:t>Remarque :</a:t>
            </a:r>
          </a:p>
          <a:p>
            <a:pPr algn="just">
              <a:lnSpc>
                <a:spcPct val="150000"/>
              </a:lnSpc>
            </a:pPr>
            <a:r>
              <a:rPr lang="fr-FR" sz="2400" b="0" i="0" dirty="0">
                <a:solidFill>
                  <a:srgbClr val="3C3C3C"/>
                </a:solidFill>
                <a:effectLst/>
                <a:latin typeface="Abhaya Libre" panose="02000603000000000000"/>
              </a:rPr>
              <a:t>Habituellement, on attribue plusieurs observateurs à un sujet. Toutefois, l’Observer pattern peut en principe être utilisé pour un seul objet observateur.</a:t>
            </a:r>
          </a:p>
        </p:txBody>
      </p:sp>
    </p:spTree>
    <p:extLst>
      <p:ext uri="{BB962C8B-B14F-4D97-AF65-F5344CB8AC3E}">
        <p14:creationId xmlns:p14="http://schemas.microsoft.com/office/powerpoint/2010/main" val="2926599658"/>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446243"/>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But et fonctionnement</a:t>
            </a:r>
          </a:p>
        </p:txBody>
      </p:sp>
      <p:sp>
        <p:nvSpPr>
          <p:cNvPr id="10" name="ZoneTexte 9">
            <a:extLst>
              <a:ext uri="{FF2B5EF4-FFF2-40B4-BE49-F238E27FC236}">
                <a16:creationId xmlns:a16="http://schemas.microsoft.com/office/drawing/2014/main" id="{44A6F6F8-2AA0-4D1F-9179-170674C4B0DA}"/>
              </a:ext>
            </a:extLst>
          </p:cNvPr>
          <p:cNvSpPr txBox="1"/>
          <p:nvPr/>
        </p:nvSpPr>
        <p:spPr>
          <a:xfrm>
            <a:off x="550863" y="1076856"/>
            <a:ext cx="10898455" cy="5021055"/>
          </a:xfrm>
          <a:prstGeom prst="rect">
            <a:avLst/>
          </a:prstGeom>
          <a:noFill/>
        </p:spPr>
        <p:txBody>
          <a:bodyPr wrap="square">
            <a:spAutoFit/>
          </a:bodyPr>
          <a:lstStyle/>
          <a:p>
            <a:pPr marL="0" algn="just" rtl="0" eaLnBrk="1" latinLnBrk="0" hangingPunct="1">
              <a:lnSpc>
                <a:spcPct val="150000"/>
              </a:lnSpc>
              <a:spcBef>
                <a:spcPts val="0"/>
              </a:spcBef>
              <a:spcAft>
                <a:spcPts val="0"/>
              </a:spcAft>
            </a:pPr>
            <a:r>
              <a:rPr lang="fr-FR" sz="2400" b="0" i="0" kern="1200" dirty="0">
                <a:solidFill>
                  <a:srgbClr val="3C3C3C"/>
                </a:solidFill>
                <a:effectLst/>
                <a:latin typeface="Abhaya Libre" panose="02000603000000000000"/>
              </a:rPr>
              <a:t>En l’absence du patron de conception Observateur, les observateurs devraient demander régulièrement au sujet des </a:t>
            </a:r>
            <a:r>
              <a:rPr lang="fr-FR" sz="2400" b="1" i="0" kern="1200" dirty="0">
                <a:solidFill>
                  <a:srgbClr val="3C3C3C"/>
                </a:solidFill>
                <a:effectLst/>
                <a:latin typeface="Abhaya Libre" panose="02000603000000000000"/>
              </a:rPr>
              <a:t>mises à jour sur son statut</a:t>
            </a:r>
            <a:r>
              <a:rPr lang="fr-FR" sz="2400" b="0" i="0" kern="1200" dirty="0">
                <a:solidFill>
                  <a:srgbClr val="3C3C3C"/>
                </a:solidFill>
                <a:effectLst/>
                <a:latin typeface="Abhaya Libre" panose="02000603000000000000"/>
              </a:rPr>
              <a:t>. Chaque requête individuelle impliquerait un temps de calcul correspondant ainsi que les ressources matérielles nécessaires à cet effet. L’idée de base de l’Observer pattern est de centraliser la tâche d’information sur le sujet. À cette fin, il crée une liste dans laquelle les observateurs peuvent s’inscrire. En cas de modification, le sujet informe les observateurs dans l’ordre de leur inscription, sans que ces derniers aient besoin d’être actifs. Si on ne souhaite plus qu’un observateur soit automatiquement informé des mises à jour du statut, il suffit de le retirer de la liste.</a:t>
            </a:r>
            <a:endParaRPr lang="fr-SN" sz="2400" dirty="0">
              <a:effectLst/>
              <a:latin typeface="Abhaya Libre" panose="02000603000000000000"/>
            </a:endParaRPr>
          </a:p>
        </p:txBody>
      </p:sp>
    </p:spTree>
    <p:extLst>
      <p:ext uri="{BB962C8B-B14F-4D97-AF65-F5344CB8AC3E}">
        <p14:creationId xmlns:p14="http://schemas.microsoft.com/office/powerpoint/2010/main" val="1255207653"/>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5466362-2756-9741-8C0C-026417C1D137}"/>
              </a:ext>
            </a:extLst>
          </p:cNvPr>
          <p:cNvSpPr txBox="1"/>
          <p:nvPr/>
        </p:nvSpPr>
        <p:spPr>
          <a:xfrm>
            <a:off x="550863" y="549275"/>
            <a:ext cx="7657136" cy="707886"/>
          </a:xfrm>
          <a:prstGeom prst="rect">
            <a:avLst/>
          </a:prstGeom>
          <a:noFill/>
        </p:spPr>
        <p:txBody>
          <a:bodyPr wrap="square" rtlCol="0">
            <a:spAutoFit/>
          </a:bodyPr>
          <a:lstStyle/>
          <a:p>
            <a:r>
              <a:rPr lang="fr-FR" sz="4000" b="1" dirty="0">
                <a:solidFill>
                  <a:schemeClr val="tx2"/>
                </a:solidFill>
                <a:latin typeface="Abhaya Libre" panose="02000603000000000000" pitchFamily="2" charset="77"/>
                <a:ea typeface="Nunito Bold" charset="0"/>
                <a:cs typeface="Arima Madurai Semi" pitchFamily="2" charset="77"/>
              </a:rPr>
              <a:t>But et fonctionnement</a:t>
            </a:r>
          </a:p>
        </p:txBody>
      </p:sp>
      <p:sp>
        <p:nvSpPr>
          <p:cNvPr id="10" name="ZoneTexte 9">
            <a:extLst>
              <a:ext uri="{FF2B5EF4-FFF2-40B4-BE49-F238E27FC236}">
                <a16:creationId xmlns:a16="http://schemas.microsoft.com/office/drawing/2014/main" id="{44A6F6F8-2AA0-4D1F-9179-170674C4B0DA}"/>
              </a:ext>
            </a:extLst>
          </p:cNvPr>
          <p:cNvSpPr txBox="1"/>
          <p:nvPr/>
        </p:nvSpPr>
        <p:spPr>
          <a:xfrm>
            <a:off x="550863" y="1257161"/>
            <a:ext cx="10640878" cy="4467057"/>
          </a:xfrm>
          <a:prstGeom prst="rect">
            <a:avLst/>
          </a:prstGeom>
          <a:noFill/>
        </p:spPr>
        <p:txBody>
          <a:bodyPr wrap="square">
            <a:spAutoFit/>
          </a:bodyPr>
          <a:lstStyle/>
          <a:p>
            <a:pPr algn="just">
              <a:lnSpc>
                <a:spcPct val="150000"/>
              </a:lnSpc>
            </a:pPr>
            <a:r>
              <a:rPr lang="fr-FR" sz="2400" b="1" i="0" dirty="0">
                <a:solidFill>
                  <a:srgbClr val="003D8D"/>
                </a:solidFill>
                <a:effectLst/>
                <a:latin typeface="Abhaya Libre" panose="02000603000000000000"/>
              </a:rPr>
              <a:t>Note :</a:t>
            </a:r>
          </a:p>
          <a:p>
            <a:pPr algn="just">
              <a:lnSpc>
                <a:spcPct val="150000"/>
              </a:lnSpc>
            </a:pPr>
            <a:r>
              <a:rPr lang="fr-FR" sz="2400" b="0" i="0" dirty="0">
                <a:solidFill>
                  <a:srgbClr val="3C3C3C"/>
                </a:solidFill>
                <a:effectLst/>
                <a:latin typeface="Abhaya Libre" panose="02000603000000000000"/>
              </a:rPr>
              <a:t>Il existe deux méthodes pour informer les différents observateurs : dans la </a:t>
            </a:r>
            <a:r>
              <a:rPr lang="fr-FR" sz="2400" b="1" i="0" dirty="0">
                <a:solidFill>
                  <a:srgbClr val="3C3C3C"/>
                </a:solidFill>
                <a:effectLst/>
                <a:latin typeface="Abhaya Libre" panose="02000603000000000000"/>
              </a:rPr>
              <a:t>méthode « push »</a:t>
            </a:r>
            <a:r>
              <a:rPr lang="fr-FR" sz="2400" b="0" i="0" dirty="0">
                <a:solidFill>
                  <a:srgbClr val="3C3C3C"/>
                </a:solidFill>
                <a:effectLst/>
                <a:latin typeface="Abhaya Libre" panose="02000603000000000000"/>
              </a:rPr>
              <a:t>, le sujet transmet le statut modifié dès la notification. Ceci peut toutefois entraîner des problèmes si des informations ne pouvant être exploitées par l’observateur sont transmises. Ce problème ne survient pas dans la méthode alternative que l’on appelle </a:t>
            </a:r>
            <a:r>
              <a:rPr lang="fr-FR" sz="2400" b="1" i="0" dirty="0">
                <a:solidFill>
                  <a:srgbClr val="3C3C3C"/>
                </a:solidFill>
                <a:effectLst/>
                <a:latin typeface="Abhaya Libre" panose="02000603000000000000"/>
              </a:rPr>
              <a:t>méthode « pull »</a:t>
            </a:r>
            <a:r>
              <a:rPr lang="fr-FR" sz="2400" b="0" i="0" dirty="0">
                <a:solidFill>
                  <a:srgbClr val="3C3C3C"/>
                </a:solidFill>
                <a:effectLst/>
                <a:latin typeface="Abhaya Libre" panose="02000603000000000000"/>
              </a:rPr>
              <a:t> : dans cette approche, le sujet indique uniquement que des modifications ont été apportées. Les observateurs doivent ensuite demander le statut modifié via un appel séparé.</a:t>
            </a:r>
          </a:p>
        </p:txBody>
      </p:sp>
    </p:spTree>
    <p:extLst>
      <p:ext uri="{BB962C8B-B14F-4D97-AF65-F5344CB8AC3E}">
        <p14:creationId xmlns:p14="http://schemas.microsoft.com/office/powerpoint/2010/main" val="3655934690"/>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9CD399F-23E0-3C4A-B871-1856D5AD4D60}"/>
              </a:ext>
            </a:extLst>
          </p:cNvPr>
          <p:cNvSpPr txBox="1"/>
          <p:nvPr/>
        </p:nvSpPr>
        <p:spPr>
          <a:xfrm>
            <a:off x="3395663" y="4054491"/>
            <a:ext cx="5364162" cy="523220"/>
          </a:xfrm>
          <a:prstGeom prst="rect">
            <a:avLst/>
          </a:prstGeom>
          <a:noFill/>
        </p:spPr>
        <p:txBody>
          <a:bodyPr wrap="square" rtlCol="0">
            <a:spAutoFit/>
          </a:bodyPr>
          <a:lstStyle/>
          <a:p>
            <a:pPr marL="457200" indent="-457200" algn="ctr">
              <a:buFont typeface="Wingdings" panose="05000000000000000000" pitchFamily="2" charset="2"/>
              <a:buChar char="q"/>
            </a:pPr>
            <a:r>
              <a:rPr lang="fr-FR" sz="2800" i="1" dirty="0">
                <a:latin typeface="Abhaya Libre" panose="02000603000000000000" pitchFamily="2" charset="77"/>
                <a:ea typeface="Lato Light" panose="020F0502020204030203" pitchFamily="34" charset="0"/>
                <a:cs typeface="Abhaya Libre" panose="02000603000000000000" pitchFamily="2" charset="77"/>
              </a:rPr>
              <a:t>Diagramme de classe</a:t>
            </a:r>
          </a:p>
        </p:txBody>
      </p:sp>
      <p:sp>
        <p:nvSpPr>
          <p:cNvPr id="13" name="TextBox 12">
            <a:extLst>
              <a:ext uri="{FF2B5EF4-FFF2-40B4-BE49-F238E27FC236}">
                <a16:creationId xmlns:a16="http://schemas.microsoft.com/office/drawing/2014/main" id="{52097C74-47E3-8641-B7A9-8841213445E6}"/>
              </a:ext>
            </a:extLst>
          </p:cNvPr>
          <p:cNvSpPr txBox="1"/>
          <p:nvPr/>
        </p:nvSpPr>
        <p:spPr>
          <a:xfrm>
            <a:off x="3395663" y="1922056"/>
            <a:ext cx="5364162" cy="2123658"/>
          </a:xfrm>
          <a:prstGeom prst="rect">
            <a:avLst/>
          </a:prstGeom>
          <a:noFill/>
        </p:spPr>
        <p:txBody>
          <a:bodyPr wrap="square" rtlCol="0">
            <a:spAutoFit/>
          </a:bodyPr>
          <a:lstStyle/>
          <a:p>
            <a:pPr algn="ctr"/>
            <a:r>
              <a:rPr lang="fr-FR" sz="6600" b="1" dirty="0">
                <a:solidFill>
                  <a:schemeClr val="tx2"/>
                </a:solidFill>
                <a:latin typeface="Abhaya Libre ExtraBold" panose="02000603000000000000" pitchFamily="2" charset="77"/>
                <a:ea typeface="Nunito Bold" charset="0"/>
                <a:cs typeface="Abhaya Libre ExtraBold" panose="02000603000000000000" pitchFamily="2" charset="77"/>
              </a:rPr>
              <a:t>Modélisation du pattern</a:t>
            </a:r>
          </a:p>
        </p:txBody>
      </p:sp>
    </p:spTree>
    <p:extLst>
      <p:ext uri="{BB962C8B-B14F-4D97-AF65-F5344CB8AC3E}">
        <p14:creationId xmlns:p14="http://schemas.microsoft.com/office/powerpoint/2010/main" val="3188746706"/>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TIFY - Cobalt  - Light">
      <a:dk1>
        <a:srgbClr val="341933"/>
      </a:dk1>
      <a:lt1>
        <a:srgbClr val="FFFFFF"/>
      </a:lt1>
      <a:dk2>
        <a:srgbClr val="562855"/>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3399</TotalTime>
  <Words>410</Words>
  <Application>Microsoft Office PowerPoint</Application>
  <PresentationFormat>Grand écran</PresentationFormat>
  <Paragraphs>113</Paragraphs>
  <Slides>24</Slides>
  <Notes>22</Notes>
  <HiddenSlides>0</HiddenSlides>
  <MMClips>0</MMClips>
  <ScaleCrop>false</ScaleCrop>
  <HeadingPairs>
    <vt:vector size="6" baseType="variant">
      <vt:variant>
        <vt:lpstr>Polices utilisées</vt:lpstr>
      </vt:variant>
      <vt:variant>
        <vt:i4>16</vt:i4>
      </vt:variant>
      <vt:variant>
        <vt:lpstr>Thème</vt:lpstr>
      </vt:variant>
      <vt:variant>
        <vt:i4>1</vt:i4>
      </vt:variant>
      <vt:variant>
        <vt:lpstr>Titres des diapositives</vt:lpstr>
      </vt:variant>
      <vt:variant>
        <vt:i4>24</vt:i4>
      </vt:variant>
    </vt:vector>
  </HeadingPairs>
  <TitlesOfParts>
    <vt:vector size="41" baseType="lpstr">
      <vt:lpstr>Abhaya Libre</vt:lpstr>
      <vt:lpstr>Abhaya Libre ExtraBold</vt:lpstr>
      <vt:lpstr>Abhaya Libre Medium</vt:lpstr>
      <vt:lpstr>Arial</vt:lpstr>
      <vt:lpstr>Arial Unicode MS</vt:lpstr>
      <vt:lpstr>Arima Madurai Black</vt:lpstr>
      <vt:lpstr>Arima Madurai Semi</vt:lpstr>
      <vt:lpstr>Calibri</vt:lpstr>
      <vt:lpstr>Calibri Light</vt:lpstr>
      <vt:lpstr>Lato Light</vt:lpstr>
      <vt:lpstr>Lato Medium</vt:lpstr>
      <vt:lpstr>Mukta SemiBold</vt:lpstr>
      <vt:lpstr>Nunito Bold</vt:lpstr>
      <vt:lpstr>Roboto Regular</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DELL</cp:lastModifiedBy>
  <cp:revision>280</cp:revision>
  <dcterms:created xsi:type="dcterms:W3CDTF">2018-12-21T22:04:22Z</dcterms:created>
  <dcterms:modified xsi:type="dcterms:W3CDTF">2021-11-04T17:43:09Z</dcterms:modified>
</cp:coreProperties>
</file>