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524FC-26F8-431E-80E6-FAC1FD9EC69E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E3C8-36C4-46B5-BB73-3FBA2428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9E3C8-36C4-46B5-BB73-3FBA2428CC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5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jangoproj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eroku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TDSOC-14/starlo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168229"/>
            <a:ext cx="7766936" cy="164630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）班班级网站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03542" y="4050833"/>
            <a:ext cx="48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在线笔记部分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32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拥有在线笔记功能，同学们能在网站上分享自己的学习心得。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27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网站开发架构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1126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Python+HTML5</a:t>
            </a: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Django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界面美化：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54" y="2329316"/>
            <a:ext cx="4445713" cy="29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网站托管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48382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1.heroku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https://heroku.com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可以在一定条件下免费托管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每月界面激活时间有限制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1110" y="4027470"/>
            <a:ext cx="3976099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2.github.io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免费，但访问速度很慢</a:t>
            </a:r>
          </a:p>
        </p:txBody>
      </p:sp>
    </p:spTree>
    <p:extLst>
      <p:ext uri="{BB962C8B-B14F-4D97-AF65-F5344CB8AC3E}">
        <p14:creationId xmlns:p14="http://schemas.microsoft.com/office/powerpoint/2010/main" val="28509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网站协作开发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上。请通过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的操作在本地开发。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项目地址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Talk is cheap , show me your code!</a:t>
            </a:r>
            <a:endParaRPr lang="zh-CN" altLang="en-US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51" y="579222"/>
            <a:ext cx="3521753" cy="35217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文本框 4"/>
          <p:cNvSpPr txBox="1"/>
          <p:nvPr/>
        </p:nvSpPr>
        <p:spPr>
          <a:xfrm>
            <a:off x="9002376" y="4417887"/>
            <a:ext cx="268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GitHub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400758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99</Words>
  <Application>Microsoft Office PowerPoint</Application>
  <PresentationFormat>宽屏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方正姚体</vt:lpstr>
      <vt:lpstr>华文新魏</vt:lpstr>
      <vt:lpstr>宋体</vt:lpstr>
      <vt:lpstr>微软雅黑</vt:lpstr>
      <vt:lpstr>Arial</vt:lpstr>
      <vt:lpstr>Calibri</vt:lpstr>
      <vt:lpstr>Trebuchet MS</vt:lpstr>
      <vt:lpstr>Wingdings 3</vt:lpstr>
      <vt:lpstr>平面</vt:lpstr>
      <vt:lpstr>七（14）班班级网站</vt:lpstr>
      <vt:lpstr>1.网站功能</vt:lpstr>
      <vt:lpstr>网站开发架构</vt:lpstr>
      <vt:lpstr>网站托管</vt:lpstr>
      <vt:lpstr>网站协作开发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七（14）班班级网站</dc:title>
  <dc:creator>Stu</dc:creator>
  <cp:lastModifiedBy>Stu</cp:lastModifiedBy>
  <cp:revision>7</cp:revision>
  <dcterms:created xsi:type="dcterms:W3CDTF">2022-04-15T07:57:59Z</dcterms:created>
  <dcterms:modified xsi:type="dcterms:W3CDTF">2022-04-22T08:06:19Z</dcterms:modified>
</cp:coreProperties>
</file>