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A84D97-D422-4983-BFFB-C044D23D5B9C}" v="1" dt="2023-10-07T00:57:37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8" y="3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Strasser" userId="4957b490a1ac7b63" providerId="LiveId" clId="{ECA84D97-D422-4983-BFFB-C044D23D5B9C}"/>
    <pc:docChg chg="modSld">
      <pc:chgData name="Tony Strasser" userId="4957b490a1ac7b63" providerId="LiveId" clId="{ECA84D97-D422-4983-BFFB-C044D23D5B9C}" dt="2023-10-07T00:57:37.058" v="0" actId="164"/>
      <pc:docMkLst>
        <pc:docMk/>
      </pc:docMkLst>
      <pc:sldChg chg="addSp modSp">
        <pc:chgData name="Tony Strasser" userId="4957b490a1ac7b63" providerId="LiveId" clId="{ECA84D97-D422-4983-BFFB-C044D23D5B9C}" dt="2023-10-07T00:57:37.058" v="0" actId="164"/>
        <pc:sldMkLst>
          <pc:docMk/>
          <pc:sldMk cId="633367735" sldId="256"/>
        </pc:sldMkLst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6" creationId="{C5EB4318-36B0-805A-36DA-2F4BB59EBAD9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7" creationId="{935C0525-577E-A927-2B3D-8AE0D16607E0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8" creationId="{196576AA-0521-B24E-CACC-11BB288764E7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9" creationId="{F8E32D86-31F3-4412-34C2-21D4D4A57B39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10" creationId="{6B00699D-B042-79B2-BE1C-4F847AF707E3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11" creationId="{2773A831-36C5-D6C9-1098-665A3E76CACF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12" creationId="{4382A937-4BFB-F03A-09FD-E34FD135F8E6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13" creationId="{88320358-976E-AD3E-7DEC-3474025ABB05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14" creationId="{7AE5DF70-649C-0645-6DA0-D661E8FB30C2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15" creationId="{E80EC256-7E24-37AE-03FA-C30A61F3DBE7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16" creationId="{1CC849B4-2C7B-8229-19E0-B38254DAF98F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17" creationId="{10092EF8-90FB-3343-5538-3013AE4C9953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18" creationId="{63307696-0640-5E49-158A-7324CCD2E459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19" creationId="{DC652F8F-0664-96B8-CEBE-450A0AE5DECD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20" creationId="{BDCD705D-7DB4-0DC3-ADD6-5CF0D544C352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21" creationId="{64FC0248-7F1F-5B5F-28DB-C76D9EEF3BC6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22" creationId="{489E3E22-9AE1-482F-F0B5-A7F15AE29657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23" creationId="{52DC7B99-5BB1-0A96-DEDD-064A0764271D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24" creationId="{069F9BA2-8EDB-9575-5553-F549E5F2FB99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25" creationId="{63842EFD-8AE3-AE7E-6AB7-C0112F44AFC5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26" creationId="{45EE150A-17A7-84F8-64DB-C36848514E72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27" creationId="{209464D0-2681-68A7-C0DF-64FFF5762775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28" creationId="{3A7E4604-EA3F-50D4-0236-A4C821190467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29" creationId="{AD6FEC21-4ADD-AD78-9E8A-6ED58CA7307A}"/>
          </ac:spMkLst>
        </pc:spChg>
        <pc:grpChg chg="add mod">
          <ac:chgData name="Tony Strasser" userId="4957b490a1ac7b63" providerId="LiveId" clId="{ECA84D97-D422-4983-BFFB-C044D23D5B9C}" dt="2023-10-07T00:57:37.058" v="0" actId="164"/>
          <ac:grpSpMkLst>
            <pc:docMk/>
            <pc:sldMk cId="633367735" sldId="256"/>
            <ac:grpSpMk id="30" creationId="{DB7B8FAA-2E12-0DFE-929C-1973498252D3}"/>
          </ac:grpSpMkLst>
        </pc:grpChg>
        <pc:picChg chg="mod">
          <ac:chgData name="Tony Strasser" userId="4957b490a1ac7b63" providerId="LiveId" clId="{ECA84D97-D422-4983-BFFB-C044D23D5B9C}" dt="2023-10-07T00:57:37.058" v="0" actId="164"/>
          <ac:picMkLst>
            <pc:docMk/>
            <pc:sldMk cId="633367735" sldId="256"/>
            <ac:picMk id="5" creationId="{327467B5-8CC2-6BCB-9232-4DCCF30A9A1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D2DA-72B1-00A3-E5FE-511789250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9300D-0D52-A483-1548-676F85721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AC1BC-8B7A-D9EE-F3C8-568BA496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E7D2-0D4B-4CBD-9C3E-4AB330E2219F}" type="datetimeFigureOut">
              <a:rPr lang="en-AU" smtClean="0"/>
              <a:t>7/10/2023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192E4-10B5-C0BA-F2DE-FEDCCA07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E62B7-A801-EB72-37BD-F7FFEDA8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412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9A3E-E3DC-CA66-1372-A3698576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D309B-6BC8-9342-AA1E-F145E5CF9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7307B-8C1A-F12A-54B8-33CC7181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E7D2-0D4B-4CBD-9C3E-4AB330E2219F}" type="datetimeFigureOut">
              <a:rPr lang="en-AU" smtClean="0"/>
              <a:t>7/10/2023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C67D1-75BC-7508-4905-99BB8EA4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4AD00-A61F-8299-1121-ACF61F21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207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17F3E2-7B1D-824B-0FDB-DDCF44602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44D07-483D-44C7-FD15-8BF3867DD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0942D-DEAE-DF27-522D-1EDDCDF0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E7D2-0D4B-4CBD-9C3E-4AB330E2219F}" type="datetimeFigureOut">
              <a:rPr lang="en-AU" smtClean="0"/>
              <a:t>7/10/2023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4207F-33B0-8E8F-BEAD-6BEA490E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588EB-9C5A-5F9C-C807-0FEFBEE86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848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0C6A-3085-BEFF-E9E5-63826D57C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A3159-0719-11F8-2829-5C0B2161C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0C400-220C-A780-CCF3-1728EEF1D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E7D2-0D4B-4CBD-9C3E-4AB330E2219F}" type="datetimeFigureOut">
              <a:rPr lang="en-AU" smtClean="0"/>
              <a:t>7/10/2023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91126-F9B8-34FB-2E2F-D20249A6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E6E45-D769-770E-D90B-18755B8D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070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6A21-A5E2-D079-676F-703748BE5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3250C-9610-2EBA-A112-AF982A436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40818-7B29-E026-8CA3-8E0DBE2C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E7D2-0D4B-4CBD-9C3E-4AB330E2219F}" type="datetimeFigureOut">
              <a:rPr lang="en-AU" smtClean="0"/>
              <a:t>7/10/2023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4ECD0-2B83-84A9-615C-75B91D3E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CF094-7F89-1CBA-9F32-094A94D4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81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4AF1-7A1A-513A-3AAD-2BB630E9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2F4FF-F695-350C-17DA-595C17A19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BEDBA-664F-A5A0-A195-028773AF8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6A8B5-A40E-C969-C5FB-7F6B86CE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E7D2-0D4B-4CBD-9C3E-4AB330E2219F}" type="datetimeFigureOut">
              <a:rPr lang="en-AU" smtClean="0"/>
              <a:t>7/10/2023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C3582-1D2D-7B10-32A1-0FE3F9A86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9EC6E-1BB6-FD19-C0ED-EC46247C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174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82F9-C611-7AD3-322F-0A36BB75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731B3-F14E-C009-623B-4C9A14621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4E90F-6EE7-EB51-BCC9-264E33F78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F2744-A649-1121-9CF2-80A97024A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FA9A9-25F3-A7FE-E104-DF251D685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F8860-0859-513A-81B3-1548D5A8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E7D2-0D4B-4CBD-9C3E-4AB330E2219F}" type="datetimeFigureOut">
              <a:rPr lang="en-AU" smtClean="0"/>
              <a:t>7/10/2023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7C644E-A05B-D900-E8C6-125C7936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6045F-AF8B-5B01-E0E1-0A280114C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777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0CEE-3ED7-9555-7538-861B6F28F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203EE-ED59-1C5C-1C6F-FC06FF7B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E7D2-0D4B-4CBD-9C3E-4AB330E2219F}" type="datetimeFigureOut">
              <a:rPr lang="en-AU" smtClean="0"/>
              <a:t>7/10/2023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90E37-B4D8-9E35-9892-9AB36E37A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CCD71-4C1F-F387-B924-1C75390C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417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87936-8807-C19E-2B1D-4B7400477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E7D2-0D4B-4CBD-9C3E-4AB330E2219F}" type="datetimeFigureOut">
              <a:rPr lang="en-AU" smtClean="0"/>
              <a:t>7/10/2023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98A3D-B669-32C7-B0A5-BD471FBC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DDC45-3AEC-C49B-28DF-34CBC317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438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37F0-6E83-DF02-3E90-4519EE81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A86DC-CCD0-53CA-CBE5-4B396F69F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1848-AF70-4A63-4C0F-D2271A347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7D010-7C66-36AF-2C72-2AC84AF6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E7D2-0D4B-4CBD-9C3E-4AB330E2219F}" type="datetimeFigureOut">
              <a:rPr lang="en-AU" smtClean="0"/>
              <a:t>7/10/2023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11C14-3906-6E78-550A-DAAE75DA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BBD04-FE9D-9135-C26C-26B427C6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116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3AA0-A018-FE44-2931-7A30E122C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79B1A-C58D-FE37-B8CD-DC28DCED8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3EDFF-3595-ECC9-4AF3-100669B54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68685-D1E1-5F13-E2ED-47BA96C2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E7D2-0D4B-4CBD-9C3E-4AB330E2219F}" type="datetimeFigureOut">
              <a:rPr lang="en-AU" smtClean="0"/>
              <a:t>7/10/2023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109-D79A-93B2-3B09-62F9F7D0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84051-1482-D9DC-FD04-E4860377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412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3151B-034B-25C3-12AD-75CD09DE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F8588-1338-A386-7F72-A92C86F2F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C7E5D-7A74-31F2-59B8-E9D991BA9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5E7D2-0D4B-4CBD-9C3E-4AB330E2219F}" type="datetimeFigureOut">
              <a:rPr lang="en-AU" smtClean="0"/>
              <a:t>7/10/2023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907ED-77D9-7B0A-4097-C1B930B5E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2171B-EF38-37FF-ED3E-3867034E5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05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B7B8FAA-2E12-0DFE-929C-1973498252D3}"/>
              </a:ext>
            </a:extLst>
          </p:cNvPr>
          <p:cNvGrpSpPr/>
          <p:nvPr/>
        </p:nvGrpSpPr>
        <p:grpSpPr>
          <a:xfrm>
            <a:off x="880915" y="102610"/>
            <a:ext cx="10784881" cy="6504252"/>
            <a:chOff x="880915" y="102610"/>
            <a:chExt cx="10784881" cy="6504252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327467B5-8CC2-6BCB-9232-4DCCF30A9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642" y="154547"/>
              <a:ext cx="7496715" cy="645231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EB4318-36B0-805A-36DA-2F4BB59EBAD9}"/>
                </a:ext>
              </a:extLst>
            </p:cNvPr>
            <p:cNvSpPr txBox="1"/>
            <p:nvPr/>
          </p:nvSpPr>
          <p:spPr>
            <a:xfrm>
              <a:off x="880915" y="130865"/>
              <a:ext cx="897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Version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935C0525-577E-A927-2B3D-8AE0D16607E0}"/>
                </a:ext>
              </a:extLst>
            </p:cNvPr>
            <p:cNvSpPr/>
            <p:nvPr/>
          </p:nvSpPr>
          <p:spPr>
            <a:xfrm>
              <a:off x="1848118" y="218940"/>
              <a:ext cx="360609" cy="1931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6576AA-0521-B24E-CACC-11BB288764E7}"/>
                </a:ext>
              </a:extLst>
            </p:cNvPr>
            <p:cNvSpPr txBox="1"/>
            <p:nvPr/>
          </p:nvSpPr>
          <p:spPr>
            <a:xfrm>
              <a:off x="880915" y="566600"/>
              <a:ext cx="9812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Script</a:t>
              </a:r>
              <a:br>
                <a:rPr lang="en-AU" b="1" dirty="0"/>
              </a:br>
              <a:r>
                <a:rPr lang="en-AU" b="1" dirty="0"/>
                <a:t>Controls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F8E32D86-31F3-4412-34C2-21D4D4A57B39}"/>
                </a:ext>
              </a:extLst>
            </p:cNvPr>
            <p:cNvSpPr/>
            <p:nvPr/>
          </p:nvSpPr>
          <p:spPr>
            <a:xfrm>
              <a:off x="1848118" y="867175"/>
              <a:ext cx="360609" cy="1931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00699D-B042-79B2-BE1C-4F847AF707E3}"/>
                </a:ext>
              </a:extLst>
            </p:cNvPr>
            <p:cNvSpPr txBox="1"/>
            <p:nvPr/>
          </p:nvSpPr>
          <p:spPr>
            <a:xfrm>
              <a:off x="901017" y="2145283"/>
              <a:ext cx="8575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Blocks</a:t>
              </a:r>
              <a:br>
                <a:rPr lang="en-AU" b="1" dirty="0"/>
              </a:br>
              <a:r>
                <a:rPr lang="en-AU" b="1" dirty="0"/>
                <a:t>Palette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2773A831-36C5-D6C9-1098-665A3E76CACF}"/>
                </a:ext>
              </a:extLst>
            </p:cNvPr>
            <p:cNvSpPr/>
            <p:nvPr/>
          </p:nvSpPr>
          <p:spPr>
            <a:xfrm>
              <a:off x="1848118" y="2371858"/>
              <a:ext cx="360609" cy="1931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82A937-4BFB-F03A-09FD-E34FD135F8E6}"/>
                </a:ext>
              </a:extLst>
            </p:cNvPr>
            <p:cNvSpPr txBox="1"/>
            <p:nvPr/>
          </p:nvSpPr>
          <p:spPr>
            <a:xfrm>
              <a:off x="5476151" y="2606948"/>
              <a:ext cx="1239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Workspace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320358-976E-AD3E-7DEC-3474025ABB05}"/>
                </a:ext>
              </a:extLst>
            </p:cNvPr>
            <p:cNvSpPr txBox="1"/>
            <p:nvPr/>
          </p:nvSpPr>
          <p:spPr>
            <a:xfrm>
              <a:off x="7357561" y="5093524"/>
              <a:ext cx="14166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Centre Script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7AE5DF70-649C-0645-6DA0-D661E8FB30C2}"/>
                </a:ext>
              </a:extLst>
            </p:cNvPr>
            <p:cNvSpPr/>
            <p:nvPr/>
          </p:nvSpPr>
          <p:spPr>
            <a:xfrm>
              <a:off x="8774806" y="5181599"/>
              <a:ext cx="360609" cy="1931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0EC256-7E24-37AE-03FA-C30A61F3DBE7}"/>
                </a:ext>
              </a:extLst>
            </p:cNvPr>
            <p:cNvSpPr txBox="1"/>
            <p:nvPr/>
          </p:nvSpPr>
          <p:spPr>
            <a:xfrm>
              <a:off x="7403182" y="5462856"/>
              <a:ext cx="1325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Zoom Script</a:t>
              </a: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1CC849B4-2C7B-8229-19E0-B38254DAF98F}"/>
                </a:ext>
              </a:extLst>
            </p:cNvPr>
            <p:cNvSpPr/>
            <p:nvPr/>
          </p:nvSpPr>
          <p:spPr>
            <a:xfrm>
              <a:off x="8774806" y="5550931"/>
              <a:ext cx="360609" cy="1931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092EF8-90FB-3343-5538-3013AE4C9953}"/>
                </a:ext>
              </a:extLst>
            </p:cNvPr>
            <p:cNvSpPr txBox="1"/>
            <p:nvPr/>
          </p:nvSpPr>
          <p:spPr>
            <a:xfrm>
              <a:off x="8082246" y="5920263"/>
              <a:ext cx="691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Trash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63307696-0640-5E49-158A-7324CCD2E459}"/>
                </a:ext>
              </a:extLst>
            </p:cNvPr>
            <p:cNvSpPr/>
            <p:nvPr/>
          </p:nvSpPr>
          <p:spPr>
            <a:xfrm>
              <a:off x="8774806" y="6008338"/>
              <a:ext cx="360609" cy="1931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652F8F-0664-96B8-CEBE-450A0AE5DECD}"/>
                </a:ext>
              </a:extLst>
            </p:cNvPr>
            <p:cNvSpPr txBox="1"/>
            <p:nvPr/>
          </p:nvSpPr>
          <p:spPr>
            <a:xfrm>
              <a:off x="6365005" y="4076437"/>
              <a:ext cx="117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Scroll Bars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BDCD705D-7DB4-0DC3-ADD6-5CF0D544C352}"/>
                </a:ext>
              </a:extLst>
            </p:cNvPr>
            <p:cNvSpPr/>
            <p:nvPr/>
          </p:nvSpPr>
          <p:spPr>
            <a:xfrm>
              <a:off x="7536289" y="4164512"/>
              <a:ext cx="1893194" cy="1931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64FC0248-7F1F-5B5F-28DB-C76D9EEF3BC6}"/>
                </a:ext>
              </a:extLst>
            </p:cNvPr>
            <p:cNvSpPr/>
            <p:nvPr/>
          </p:nvSpPr>
          <p:spPr>
            <a:xfrm rot="5400000">
              <a:off x="6065451" y="5278191"/>
              <a:ext cx="1893194" cy="1931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89E3E22-9AE1-482F-F0B5-A7F15AE29657}"/>
                </a:ext>
              </a:extLst>
            </p:cNvPr>
            <p:cNvSpPr txBox="1"/>
            <p:nvPr/>
          </p:nvSpPr>
          <p:spPr>
            <a:xfrm>
              <a:off x="5586283" y="500197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Connection</a:t>
              </a: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52DC7B99-5BB1-0A96-DEDD-064A0764271D}"/>
                </a:ext>
              </a:extLst>
            </p:cNvPr>
            <p:cNvSpPr/>
            <p:nvPr/>
          </p:nvSpPr>
          <p:spPr>
            <a:xfrm>
              <a:off x="6785306" y="604161"/>
              <a:ext cx="360609" cy="1931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9F9BA2-8EDB-9575-5553-F549E5F2FB99}"/>
                </a:ext>
              </a:extLst>
            </p:cNvPr>
            <p:cNvSpPr txBox="1"/>
            <p:nvPr/>
          </p:nvSpPr>
          <p:spPr>
            <a:xfrm>
              <a:off x="10329853" y="500197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Inspection</a:t>
              </a: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63842EFD-8AE3-AE7E-6AB7-C0112F44AFC5}"/>
                </a:ext>
              </a:extLst>
            </p:cNvPr>
            <p:cNvSpPr/>
            <p:nvPr/>
          </p:nvSpPr>
          <p:spPr>
            <a:xfrm rot="10800000">
              <a:off x="9916121" y="604161"/>
              <a:ext cx="360609" cy="1931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5EE150A-17A7-84F8-64DB-C36848514E72}"/>
                </a:ext>
              </a:extLst>
            </p:cNvPr>
            <p:cNvSpPr txBox="1"/>
            <p:nvPr/>
          </p:nvSpPr>
          <p:spPr>
            <a:xfrm>
              <a:off x="10329853" y="797344"/>
              <a:ext cx="1059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Script</a:t>
              </a:r>
              <a:br>
                <a:rPr lang="en-AU" b="1" dirty="0"/>
              </a:br>
              <a:r>
                <a:rPr lang="en-AU" b="1" dirty="0"/>
                <a:t>Selection</a:t>
              </a:r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209464D0-2681-68A7-C0DF-64FFF5762775}"/>
                </a:ext>
              </a:extLst>
            </p:cNvPr>
            <p:cNvSpPr/>
            <p:nvPr/>
          </p:nvSpPr>
          <p:spPr>
            <a:xfrm rot="10800000">
              <a:off x="9916121" y="901308"/>
              <a:ext cx="360609" cy="1931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7E4604-EA3F-50D4-0236-A4C821190467}"/>
                </a:ext>
              </a:extLst>
            </p:cNvPr>
            <p:cNvSpPr txBox="1"/>
            <p:nvPr/>
          </p:nvSpPr>
          <p:spPr>
            <a:xfrm>
              <a:off x="10329853" y="102610"/>
              <a:ext cx="133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Resize / Exit</a:t>
              </a: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AD6FEC21-4ADD-AD78-9E8A-6ED58CA7307A}"/>
                </a:ext>
              </a:extLst>
            </p:cNvPr>
            <p:cNvSpPr/>
            <p:nvPr/>
          </p:nvSpPr>
          <p:spPr>
            <a:xfrm rot="10800000">
              <a:off x="9916121" y="206574"/>
              <a:ext cx="360609" cy="1931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633367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Strasser</dc:creator>
  <cp:lastModifiedBy>Tony Strasser</cp:lastModifiedBy>
  <cp:revision>1</cp:revision>
  <dcterms:created xsi:type="dcterms:W3CDTF">2023-10-07T00:41:12Z</dcterms:created>
  <dcterms:modified xsi:type="dcterms:W3CDTF">2023-10-07T00:57:41Z</dcterms:modified>
</cp:coreProperties>
</file>