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224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FA9036-0613-4D45-A4A7-4B234D87B1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Kookaberry Start Brochure - Draft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58AE-C9DA-4725-A8BC-AD2143AE2D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683C0-CC21-46F3-AA39-16892BFE4353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A09D-9E73-41F8-8FEC-E437D77C6A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FB6DF-F85F-4883-A10D-B839A17311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518D-F204-4511-AA62-A348463F5E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80283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Kookaberry Start Brochure - Draft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A7F75-A94D-44BB-BB8A-C67F689E79DD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4278-90F4-41D0-920A-AA046500CB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03069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3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3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2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52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95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1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16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91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13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55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0B4DC-66D5-4008-B125-2776C9AE34D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2B19-355F-46AB-9CFB-60B87CAA4E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85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E74562-63B3-4698-8673-1201E490578D}"/>
              </a:ext>
            </a:extLst>
          </p:cNvPr>
          <p:cNvSpPr txBox="1"/>
          <p:nvPr/>
        </p:nvSpPr>
        <p:spPr>
          <a:xfrm>
            <a:off x="78614" y="798163"/>
            <a:ext cx="637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Getting Started with the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70A61807-7A36-48BA-A7D6-2FD2AC38E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9" y="1640798"/>
            <a:ext cx="5952662" cy="1109963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80336896-3824-43B1-9E31-0571E1F2FF74}"/>
              </a:ext>
            </a:extLst>
          </p:cNvPr>
          <p:cNvGrpSpPr>
            <a:grpSpLocks noChangeAspect="1"/>
          </p:cNvGrpSpPr>
          <p:nvPr/>
        </p:nvGrpSpPr>
        <p:grpSpPr>
          <a:xfrm rot="20816507">
            <a:off x="1570040" y="3209207"/>
            <a:ext cx="3717920" cy="5209182"/>
            <a:chOff x="1139416" y="477243"/>
            <a:chExt cx="4213482" cy="5903514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2ECC1AF-7E36-43AD-922D-5678E2EE222E}"/>
                </a:ext>
              </a:extLst>
            </p:cNvPr>
            <p:cNvSpPr/>
            <p:nvPr/>
          </p:nvSpPr>
          <p:spPr>
            <a:xfrm>
              <a:off x="1139416" y="477243"/>
              <a:ext cx="4213482" cy="5903514"/>
            </a:xfrm>
            <a:prstGeom prst="roundRect">
              <a:avLst>
                <a:gd name="adj" fmla="val 4830"/>
              </a:avLst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3120317-F455-48DD-9FC3-1C572C571824}"/>
                </a:ext>
              </a:extLst>
            </p:cNvPr>
            <p:cNvSpPr/>
            <p:nvPr/>
          </p:nvSpPr>
          <p:spPr>
            <a:xfrm>
              <a:off x="1441335" y="1009775"/>
              <a:ext cx="3565236" cy="2311400"/>
            </a:xfrm>
            <a:prstGeom prst="roundRect">
              <a:avLst>
                <a:gd name="adj" fmla="val 6677"/>
              </a:avLst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3DFD58-E7C9-45E7-8E4C-AD5ACC6AC2D1}"/>
                </a:ext>
              </a:extLst>
            </p:cNvPr>
            <p:cNvSpPr/>
            <p:nvPr/>
          </p:nvSpPr>
          <p:spPr>
            <a:xfrm>
              <a:off x="1893916" y="1314575"/>
              <a:ext cx="2706255" cy="1366982"/>
            </a:xfrm>
            <a:prstGeom prst="rec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60E441A-9D80-4544-8A35-73389207F289}"/>
                </a:ext>
              </a:extLst>
            </p:cNvPr>
            <p:cNvSpPr/>
            <p:nvPr/>
          </p:nvSpPr>
          <p:spPr>
            <a:xfrm>
              <a:off x="1586310" y="3919230"/>
              <a:ext cx="307606" cy="2863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E122AA1-7B40-4328-8204-63DB63F218F7}"/>
                </a:ext>
              </a:extLst>
            </p:cNvPr>
            <p:cNvSpPr/>
            <p:nvPr/>
          </p:nvSpPr>
          <p:spPr>
            <a:xfrm>
              <a:off x="2496851" y="4852921"/>
              <a:ext cx="307606" cy="2863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963654D-469B-492F-AF0E-960D8901B2F4}"/>
                </a:ext>
              </a:extLst>
            </p:cNvPr>
            <p:cNvSpPr/>
            <p:nvPr/>
          </p:nvSpPr>
          <p:spPr>
            <a:xfrm>
              <a:off x="3696759" y="4852921"/>
              <a:ext cx="307606" cy="2863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0442F8-409B-46BF-A8A7-5B116F06E41E}"/>
                </a:ext>
              </a:extLst>
            </p:cNvPr>
            <p:cNvSpPr/>
            <p:nvPr/>
          </p:nvSpPr>
          <p:spPr>
            <a:xfrm>
              <a:off x="4600171" y="3943884"/>
              <a:ext cx="307606" cy="28632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2149A5E-9ED4-44DF-BC8A-20E39B96DA80}"/>
                </a:ext>
              </a:extLst>
            </p:cNvPr>
            <p:cNvSpPr/>
            <p:nvPr/>
          </p:nvSpPr>
          <p:spPr>
            <a:xfrm>
              <a:off x="2998422" y="3509264"/>
              <a:ext cx="86810" cy="1736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B280202-4ACD-4ED6-928D-599169F17CA9}"/>
                </a:ext>
              </a:extLst>
            </p:cNvPr>
            <p:cNvSpPr/>
            <p:nvPr/>
          </p:nvSpPr>
          <p:spPr>
            <a:xfrm>
              <a:off x="3194227" y="3509264"/>
              <a:ext cx="86810" cy="173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AFF2807-4887-46C4-8B30-2A4E6E5D3BE6}"/>
                </a:ext>
              </a:extLst>
            </p:cNvPr>
            <p:cNvSpPr/>
            <p:nvPr/>
          </p:nvSpPr>
          <p:spPr>
            <a:xfrm>
              <a:off x="3390032" y="3509264"/>
              <a:ext cx="86810" cy="1736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37AC1E-A23C-40BE-BF7F-9E946C5BAEAA}"/>
                </a:ext>
              </a:extLst>
            </p:cNvPr>
            <p:cNvSpPr txBox="1"/>
            <p:nvPr/>
          </p:nvSpPr>
          <p:spPr>
            <a:xfrm>
              <a:off x="1543607" y="332117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CD326FC-310C-4D5C-A922-C33D39796D47}"/>
                </a:ext>
              </a:extLst>
            </p:cNvPr>
            <p:cNvSpPr txBox="1"/>
            <p:nvPr/>
          </p:nvSpPr>
          <p:spPr>
            <a:xfrm>
              <a:off x="4561284" y="3298141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B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15A0074-4A38-486C-98D4-C385116D9656}"/>
                </a:ext>
              </a:extLst>
            </p:cNvPr>
            <p:cNvSpPr txBox="1"/>
            <p:nvPr/>
          </p:nvSpPr>
          <p:spPr>
            <a:xfrm>
              <a:off x="2457964" y="4201567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857ACC3-B3AF-456C-8DD9-3D2B8C63B886}"/>
                </a:ext>
              </a:extLst>
            </p:cNvPr>
            <p:cNvSpPr txBox="1"/>
            <p:nvPr/>
          </p:nvSpPr>
          <p:spPr>
            <a:xfrm>
              <a:off x="3656248" y="420156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D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D1B34E-F0AB-4BAE-89A5-E879764FA743}"/>
                </a:ext>
              </a:extLst>
            </p:cNvPr>
            <p:cNvGrpSpPr/>
            <p:nvPr/>
          </p:nvGrpSpPr>
          <p:grpSpPr>
            <a:xfrm>
              <a:off x="1285009" y="5354416"/>
              <a:ext cx="3871212" cy="927509"/>
              <a:chOff x="1285009" y="5354416"/>
              <a:chExt cx="3871212" cy="927509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76E0786-0BD0-4281-956F-E43BD77CF7D0}"/>
                  </a:ext>
                </a:extLst>
              </p:cNvPr>
              <p:cNvSpPr/>
              <p:nvPr/>
            </p:nvSpPr>
            <p:spPr>
              <a:xfrm>
                <a:off x="1349362" y="5737303"/>
                <a:ext cx="118789" cy="544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A5BCBC6-1199-43D2-841E-00EB539811AC}"/>
                  </a:ext>
                </a:extLst>
              </p:cNvPr>
              <p:cNvSpPr/>
              <p:nvPr/>
            </p:nvSpPr>
            <p:spPr>
              <a:xfrm>
                <a:off x="3271243" y="5737303"/>
                <a:ext cx="118789" cy="544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785A8691-1842-4CC7-9F80-98BC2674D359}"/>
                  </a:ext>
                </a:extLst>
              </p:cNvPr>
              <p:cNvSpPr/>
              <p:nvPr/>
            </p:nvSpPr>
            <p:spPr>
              <a:xfrm>
                <a:off x="1559314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096A9CD-D616-4008-A956-50156AE024EA}"/>
                  </a:ext>
                </a:extLst>
              </p:cNvPr>
              <p:cNvSpPr/>
              <p:nvPr/>
            </p:nvSpPr>
            <p:spPr>
              <a:xfrm>
                <a:off x="1769266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1E6DA83-2373-463C-8F59-CDCE28C09367}"/>
                  </a:ext>
                </a:extLst>
              </p:cNvPr>
              <p:cNvSpPr/>
              <p:nvPr/>
            </p:nvSpPr>
            <p:spPr>
              <a:xfrm>
                <a:off x="1979218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7BDFFA24-4F6E-4FE5-BD80-395A81CA9740}"/>
                  </a:ext>
                </a:extLst>
              </p:cNvPr>
              <p:cNvSpPr/>
              <p:nvPr/>
            </p:nvSpPr>
            <p:spPr>
              <a:xfrm>
                <a:off x="2189170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BB3318EE-CB5E-46E3-978A-27E2FDAD2621}"/>
                  </a:ext>
                </a:extLst>
              </p:cNvPr>
              <p:cNvSpPr/>
              <p:nvPr/>
            </p:nvSpPr>
            <p:spPr>
              <a:xfrm>
                <a:off x="2399122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BA854644-CE41-468F-809E-6178734D3AAA}"/>
                  </a:ext>
                </a:extLst>
              </p:cNvPr>
              <p:cNvSpPr/>
              <p:nvPr/>
            </p:nvSpPr>
            <p:spPr>
              <a:xfrm>
                <a:off x="2609074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63FA0C65-0CC3-41D0-977D-D12F9632C920}"/>
                  </a:ext>
                </a:extLst>
              </p:cNvPr>
              <p:cNvSpPr/>
              <p:nvPr/>
            </p:nvSpPr>
            <p:spPr>
              <a:xfrm>
                <a:off x="2819026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1E90EE73-850B-478E-8E97-EBCDA18CB5AB}"/>
                  </a:ext>
                </a:extLst>
              </p:cNvPr>
              <p:cNvSpPr/>
              <p:nvPr/>
            </p:nvSpPr>
            <p:spPr>
              <a:xfrm>
                <a:off x="3028978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A4C51477-CDBB-4AEE-A357-E8D76219066B}"/>
                  </a:ext>
                </a:extLst>
              </p:cNvPr>
              <p:cNvSpPr/>
              <p:nvPr/>
            </p:nvSpPr>
            <p:spPr>
              <a:xfrm>
                <a:off x="3479076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C366DE84-62B4-487E-8533-A285B4D57E20}"/>
                  </a:ext>
                </a:extLst>
              </p:cNvPr>
              <p:cNvSpPr/>
              <p:nvPr/>
            </p:nvSpPr>
            <p:spPr>
              <a:xfrm>
                <a:off x="3689028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53F6882F-F169-44EB-951A-ABAE17B40CA5}"/>
                  </a:ext>
                </a:extLst>
              </p:cNvPr>
              <p:cNvSpPr/>
              <p:nvPr/>
            </p:nvSpPr>
            <p:spPr>
              <a:xfrm>
                <a:off x="3898980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AA2296AF-F643-434F-A217-AFB75ADD4A99}"/>
                  </a:ext>
                </a:extLst>
              </p:cNvPr>
              <p:cNvSpPr/>
              <p:nvPr/>
            </p:nvSpPr>
            <p:spPr>
              <a:xfrm>
                <a:off x="4108932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BE0098AC-2964-4A67-ADE2-0910A39C232D}"/>
                  </a:ext>
                </a:extLst>
              </p:cNvPr>
              <p:cNvSpPr/>
              <p:nvPr/>
            </p:nvSpPr>
            <p:spPr>
              <a:xfrm>
                <a:off x="4318884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D1BF0ED-BCD1-4002-8A96-204E118AAAE6}"/>
                  </a:ext>
                </a:extLst>
              </p:cNvPr>
              <p:cNvSpPr/>
              <p:nvPr/>
            </p:nvSpPr>
            <p:spPr>
              <a:xfrm>
                <a:off x="4528836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0D066175-1C4C-494D-9570-F4B7656908F0}"/>
                  </a:ext>
                </a:extLst>
              </p:cNvPr>
              <p:cNvSpPr/>
              <p:nvPr/>
            </p:nvSpPr>
            <p:spPr>
              <a:xfrm>
                <a:off x="4738788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C03DEC0-CD4F-4464-8FEE-1DBFFC64B37A}"/>
                  </a:ext>
                </a:extLst>
              </p:cNvPr>
              <p:cNvSpPr/>
              <p:nvPr/>
            </p:nvSpPr>
            <p:spPr>
              <a:xfrm>
                <a:off x="4948740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E04AF4-D29E-419C-A2FB-25B123C57A20}"/>
                  </a:ext>
                </a:extLst>
              </p:cNvPr>
              <p:cNvSpPr txBox="1"/>
              <p:nvPr/>
            </p:nvSpPr>
            <p:spPr>
              <a:xfrm rot="16200000" flipH="1">
                <a:off x="4831132" y="5425589"/>
                <a:ext cx="396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b="1" dirty="0"/>
                  <a:t>K18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1999D6D-0D5C-4A33-80F7-73DE66C0209D}"/>
                  </a:ext>
                </a:extLst>
              </p:cNvPr>
              <p:cNvSpPr txBox="1"/>
              <p:nvPr/>
            </p:nvSpPr>
            <p:spPr>
              <a:xfrm rot="16200000" flipH="1">
                <a:off x="1248300" y="5460053"/>
                <a:ext cx="32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b="1" dirty="0"/>
                  <a:t>K1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38FFEDA-1196-4638-9C2C-5AB022342E93}"/>
                </a:ext>
              </a:extLst>
            </p:cNvPr>
            <p:cNvSpPr txBox="1"/>
            <p:nvPr/>
          </p:nvSpPr>
          <p:spPr>
            <a:xfrm>
              <a:off x="3018193" y="3717437"/>
              <a:ext cx="4571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/>
                <a:t>LEDS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16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4295-C369-427C-A941-390075D0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latin typeface="+mn-lt"/>
              </a:rPr>
              <a:t>Features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5D7A5A-F41F-4340-8285-7A6471B15709}"/>
              </a:ext>
            </a:extLst>
          </p:cNvPr>
          <p:cNvSpPr txBox="1"/>
          <p:nvPr/>
        </p:nvSpPr>
        <p:spPr>
          <a:xfrm>
            <a:off x="4819482" y="6517720"/>
            <a:ext cx="1259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5 VOLT USB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BATTERY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9F08CE-59FB-42BB-B1C1-19A8E88E0A44}"/>
              </a:ext>
            </a:extLst>
          </p:cNvPr>
          <p:cNvSpPr txBox="1"/>
          <p:nvPr/>
        </p:nvSpPr>
        <p:spPr>
          <a:xfrm>
            <a:off x="471487" y="1795405"/>
            <a:ext cx="30348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FRONT</a:t>
            </a: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Monochrome OLED Display</a:t>
            </a:r>
            <a:br>
              <a:rPr lang="en-AU" dirty="0"/>
            </a:br>
            <a:r>
              <a:rPr lang="en-AU" sz="1600" dirty="0"/>
              <a:t>(128 pixels wide x 64 high)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Green, Amber, Red 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Buttons A, B, C and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Expansion Connector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D167A0C-BA8D-47E4-AA70-774F8C11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59" y="5626071"/>
            <a:ext cx="2781954" cy="388521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1883F0F-EF2D-4B71-AB7D-4013378A8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58" y="1282994"/>
            <a:ext cx="2781954" cy="388521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45927F-1B38-499D-95D8-D9FCE08BF335}"/>
              </a:ext>
            </a:extLst>
          </p:cNvPr>
          <p:cNvSpPr txBox="1"/>
          <p:nvPr/>
        </p:nvSpPr>
        <p:spPr>
          <a:xfrm>
            <a:off x="471486" y="5242503"/>
            <a:ext cx="272863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BACK</a:t>
            </a: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Micro USB Connector</a:t>
            </a:r>
            <a:br>
              <a:rPr lang="en-AU" dirty="0"/>
            </a:br>
            <a:r>
              <a:rPr lang="en-AU" sz="1600" dirty="0"/>
              <a:t>(power and programming)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Reset button </a:t>
            </a:r>
            <a:r>
              <a:rPr lang="en-AU" sz="1600" dirty="0"/>
              <a:t>(restart)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Battery box connector</a:t>
            </a:r>
            <a:br>
              <a:rPr lang="en-AU" dirty="0"/>
            </a:br>
            <a:r>
              <a:rPr lang="en-AU" sz="1600" dirty="0"/>
              <a:t>(power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Green LED </a:t>
            </a:r>
            <a:r>
              <a:rPr lang="en-AU" sz="1600" dirty="0"/>
              <a:t>(power is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Blue LED </a:t>
            </a:r>
            <a:r>
              <a:rPr lang="en-AU" sz="1600" dirty="0"/>
              <a:t>(storing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Accessory connectors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3 pin P1, P2, P4, P5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4 pin P3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Expansion Connector</a:t>
            </a:r>
          </a:p>
        </p:txBody>
      </p:sp>
    </p:spTree>
    <p:extLst>
      <p:ext uri="{BB962C8B-B14F-4D97-AF65-F5344CB8AC3E}">
        <p14:creationId xmlns:p14="http://schemas.microsoft.com/office/powerpoint/2010/main" val="5432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585A96A-E4F4-4B03-9262-AE5700CF2B56}"/>
              </a:ext>
            </a:extLst>
          </p:cNvPr>
          <p:cNvGrpSpPr/>
          <p:nvPr/>
        </p:nvGrpSpPr>
        <p:grpSpPr>
          <a:xfrm>
            <a:off x="4795540" y="2353980"/>
            <a:ext cx="1307660" cy="6656832"/>
            <a:chOff x="4754346" y="2353980"/>
            <a:chExt cx="1307660" cy="6656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6510AF-C9B4-4500-A34E-F3DED3089B28}"/>
                </a:ext>
              </a:extLst>
            </p:cNvPr>
            <p:cNvSpPr/>
            <p:nvPr/>
          </p:nvSpPr>
          <p:spPr>
            <a:xfrm>
              <a:off x="4757384" y="2748696"/>
              <a:ext cx="1304622" cy="586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1F7E63-DDF4-425D-B7F8-86A8C1BE2349}"/>
                </a:ext>
              </a:extLst>
            </p:cNvPr>
            <p:cNvSpPr/>
            <p:nvPr/>
          </p:nvSpPr>
          <p:spPr>
            <a:xfrm>
              <a:off x="4754347" y="2353980"/>
              <a:ext cx="1307461" cy="7894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282D02-F558-41D9-97CD-289D86EAA67B}"/>
                </a:ext>
              </a:extLst>
            </p:cNvPr>
            <p:cNvSpPr/>
            <p:nvPr/>
          </p:nvSpPr>
          <p:spPr>
            <a:xfrm>
              <a:off x="4754346" y="8221380"/>
              <a:ext cx="1307461" cy="7894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Lightning Bolt 48">
              <a:extLst>
                <a:ext uri="{FF2B5EF4-FFF2-40B4-BE49-F238E27FC236}">
                  <a16:creationId xmlns:a16="http://schemas.microsoft.com/office/drawing/2014/main" id="{DD67D597-7A15-4C6F-8642-8398FFAF6AD4}"/>
                </a:ext>
              </a:extLst>
            </p:cNvPr>
            <p:cNvSpPr/>
            <p:nvPr/>
          </p:nvSpPr>
          <p:spPr>
            <a:xfrm>
              <a:off x="5251412" y="5321281"/>
              <a:ext cx="457200" cy="981371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A64295-C369-427C-A941-390075D0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latin typeface="+mn-lt"/>
              </a:rPr>
              <a:t>Power 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7AD53-6328-4013-8E56-082D4E0F9187}"/>
              </a:ext>
            </a:extLst>
          </p:cNvPr>
          <p:cNvGrpSpPr>
            <a:grpSpLocks noChangeAspect="1"/>
          </p:cNvGrpSpPr>
          <p:nvPr/>
        </p:nvGrpSpPr>
        <p:grpSpPr>
          <a:xfrm>
            <a:off x="751506" y="4077693"/>
            <a:ext cx="3296430" cy="4618632"/>
            <a:chOff x="1139416" y="477243"/>
            <a:chExt cx="4213482" cy="59035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34BB69-502A-447A-82EB-3479E42B9191}"/>
                </a:ext>
              </a:extLst>
            </p:cNvPr>
            <p:cNvSpPr/>
            <p:nvPr/>
          </p:nvSpPr>
          <p:spPr>
            <a:xfrm>
              <a:off x="1139416" y="477243"/>
              <a:ext cx="4213482" cy="5903514"/>
            </a:xfrm>
            <a:prstGeom prst="roundRect">
              <a:avLst>
                <a:gd name="adj" fmla="val 4830"/>
              </a:avLst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E971F6-16F4-4F97-B5D4-B929710B4D97}"/>
                </a:ext>
              </a:extLst>
            </p:cNvPr>
            <p:cNvSpPr/>
            <p:nvPr/>
          </p:nvSpPr>
          <p:spPr>
            <a:xfrm>
              <a:off x="1441335" y="1009775"/>
              <a:ext cx="3565236" cy="2311400"/>
            </a:xfrm>
            <a:prstGeom prst="roundRect">
              <a:avLst>
                <a:gd name="adj" fmla="val 6677"/>
              </a:avLst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ABED3D-9561-4589-9F6B-94A6C642CE8A}"/>
                </a:ext>
              </a:extLst>
            </p:cNvPr>
            <p:cNvSpPr/>
            <p:nvPr/>
          </p:nvSpPr>
          <p:spPr>
            <a:xfrm>
              <a:off x="1893916" y="1314575"/>
              <a:ext cx="2706255" cy="1366982"/>
            </a:xfrm>
            <a:prstGeom prst="rec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5E54D9-D40B-404A-B35E-0377A847BA4F}"/>
                </a:ext>
              </a:extLst>
            </p:cNvPr>
            <p:cNvSpPr/>
            <p:nvPr/>
          </p:nvSpPr>
          <p:spPr>
            <a:xfrm>
              <a:off x="1586310" y="3919230"/>
              <a:ext cx="307606" cy="2863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D44AC7-3C65-4A73-B9CE-306B02C7EABF}"/>
                </a:ext>
              </a:extLst>
            </p:cNvPr>
            <p:cNvSpPr/>
            <p:nvPr/>
          </p:nvSpPr>
          <p:spPr>
            <a:xfrm>
              <a:off x="2496851" y="4852921"/>
              <a:ext cx="307606" cy="2863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B5A7AB-15CB-4021-A2BE-3602FF14FC5A}"/>
                </a:ext>
              </a:extLst>
            </p:cNvPr>
            <p:cNvSpPr/>
            <p:nvPr/>
          </p:nvSpPr>
          <p:spPr>
            <a:xfrm>
              <a:off x="3696759" y="4852921"/>
              <a:ext cx="307606" cy="2863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12964F-B39E-482A-89BD-5C6803A5E492}"/>
                </a:ext>
              </a:extLst>
            </p:cNvPr>
            <p:cNvSpPr/>
            <p:nvPr/>
          </p:nvSpPr>
          <p:spPr>
            <a:xfrm>
              <a:off x="4600171" y="3943884"/>
              <a:ext cx="307606" cy="28632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D9CFD2-8360-4D5E-85BA-015556A9B0BB}"/>
                </a:ext>
              </a:extLst>
            </p:cNvPr>
            <p:cNvSpPr/>
            <p:nvPr/>
          </p:nvSpPr>
          <p:spPr>
            <a:xfrm>
              <a:off x="2998422" y="3509264"/>
              <a:ext cx="86810" cy="1736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32AD69-E76C-4DAC-8828-BFC3C5A1457B}"/>
                </a:ext>
              </a:extLst>
            </p:cNvPr>
            <p:cNvSpPr/>
            <p:nvPr/>
          </p:nvSpPr>
          <p:spPr>
            <a:xfrm>
              <a:off x="3194227" y="3509264"/>
              <a:ext cx="86810" cy="173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0815BB-E547-4F54-9599-464F1B8F17C0}"/>
                </a:ext>
              </a:extLst>
            </p:cNvPr>
            <p:cNvSpPr/>
            <p:nvPr/>
          </p:nvSpPr>
          <p:spPr>
            <a:xfrm>
              <a:off x="3390032" y="3509264"/>
              <a:ext cx="86810" cy="1736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9D5FAD-49AB-4F94-90B8-42BEA9ECBA4C}"/>
                </a:ext>
              </a:extLst>
            </p:cNvPr>
            <p:cNvSpPr txBox="1"/>
            <p:nvPr/>
          </p:nvSpPr>
          <p:spPr>
            <a:xfrm>
              <a:off x="1543607" y="332117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24BAA7-730F-4E05-B17C-F658060DE274}"/>
                </a:ext>
              </a:extLst>
            </p:cNvPr>
            <p:cNvSpPr txBox="1"/>
            <p:nvPr/>
          </p:nvSpPr>
          <p:spPr>
            <a:xfrm>
              <a:off x="4561284" y="3298141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BB01D7-0EB6-4AD2-AAD3-346F8C6CF957}"/>
                </a:ext>
              </a:extLst>
            </p:cNvPr>
            <p:cNvSpPr txBox="1"/>
            <p:nvPr/>
          </p:nvSpPr>
          <p:spPr>
            <a:xfrm>
              <a:off x="2457964" y="4201567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153F70-726A-41E0-B35F-9EF69F9317D7}"/>
                </a:ext>
              </a:extLst>
            </p:cNvPr>
            <p:cNvSpPr txBox="1"/>
            <p:nvPr/>
          </p:nvSpPr>
          <p:spPr>
            <a:xfrm>
              <a:off x="3656248" y="420156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D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853C81D-84F1-452C-97C8-489944916FF9}"/>
                </a:ext>
              </a:extLst>
            </p:cNvPr>
            <p:cNvGrpSpPr/>
            <p:nvPr/>
          </p:nvGrpSpPr>
          <p:grpSpPr>
            <a:xfrm>
              <a:off x="1349362" y="5737303"/>
              <a:ext cx="3718161" cy="544622"/>
              <a:chOff x="1349362" y="5737303"/>
              <a:chExt cx="3718161" cy="54462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B8CA5DF-8B71-447F-9A7B-7BE8791BC88D}"/>
                  </a:ext>
                </a:extLst>
              </p:cNvPr>
              <p:cNvSpPr/>
              <p:nvPr/>
            </p:nvSpPr>
            <p:spPr>
              <a:xfrm>
                <a:off x="1349362" y="5737303"/>
                <a:ext cx="118789" cy="544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162400-4975-4D1C-A794-9158F3FC7B42}"/>
                  </a:ext>
                </a:extLst>
              </p:cNvPr>
              <p:cNvSpPr/>
              <p:nvPr/>
            </p:nvSpPr>
            <p:spPr>
              <a:xfrm>
                <a:off x="3271243" y="5737303"/>
                <a:ext cx="118789" cy="544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8724159-F608-40CA-95E5-76B196DA558D}"/>
                  </a:ext>
                </a:extLst>
              </p:cNvPr>
              <p:cNvSpPr/>
              <p:nvPr/>
            </p:nvSpPr>
            <p:spPr>
              <a:xfrm>
                <a:off x="1559314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039103C-EDB1-42FA-9436-BB137384D19F}"/>
                  </a:ext>
                </a:extLst>
              </p:cNvPr>
              <p:cNvSpPr/>
              <p:nvPr/>
            </p:nvSpPr>
            <p:spPr>
              <a:xfrm>
                <a:off x="1769266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FE507D5-EB28-4C19-8C75-9345701D740F}"/>
                  </a:ext>
                </a:extLst>
              </p:cNvPr>
              <p:cNvSpPr/>
              <p:nvPr/>
            </p:nvSpPr>
            <p:spPr>
              <a:xfrm>
                <a:off x="1979218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E9B69B-A74B-428F-8060-FBEFD33E88A0}"/>
                  </a:ext>
                </a:extLst>
              </p:cNvPr>
              <p:cNvSpPr/>
              <p:nvPr/>
            </p:nvSpPr>
            <p:spPr>
              <a:xfrm>
                <a:off x="2189170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768F102-77DB-49BC-81F4-65BE8C7A6FBE}"/>
                  </a:ext>
                </a:extLst>
              </p:cNvPr>
              <p:cNvSpPr/>
              <p:nvPr/>
            </p:nvSpPr>
            <p:spPr>
              <a:xfrm>
                <a:off x="2399122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DDF9743-0FA9-42A7-B4E9-EC646D2AC6C5}"/>
                  </a:ext>
                </a:extLst>
              </p:cNvPr>
              <p:cNvSpPr/>
              <p:nvPr/>
            </p:nvSpPr>
            <p:spPr>
              <a:xfrm>
                <a:off x="2609074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30239E4-E88E-4197-B303-50CB0F22885A}"/>
                  </a:ext>
                </a:extLst>
              </p:cNvPr>
              <p:cNvSpPr/>
              <p:nvPr/>
            </p:nvSpPr>
            <p:spPr>
              <a:xfrm>
                <a:off x="2819026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6AF0D39-406B-4C2F-8246-3DD365B750F8}"/>
                  </a:ext>
                </a:extLst>
              </p:cNvPr>
              <p:cNvSpPr/>
              <p:nvPr/>
            </p:nvSpPr>
            <p:spPr>
              <a:xfrm>
                <a:off x="3028978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89873E5-E87A-4BDE-8F74-2189D3EDF6AB}"/>
                  </a:ext>
                </a:extLst>
              </p:cNvPr>
              <p:cNvSpPr/>
              <p:nvPr/>
            </p:nvSpPr>
            <p:spPr>
              <a:xfrm>
                <a:off x="3479076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0EE87EB-02D6-4F29-91B4-1DC42627CAB8}"/>
                  </a:ext>
                </a:extLst>
              </p:cNvPr>
              <p:cNvSpPr/>
              <p:nvPr/>
            </p:nvSpPr>
            <p:spPr>
              <a:xfrm>
                <a:off x="3689028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6667B79-9429-4DF0-AECF-24EEAA88B125}"/>
                  </a:ext>
                </a:extLst>
              </p:cNvPr>
              <p:cNvSpPr/>
              <p:nvPr/>
            </p:nvSpPr>
            <p:spPr>
              <a:xfrm>
                <a:off x="3898980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0FD1FCF-E548-4CE8-9371-86D02FE13D1D}"/>
                  </a:ext>
                </a:extLst>
              </p:cNvPr>
              <p:cNvSpPr/>
              <p:nvPr/>
            </p:nvSpPr>
            <p:spPr>
              <a:xfrm>
                <a:off x="4108932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82974FB-3456-42BC-8F48-0F42F3DF6761}"/>
                  </a:ext>
                </a:extLst>
              </p:cNvPr>
              <p:cNvSpPr/>
              <p:nvPr/>
            </p:nvSpPr>
            <p:spPr>
              <a:xfrm>
                <a:off x="4318884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89BB17F-36D6-4344-8BB8-C384395C5093}"/>
                  </a:ext>
                </a:extLst>
              </p:cNvPr>
              <p:cNvSpPr/>
              <p:nvPr/>
            </p:nvSpPr>
            <p:spPr>
              <a:xfrm>
                <a:off x="4528836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02A3642-46BF-4972-98F9-E780944996B8}"/>
                  </a:ext>
                </a:extLst>
              </p:cNvPr>
              <p:cNvSpPr/>
              <p:nvPr/>
            </p:nvSpPr>
            <p:spPr>
              <a:xfrm>
                <a:off x="4738788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9E329D2-7608-4EC6-B278-3A72F02941D4}"/>
                  </a:ext>
                </a:extLst>
              </p:cNvPr>
              <p:cNvSpPr/>
              <p:nvPr/>
            </p:nvSpPr>
            <p:spPr>
              <a:xfrm>
                <a:off x="4948740" y="5737303"/>
                <a:ext cx="118783" cy="544622"/>
              </a:xfrm>
              <a:prstGeom prst="roundRect">
                <a:avLst>
                  <a:gd name="adj" fmla="val 469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B6D9F9C-2403-402F-9681-897E0B4898AB}"/>
              </a:ext>
            </a:extLst>
          </p:cNvPr>
          <p:cNvSpPr/>
          <p:nvPr/>
        </p:nvSpPr>
        <p:spPr>
          <a:xfrm>
            <a:off x="5114925" y="2019300"/>
            <a:ext cx="638175" cy="729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52070A-AB20-4088-B0BC-1A12B39903DC}"/>
              </a:ext>
            </a:extLst>
          </p:cNvPr>
          <p:cNvSpPr/>
          <p:nvPr/>
        </p:nvSpPr>
        <p:spPr>
          <a:xfrm>
            <a:off x="2249945" y="3560020"/>
            <a:ext cx="432320" cy="47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A89707C-8722-4B04-9CB2-47C3477F5DB6}"/>
              </a:ext>
            </a:extLst>
          </p:cNvPr>
          <p:cNvSpPr/>
          <p:nvPr/>
        </p:nvSpPr>
        <p:spPr>
          <a:xfrm>
            <a:off x="2432114" y="702649"/>
            <a:ext cx="3067601" cy="2886996"/>
          </a:xfrm>
          <a:custGeom>
            <a:avLst/>
            <a:gdLst>
              <a:gd name="connsiteX0" fmla="*/ 3016186 w 3067601"/>
              <a:gd name="connsiteY0" fmla="*/ 1316651 h 2886996"/>
              <a:gd name="connsiteX1" fmla="*/ 3006661 w 3067601"/>
              <a:gd name="connsiteY1" fmla="*/ 507026 h 2886996"/>
              <a:gd name="connsiteX2" fmla="*/ 2406586 w 3067601"/>
              <a:gd name="connsiteY2" fmla="*/ 2201 h 2886996"/>
              <a:gd name="connsiteX3" fmla="*/ 1720786 w 3067601"/>
              <a:gd name="connsiteY3" fmla="*/ 373676 h 2886996"/>
              <a:gd name="connsiteX4" fmla="*/ 1482661 w 3067601"/>
              <a:gd name="connsiteY4" fmla="*/ 1478576 h 2886996"/>
              <a:gd name="connsiteX5" fmla="*/ 911161 w 3067601"/>
              <a:gd name="connsiteY5" fmla="*/ 1811951 h 2886996"/>
              <a:gd name="connsiteX6" fmla="*/ 149161 w 3067601"/>
              <a:gd name="connsiteY6" fmla="*/ 1831001 h 2886996"/>
              <a:gd name="connsiteX7" fmla="*/ 6286 w 3067601"/>
              <a:gd name="connsiteY7" fmla="*/ 2545376 h 2886996"/>
              <a:gd name="connsiteX8" fmla="*/ 25336 w 3067601"/>
              <a:gd name="connsiteY8" fmla="*/ 2859701 h 2886996"/>
              <a:gd name="connsiteX9" fmla="*/ 25336 w 3067601"/>
              <a:gd name="connsiteY9" fmla="*/ 2850176 h 288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7601" h="2886996">
                <a:moveTo>
                  <a:pt x="3016186" y="1316651"/>
                </a:moveTo>
                <a:cubicBezTo>
                  <a:pt x="3062223" y="1021376"/>
                  <a:pt x="3108261" y="726101"/>
                  <a:pt x="3006661" y="507026"/>
                </a:cubicBezTo>
                <a:cubicBezTo>
                  <a:pt x="2905061" y="287951"/>
                  <a:pt x="2620898" y="24426"/>
                  <a:pt x="2406586" y="2201"/>
                </a:cubicBezTo>
                <a:cubicBezTo>
                  <a:pt x="2192274" y="-20024"/>
                  <a:pt x="1874773" y="127614"/>
                  <a:pt x="1720786" y="373676"/>
                </a:cubicBezTo>
                <a:cubicBezTo>
                  <a:pt x="1566799" y="619738"/>
                  <a:pt x="1617598" y="1238863"/>
                  <a:pt x="1482661" y="1478576"/>
                </a:cubicBezTo>
                <a:cubicBezTo>
                  <a:pt x="1347723" y="1718289"/>
                  <a:pt x="1133411" y="1753214"/>
                  <a:pt x="911161" y="1811951"/>
                </a:cubicBezTo>
                <a:cubicBezTo>
                  <a:pt x="688911" y="1870688"/>
                  <a:pt x="299974" y="1708763"/>
                  <a:pt x="149161" y="1831001"/>
                </a:cubicBezTo>
                <a:cubicBezTo>
                  <a:pt x="-1652" y="1953239"/>
                  <a:pt x="26924" y="2373926"/>
                  <a:pt x="6286" y="2545376"/>
                </a:cubicBezTo>
                <a:cubicBezTo>
                  <a:pt x="-14352" y="2716826"/>
                  <a:pt x="22161" y="2808901"/>
                  <a:pt x="25336" y="2859701"/>
                </a:cubicBezTo>
                <a:cubicBezTo>
                  <a:pt x="28511" y="2910501"/>
                  <a:pt x="26923" y="2880338"/>
                  <a:pt x="25336" y="2850176"/>
                </a:cubicBezTo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201F61-CD97-4064-BE5F-0A5D7021F50B}"/>
              </a:ext>
            </a:extLst>
          </p:cNvPr>
          <p:cNvSpPr txBox="1"/>
          <p:nvPr/>
        </p:nvSpPr>
        <p:spPr>
          <a:xfrm>
            <a:off x="1680469" y="8843477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KOOKABERRY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5D7A5A-F41F-4340-8285-7A6471B15709}"/>
              </a:ext>
            </a:extLst>
          </p:cNvPr>
          <p:cNvSpPr txBox="1"/>
          <p:nvPr/>
        </p:nvSpPr>
        <p:spPr>
          <a:xfrm>
            <a:off x="4819482" y="6517720"/>
            <a:ext cx="1259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5 VOLT USB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BATTERY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9F08CE-59FB-42BB-B1C1-19A8E88E0A44}"/>
              </a:ext>
            </a:extLst>
          </p:cNvPr>
          <p:cNvSpPr txBox="1"/>
          <p:nvPr/>
        </p:nvSpPr>
        <p:spPr>
          <a:xfrm>
            <a:off x="2855347" y="266231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USB CABLE</a:t>
            </a:r>
          </a:p>
        </p:txBody>
      </p:sp>
    </p:spTree>
    <p:extLst>
      <p:ext uri="{BB962C8B-B14F-4D97-AF65-F5344CB8AC3E}">
        <p14:creationId xmlns:p14="http://schemas.microsoft.com/office/powerpoint/2010/main" val="282112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4295-C369-427C-A941-390075D0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latin typeface="+mn-lt"/>
              </a:rPr>
              <a:t>Start 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5D7A5A-F41F-4340-8285-7A6471B15709}"/>
              </a:ext>
            </a:extLst>
          </p:cNvPr>
          <p:cNvSpPr txBox="1"/>
          <p:nvPr/>
        </p:nvSpPr>
        <p:spPr>
          <a:xfrm>
            <a:off x="4819482" y="6517720"/>
            <a:ext cx="1259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5 VOLT USB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BATTERY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9F08CE-59FB-42BB-B1C1-19A8E88E0A44}"/>
              </a:ext>
            </a:extLst>
          </p:cNvPr>
          <p:cNvSpPr txBox="1"/>
          <p:nvPr/>
        </p:nvSpPr>
        <p:spPr>
          <a:xfrm>
            <a:off x="471487" y="1795405"/>
            <a:ext cx="253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Hold Button B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Click the Reset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Release Button B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D167A0C-BA8D-47E4-AA70-774F8C11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2" y="2776160"/>
            <a:ext cx="2781954" cy="388521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1883F0F-EF2D-4B71-AB7D-4013378A8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58" y="901994"/>
            <a:ext cx="2781954" cy="3885211"/>
          </a:xfrm>
          <a:prstGeom prst="rect">
            <a:avLst/>
          </a:prstGeom>
        </p:spPr>
      </p:pic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A839503B-1420-44FA-875D-9CF091B8E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21858" y="3576889"/>
            <a:ext cx="914400" cy="914400"/>
          </a:xfrm>
          <a:prstGeom prst="rect">
            <a:avLst/>
          </a:prstGeom>
        </p:spPr>
      </p:pic>
      <p:pic>
        <p:nvPicPr>
          <p:cNvPr id="10" name="Graphic 9" descr="Right pointing backhand index with solid fill">
            <a:extLst>
              <a:ext uri="{FF2B5EF4-FFF2-40B4-BE49-F238E27FC236}">
                <a16:creationId xmlns:a16="http://schemas.microsoft.com/office/drawing/2014/main" id="{03BFC889-0704-475E-9BBD-580AFDFB1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024171" y="3119688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8267-177F-4FF8-9C5F-2C32BEB91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111" y="6986069"/>
            <a:ext cx="4209777" cy="2145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CD41F8-EA83-41C9-A9BB-07098920D2BF}"/>
              </a:ext>
            </a:extLst>
          </p:cNvPr>
          <p:cNvSpPr txBox="1"/>
          <p:nvPr/>
        </p:nvSpPr>
        <p:spPr>
          <a:xfrm>
            <a:off x="3429000" y="5120467"/>
            <a:ext cx="3107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built-in Kookaberry menu should appear on the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Buttons C and D to select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Button B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Button A to exit</a:t>
            </a:r>
          </a:p>
        </p:txBody>
      </p:sp>
    </p:spTree>
    <p:extLst>
      <p:ext uri="{BB962C8B-B14F-4D97-AF65-F5344CB8AC3E}">
        <p14:creationId xmlns:p14="http://schemas.microsoft.com/office/powerpoint/2010/main" val="27123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4295-C369-427C-A941-390075D0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latin typeface="+mn-lt"/>
              </a:rPr>
              <a:t>Coding Tools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BE6F22-C46F-4509-2D9D-53FEBCF28821}"/>
              </a:ext>
            </a:extLst>
          </p:cNvPr>
          <p:cNvGrpSpPr/>
          <p:nvPr/>
        </p:nvGrpSpPr>
        <p:grpSpPr>
          <a:xfrm>
            <a:off x="637207" y="2064009"/>
            <a:ext cx="5845348" cy="5803641"/>
            <a:chOff x="637207" y="2064009"/>
            <a:chExt cx="5845348" cy="580364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5D7A5A-F41F-4340-8285-7A6471B15709}"/>
                </a:ext>
              </a:extLst>
            </p:cNvPr>
            <p:cNvSpPr txBox="1"/>
            <p:nvPr/>
          </p:nvSpPr>
          <p:spPr>
            <a:xfrm>
              <a:off x="4819482" y="6517720"/>
              <a:ext cx="1259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5 VOLT USB</a:t>
              </a:r>
            </a:p>
            <a:p>
              <a:pPr algn="ctr"/>
              <a:r>
                <a:rPr lang="en-AU" dirty="0">
                  <a:solidFill>
                    <a:schemeClr val="bg1"/>
                  </a:solidFill>
                </a:rPr>
                <a:t>BATTERY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9F08CE-59FB-42BB-B1C1-19A8E88E0A44}"/>
                </a:ext>
              </a:extLst>
            </p:cNvPr>
            <p:cNvSpPr txBox="1"/>
            <p:nvPr/>
          </p:nvSpPr>
          <p:spPr>
            <a:xfrm>
              <a:off x="3405980" y="3086330"/>
              <a:ext cx="3076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Duplicates the Kookaberry Display on your computer</a:t>
              </a:r>
            </a:p>
          </p:txBody>
        </p:sp>
        <p:pic>
          <p:nvPicPr>
            <p:cNvPr id="5" name="Picture 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3F08555-4253-4BAA-832D-D15AF9BC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980" y="2573582"/>
              <a:ext cx="2343150" cy="54198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AB757B-0692-4FAB-B588-4A404BE22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700" y="2064009"/>
              <a:ext cx="2587693" cy="205079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478C2EB3-6030-43AE-BAD0-499F57574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980" y="4736261"/>
              <a:ext cx="3076575" cy="5028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2633DF-FDCB-4D29-9C22-DAD980AC6FA7}"/>
                </a:ext>
              </a:extLst>
            </p:cNvPr>
            <p:cNvSpPr txBox="1"/>
            <p:nvPr/>
          </p:nvSpPr>
          <p:spPr>
            <a:xfrm>
              <a:off x="3405980" y="5200880"/>
              <a:ext cx="2980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Visual coding for the Kookaberry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93BD9D6-CEB1-4FED-B358-A5EB6141B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699" y="4551581"/>
              <a:ext cx="2587693" cy="1640837"/>
            </a:xfrm>
            <a:prstGeom prst="rect">
              <a:avLst/>
            </a:prstGeom>
          </p:spPr>
        </p:pic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C7C1079-E9F4-4E23-B3FE-9D5DC846E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980" y="6658029"/>
              <a:ext cx="2220949" cy="50602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FD3DE9-314F-4AB4-A4A5-22C8E7FC2671}"/>
                </a:ext>
              </a:extLst>
            </p:cNvPr>
            <p:cNvSpPr txBox="1"/>
            <p:nvPr/>
          </p:nvSpPr>
          <p:spPr>
            <a:xfrm>
              <a:off x="3405980" y="7141611"/>
              <a:ext cx="2980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Python coding for the Kookaberry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4E6B460-E436-425B-9A55-12E511E4E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207" y="6629199"/>
              <a:ext cx="2626136" cy="123845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E8401FF-25C8-4430-9B24-CC87949235C2}"/>
              </a:ext>
            </a:extLst>
          </p:cNvPr>
          <p:cNvSpPr txBox="1"/>
          <p:nvPr/>
        </p:nvSpPr>
        <p:spPr>
          <a:xfrm>
            <a:off x="931102" y="8273317"/>
            <a:ext cx="498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For Windows, Macintosh and Raspberry Pi</a:t>
            </a:r>
          </a:p>
          <a:p>
            <a:pPr algn="ctr"/>
            <a:r>
              <a:rPr lang="en-AU" dirty="0"/>
              <a:t>Download from:</a:t>
            </a:r>
          </a:p>
          <a:p>
            <a:pPr algn="ctr"/>
            <a:r>
              <a:rPr lang="en-AU" dirty="0"/>
              <a:t>Kookaberry.net.au/</a:t>
            </a:r>
            <a:r>
              <a:rPr lang="en-AU" dirty="0" err="1"/>
              <a:t>kookasuite</a:t>
            </a:r>
            <a:endParaRPr lang="en-AU" dirty="0"/>
          </a:p>
        </p:txBody>
      </p: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5894E4F3-9737-4E91-AF23-15A71DCA3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7" y="631502"/>
            <a:ext cx="2409825" cy="4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1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Laptop with solid fill">
            <a:extLst>
              <a:ext uri="{FF2B5EF4-FFF2-40B4-BE49-F238E27FC236}">
                <a16:creationId xmlns:a16="http://schemas.microsoft.com/office/drawing/2014/main" id="{55D4E023-2921-43A5-8DAA-8CD9F06C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485" y="1595792"/>
            <a:ext cx="4081864" cy="4081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64295-C369-427C-A941-390075D0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latin typeface="+mn-lt"/>
              </a:rPr>
              <a:t>Connect and Code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6D9F9C-2403-402F-9681-897E0B4898AB}"/>
              </a:ext>
            </a:extLst>
          </p:cNvPr>
          <p:cNvSpPr/>
          <p:nvPr/>
        </p:nvSpPr>
        <p:spPr>
          <a:xfrm rot="16200000">
            <a:off x="4487306" y="4457513"/>
            <a:ext cx="114301" cy="44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52070A-AB20-4088-B0BC-1A12B39903DC}"/>
              </a:ext>
            </a:extLst>
          </p:cNvPr>
          <p:cNvSpPr/>
          <p:nvPr/>
        </p:nvSpPr>
        <p:spPr>
          <a:xfrm>
            <a:off x="5164595" y="5267325"/>
            <a:ext cx="335120" cy="40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A89707C-8722-4B04-9CB2-47C3477F5DB6}"/>
              </a:ext>
            </a:extLst>
          </p:cNvPr>
          <p:cNvSpPr/>
          <p:nvPr/>
        </p:nvSpPr>
        <p:spPr>
          <a:xfrm>
            <a:off x="4762855" y="4670087"/>
            <a:ext cx="587785" cy="590381"/>
          </a:xfrm>
          <a:custGeom>
            <a:avLst/>
            <a:gdLst>
              <a:gd name="connsiteX0" fmla="*/ 3016186 w 3067601"/>
              <a:gd name="connsiteY0" fmla="*/ 1316651 h 2886996"/>
              <a:gd name="connsiteX1" fmla="*/ 3006661 w 3067601"/>
              <a:gd name="connsiteY1" fmla="*/ 507026 h 2886996"/>
              <a:gd name="connsiteX2" fmla="*/ 2406586 w 3067601"/>
              <a:gd name="connsiteY2" fmla="*/ 2201 h 2886996"/>
              <a:gd name="connsiteX3" fmla="*/ 1720786 w 3067601"/>
              <a:gd name="connsiteY3" fmla="*/ 373676 h 2886996"/>
              <a:gd name="connsiteX4" fmla="*/ 1482661 w 3067601"/>
              <a:gd name="connsiteY4" fmla="*/ 1478576 h 2886996"/>
              <a:gd name="connsiteX5" fmla="*/ 911161 w 3067601"/>
              <a:gd name="connsiteY5" fmla="*/ 1811951 h 2886996"/>
              <a:gd name="connsiteX6" fmla="*/ 149161 w 3067601"/>
              <a:gd name="connsiteY6" fmla="*/ 1831001 h 2886996"/>
              <a:gd name="connsiteX7" fmla="*/ 6286 w 3067601"/>
              <a:gd name="connsiteY7" fmla="*/ 2545376 h 2886996"/>
              <a:gd name="connsiteX8" fmla="*/ 25336 w 3067601"/>
              <a:gd name="connsiteY8" fmla="*/ 2859701 h 2886996"/>
              <a:gd name="connsiteX9" fmla="*/ 25336 w 3067601"/>
              <a:gd name="connsiteY9" fmla="*/ 2850176 h 2886996"/>
              <a:gd name="connsiteX0" fmla="*/ 1587436 w 3029100"/>
              <a:gd name="connsiteY0" fmla="*/ 4514317 h 4514317"/>
              <a:gd name="connsiteX1" fmla="*/ 3006661 w 3029100"/>
              <a:gd name="connsiteY1" fmla="*/ 532867 h 4514317"/>
              <a:gd name="connsiteX2" fmla="*/ 2406586 w 3029100"/>
              <a:gd name="connsiteY2" fmla="*/ 28042 h 4514317"/>
              <a:gd name="connsiteX3" fmla="*/ 1720786 w 3029100"/>
              <a:gd name="connsiteY3" fmla="*/ 399517 h 4514317"/>
              <a:gd name="connsiteX4" fmla="*/ 1482661 w 3029100"/>
              <a:gd name="connsiteY4" fmla="*/ 1504417 h 4514317"/>
              <a:gd name="connsiteX5" fmla="*/ 911161 w 3029100"/>
              <a:gd name="connsiteY5" fmla="*/ 1837792 h 4514317"/>
              <a:gd name="connsiteX6" fmla="*/ 149161 w 3029100"/>
              <a:gd name="connsiteY6" fmla="*/ 1856842 h 4514317"/>
              <a:gd name="connsiteX7" fmla="*/ 6286 w 3029100"/>
              <a:gd name="connsiteY7" fmla="*/ 2571217 h 4514317"/>
              <a:gd name="connsiteX8" fmla="*/ 25336 w 3029100"/>
              <a:gd name="connsiteY8" fmla="*/ 2885542 h 4514317"/>
              <a:gd name="connsiteX9" fmla="*/ 25336 w 3029100"/>
              <a:gd name="connsiteY9" fmla="*/ 2876017 h 4514317"/>
              <a:gd name="connsiteX0" fmla="*/ 1587436 w 2406617"/>
              <a:gd name="connsiteY0" fmla="*/ 4661093 h 4661093"/>
              <a:gd name="connsiteX1" fmla="*/ 1692211 w 2406617"/>
              <a:gd name="connsiteY1" fmla="*/ 3356168 h 4661093"/>
              <a:gd name="connsiteX2" fmla="*/ 2406586 w 2406617"/>
              <a:gd name="connsiteY2" fmla="*/ 174818 h 4661093"/>
              <a:gd name="connsiteX3" fmla="*/ 1720786 w 2406617"/>
              <a:gd name="connsiteY3" fmla="*/ 546293 h 4661093"/>
              <a:gd name="connsiteX4" fmla="*/ 1482661 w 2406617"/>
              <a:gd name="connsiteY4" fmla="*/ 1651193 h 4661093"/>
              <a:gd name="connsiteX5" fmla="*/ 911161 w 2406617"/>
              <a:gd name="connsiteY5" fmla="*/ 1984568 h 4661093"/>
              <a:gd name="connsiteX6" fmla="*/ 149161 w 2406617"/>
              <a:gd name="connsiteY6" fmla="*/ 2003618 h 4661093"/>
              <a:gd name="connsiteX7" fmla="*/ 6286 w 2406617"/>
              <a:gd name="connsiteY7" fmla="*/ 2717993 h 4661093"/>
              <a:gd name="connsiteX8" fmla="*/ 25336 w 2406617"/>
              <a:gd name="connsiteY8" fmla="*/ 3032318 h 4661093"/>
              <a:gd name="connsiteX9" fmla="*/ 25336 w 2406617"/>
              <a:gd name="connsiteY9" fmla="*/ 3022793 h 4661093"/>
              <a:gd name="connsiteX0" fmla="*/ 1587436 w 1725095"/>
              <a:gd name="connsiteY0" fmla="*/ 4136038 h 4136038"/>
              <a:gd name="connsiteX1" fmla="*/ 1692211 w 1725095"/>
              <a:gd name="connsiteY1" fmla="*/ 2831113 h 4136038"/>
              <a:gd name="connsiteX2" fmla="*/ 1301686 w 1725095"/>
              <a:gd name="connsiteY2" fmla="*/ 2221513 h 4136038"/>
              <a:gd name="connsiteX3" fmla="*/ 1720786 w 1725095"/>
              <a:gd name="connsiteY3" fmla="*/ 21238 h 4136038"/>
              <a:gd name="connsiteX4" fmla="*/ 1482661 w 1725095"/>
              <a:gd name="connsiteY4" fmla="*/ 1126138 h 4136038"/>
              <a:gd name="connsiteX5" fmla="*/ 911161 w 1725095"/>
              <a:gd name="connsiteY5" fmla="*/ 1459513 h 4136038"/>
              <a:gd name="connsiteX6" fmla="*/ 149161 w 1725095"/>
              <a:gd name="connsiteY6" fmla="*/ 1478563 h 4136038"/>
              <a:gd name="connsiteX7" fmla="*/ 6286 w 1725095"/>
              <a:gd name="connsiteY7" fmla="*/ 2192938 h 4136038"/>
              <a:gd name="connsiteX8" fmla="*/ 25336 w 1725095"/>
              <a:gd name="connsiteY8" fmla="*/ 2507263 h 4136038"/>
              <a:gd name="connsiteX9" fmla="*/ 25336 w 1725095"/>
              <a:gd name="connsiteY9" fmla="*/ 2497738 h 4136038"/>
              <a:gd name="connsiteX0" fmla="*/ 1587436 w 1704215"/>
              <a:gd name="connsiteY0" fmla="*/ 3040012 h 3040012"/>
              <a:gd name="connsiteX1" fmla="*/ 1692211 w 1704215"/>
              <a:gd name="connsiteY1" fmla="*/ 1735087 h 3040012"/>
              <a:gd name="connsiteX2" fmla="*/ 1301686 w 1704215"/>
              <a:gd name="connsiteY2" fmla="*/ 1125487 h 3040012"/>
              <a:gd name="connsiteX3" fmla="*/ 882586 w 1704215"/>
              <a:gd name="connsiteY3" fmla="*/ 1230262 h 3040012"/>
              <a:gd name="connsiteX4" fmla="*/ 1482661 w 1704215"/>
              <a:gd name="connsiteY4" fmla="*/ 30112 h 3040012"/>
              <a:gd name="connsiteX5" fmla="*/ 911161 w 1704215"/>
              <a:gd name="connsiteY5" fmla="*/ 363487 h 3040012"/>
              <a:gd name="connsiteX6" fmla="*/ 149161 w 1704215"/>
              <a:gd name="connsiteY6" fmla="*/ 382537 h 3040012"/>
              <a:gd name="connsiteX7" fmla="*/ 6286 w 1704215"/>
              <a:gd name="connsiteY7" fmla="*/ 1096912 h 3040012"/>
              <a:gd name="connsiteX8" fmla="*/ 25336 w 1704215"/>
              <a:gd name="connsiteY8" fmla="*/ 1411237 h 3040012"/>
              <a:gd name="connsiteX9" fmla="*/ 25336 w 1704215"/>
              <a:gd name="connsiteY9" fmla="*/ 1401712 h 3040012"/>
              <a:gd name="connsiteX0" fmla="*/ 1587436 w 1704215"/>
              <a:gd name="connsiteY0" fmla="*/ 2802439 h 2802439"/>
              <a:gd name="connsiteX1" fmla="*/ 1692211 w 1704215"/>
              <a:gd name="connsiteY1" fmla="*/ 1497514 h 2802439"/>
              <a:gd name="connsiteX2" fmla="*/ 1301686 w 1704215"/>
              <a:gd name="connsiteY2" fmla="*/ 887914 h 2802439"/>
              <a:gd name="connsiteX3" fmla="*/ 882586 w 1704215"/>
              <a:gd name="connsiteY3" fmla="*/ 992689 h 2802439"/>
              <a:gd name="connsiteX4" fmla="*/ 958786 w 1704215"/>
              <a:gd name="connsiteY4" fmla="*/ 1497514 h 2802439"/>
              <a:gd name="connsiteX5" fmla="*/ 911161 w 1704215"/>
              <a:gd name="connsiteY5" fmla="*/ 125914 h 2802439"/>
              <a:gd name="connsiteX6" fmla="*/ 149161 w 1704215"/>
              <a:gd name="connsiteY6" fmla="*/ 144964 h 2802439"/>
              <a:gd name="connsiteX7" fmla="*/ 6286 w 1704215"/>
              <a:gd name="connsiteY7" fmla="*/ 859339 h 2802439"/>
              <a:gd name="connsiteX8" fmla="*/ 25336 w 1704215"/>
              <a:gd name="connsiteY8" fmla="*/ 1173664 h 2802439"/>
              <a:gd name="connsiteX9" fmla="*/ 25336 w 1704215"/>
              <a:gd name="connsiteY9" fmla="*/ 1164139 h 2802439"/>
              <a:gd name="connsiteX0" fmla="*/ 1587436 w 1704215"/>
              <a:gd name="connsiteY0" fmla="*/ 2689232 h 2689232"/>
              <a:gd name="connsiteX1" fmla="*/ 1692211 w 1704215"/>
              <a:gd name="connsiteY1" fmla="*/ 1384307 h 2689232"/>
              <a:gd name="connsiteX2" fmla="*/ 1301686 w 1704215"/>
              <a:gd name="connsiteY2" fmla="*/ 774707 h 2689232"/>
              <a:gd name="connsiteX3" fmla="*/ 882586 w 1704215"/>
              <a:gd name="connsiteY3" fmla="*/ 879482 h 2689232"/>
              <a:gd name="connsiteX4" fmla="*/ 958786 w 1704215"/>
              <a:gd name="connsiteY4" fmla="*/ 1384307 h 2689232"/>
              <a:gd name="connsiteX5" fmla="*/ 1225486 w 1704215"/>
              <a:gd name="connsiteY5" fmla="*/ 1898657 h 2689232"/>
              <a:gd name="connsiteX6" fmla="*/ 149161 w 1704215"/>
              <a:gd name="connsiteY6" fmla="*/ 31757 h 2689232"/>
              <a:gd name="connsiteX7" fmla="*/ 6286 w 1704215"/>
              <a:gd name="connsiteY7" fmla="*/ 746132 h 2689232"/>
              <a:gd name="connsiteX8" fmla="*/ 25336 w 1704215"/>
              <a:gd name="connsiteY8" fmla="*/ 1060457 h 2689232"/>
              <a:gd name="connsiteX9" fmla="*/ 25336 w 1704215"/>
              <a:gd name="connsiteY9" fmla="*/ 1050932 h 2689232"/>
              <a:gd name="connsiteX0" fmla="*/ 1675871 w 1792650"/>
              <a:gd name="connsiteY0" fmla="*/ 1999242 h 1999242"/>
              <a:gd name="connsiteX1" fmla="*/ 1780646 w 1792650"/>
              <a:gd name="connsiteY1" fmla="*/ 694317 h 1999242"/>
              <a:gd name="connsiteX2" fmla="*/ 1390121 w 1792650"/>
              <a:gd name="connsiteY2" fmla="*/ 84717 h 1999242"/>
              <a:gd name="connsiteX3" fmla="*/ 971021 w 1792650"/>
              <a:gd name="connsiteY3" fmla="*/ 189492 h 1999242"/>
              <a:gd name="connsiteX4" fmla="*/ 1047221 w 1792650"/>
              <a:gd name="connsiteY4" fmla="*/ 694317 h 1999242"/>
              <a:gd name="connsiteX5" fmla="*/ 1313921 w 1792650"/>
              <a:gd name="connsiteY5" fmla="*/ 1208667 h 1999242"/>
              <a:gd name="connsiteX6" fmla="*/ 1447271 w 1792650"/>
              <a:gd name="connsiteY6" fmla="*/ 1675392 h 1999242"/>
              <a:gd name="connsiteX7" fmla="*/ 94721 w 1792650"/>
              <a:gd name="connsiteY7" fmla="*/ 56142 h 1999242"/>
              <a:gd name="connsiteX8" fmla="*/ 113771 w 1792650"/>
              <a:gd name="connsiteY8" fmla="*/ 370467 h 1999242"/>
              <a:gd name="connsiteX9" fmla="*/ 113771 w 1792650"/>
              <a:gd name="connsiteY9" fmla="*/ 360942 h 1999242"/>
              <a:gd name="connsiteX0" fmla="*/ 1562110 w 1678889"/>
              <a:gd name="connsiteY0" fmla="*/ 1948327 h 1948327"/>
              <a:gd name="connsiteX1" fmla="*/ 1666885 w 1678889"/>
              <a:gd name="connsiteY1" fmla="*/ 643402 h 1948327"/>
              <a:gd name="connsiteX2" fmla="*/ 1276360 w 1678889"/>
              <a:gd name="connsiteY2" fmla="*/ 33802 h 1948327"/>
              <a:gd name="connsiteX3" fmla="*/ 857260 w 1678889"/>
              <a:gd name="connsiteY3" fmla="*/ 138577 h 1948327"/>
              <a:gd name="connsiteX4" fmla="*/ 933460 w 1678889"/>
              <a:gd name="connsiteY4" fmla="*/ 643402 h 1948327"/>
              <a:gd name="connsiteX5" fmla="*/ 1200160 w 1678889"/>
              <a:gd name="connsiteY5" fmla="*/ 1157752 h 1948327"/>
              <a:gd name="connsiteX6" fmla="*/ 1333510 w 1678889"/>
              <a:gd name="connsiteY6" fmla="*/ 1624477 h 1948327"/>
              <a:gd name="connsiteX7" fmla="*/ 1000135 w 1678889"/>
              <a:gd name="connsiteY7" fmla="*/ 1605427 h 1948327"/>
              <a:gd name="connsiteX8" fmla="*/ 10 w 1678889"/>
              <a:gd name="connsiteY8" fmla="*/ 319552 h 1948327"/>
              <a:gd name="connsiteX9" fmla="*/ 10 w 1678889"/>
              <a:gd name="connsiteY9" fmla="*/ 310027 h 1948327"/>
              <a:gd name="connsiteX0" fmla="*/ 1562110 w 1678889"/>
              <a:gd name="connsiteY0" fmla="*/ 1948327 h 1948327"/>
              <a:gd name="connsiteX1" fmla="*/ 1666885 w 1678889"/>
              <a:gd name="connsiteY1" fmla="*/ 643402 h 1948327"/>
              <a:gd name="connsiteX2" fmla="*/ 1276360 w 1678889"/>
              <a:gd name="connsiteY2" fmla="*/ 33802 h 1948327"/>
              <a:gd name="connsiteX3" fmla="*/ 857260 w 1678889"/>
              <a:gd name="connsiteY3" fmla="*/ 138577 h 1948327"/>
              <a:gd name="connsiteX4" fmla="*/ 933460 w 1678889"/>
              <a:gd name="connsiteY4" fmla="*/ 643402 h 1948327"/>
              <a:gd name="connsiteX5" fmla="*/ 1200160 w 1678889"/>
              <a:gd name="connsiteY5" fmla="*/ 1157752 h 1948327"/>
              <a:gd name="connsiteX6" fmla="*/ 1333510 w 1678889"/>
              <a:gd name="connsiteY6" fmla="*/ 1624477 h 1948327"/>
              <a:gd name="connsiteX7" fmla="*/ 1000135 w 1678889"/>
              <a:gd name="connsiteY7" fmla="*/ 1605427 h 1948327"/>
              <a:gd name="connsiteX8" fmla="*/ 10 w 1678889"/>
              <a:gd name="connsiteY8" fmla="*/ 319552 h 1948327"/>
              <a:gd name="connsiteX9" fmla="*/ 581035 w 1678889"/>
              <a:gd name="connsiteY9" fmla="*/ 1595902 h 1948327"/>
              <a:gd name="connsiteX0" fmla="*/ 981075 w 1097854"/>
              <a:gd name="connsiteY0" fmla="*/ 1948327 h 1948327"/>
              <a:gd name="connsiteX1" fmla="*/ 1085850 w 1097854"/>
              <a:gd name="connsiteY1" fmla="*/ 643402 h 1948327"/>
              <a:gd name="connsiteX2" fmla="*/ 695325 w 1097854"/>
              <a:gd name="connsiteY2" fmla="*/ 33802 h 1948327"/>
              <a:gd name="connsiteX3" fmla="*/ 276225 w 1097854"/>
              <a:gd name="connsiteY3" fmla="*/ 138577 h 1948327"/>
              <a:gd name="connsiteX4" fmla="*/ 352425 w 1097854"/>
              <a:gd name="connsiteY4" fmla="*/ 643402 h 1948327"/>
              <a:gd name="connsiteX5" fmla="*/ 619125 w 1097854"/>
              <a:gd name="connsiteY5" fmla="*/ 1157752 h 1948327"/>
              <a:gd name="connsiteX6" fmla="*/ 752475 w 1097854"/>
              <a:gd name="connsiteY6" fmla="*/ 1624477 h 1948327"/>
              <a:gd name="connsiteX7" fmla="*/ 419100 w 1097854"/>
              <a:gd name="connsiteY7" fmla="*/ 1605427 h 1948327"/>
              <a:gd name="connsiteX8" fmla="*/ 200025 w 1097854"/>
              <a:gd name="connsiteY8" fmla="*/ 1557802 h 1948327"/>
              <a:gd name="connsiteX9" fmla="*/ 0 w 1097854"/>
              <a:gd name="connsiteY9" fmla="*/ 1595902 h 1948327"/>
              <a:gd name="connsiteX0" fmla="*/ 981075 w 1097854"/>
              <a:gd name="connsiteY0" fmla="*/ 1948327 h 1948327"/>
              <a:gd name="connsiteX1" fmla="*/ 1085850 w 1097854"/>
              <a:gd name="connsiteY1" fmla="*/ 643402 h 1948327"/>
              <a:gd name="connsiteX2" fmla="*/ 695325 w 1097854"/>
              <a:gd name="connsiteY2" fmla="*/ 33802 h 1948327"/>
              <a:gd name="connsiteX3" fmla="*/ 276225 w 1097854"/>
              <a:gd name="connsiteY3" fmla="*/ 138577 h 1948327"/>
              <a:gd name="connsiteX4" fmla="*/ 352425 w 1097854"/>
              <a:gd name="connsiteY4" fmla="*/ 643402 h 1948327"/>
              <a:gd name="connsiteX5" fmla="*/ 619125 w 1097854"/>
              <a:gd name="connsiteY5" fmla="*/ 1157752 h 1948327"/>
              <a:gd name="connsiteX6" fmla="*/ 752475 w 1097854"/>
              <a:gd name="connsiteY6" fmla="*/ 1624477 h 1948327"/>
              <a:gd name="connsiteX7" fmla="*/ 419100 w 1097854"/>
              <a:gd name="connsiteY7" fmla="*/ 1605427 h 1948327"/>
              <a:gd name="connsiteX8" fmla="*/ 266700 w 1097854"/>
              <a:gd name="connsiteY8" fmla="*/ 1576852 h 1948327"/>
              <a:gd name="connsiteX9" fmla="*/ 0 w 1097854"/>
              <a:gd name="connsiteY9" fmla="*/ 1595902 h 1948327"/>
              <a:gd name="connsiteX0" fmla="*/ 981075 w 1097854"/>
              <a:gd name="connsiteY0" fmla="*/ 1948327 h 1948327"/>
              <a:gd name="connsiteX1" fmla="*/ 1085850 w 1097854"/>
              <a:gd name="connsiteY1" fmla="*/ 643402 h 1948327"/>
              <a:gd name="connsiteX2" fmla="*/ 695325 w 1097854"/>
              <a:gd name="connsiteY2" fmla="*/ 33802 h 1948327"/>
              <a:gd name="connsiteX3" fmla="*/ 276225 w 1097854"/>
              <a:gd name="connsiteY3" fmla="*/ 138577 h 1948327"/>
              <a:gd name="connsiteX4" fmla="*/ 352425 w 1097854"/>
              <a:gd name="connsiteY4" fmla="*/ 643402 h 1948327"/>
              <a:gd name="connsiteX5" fmla="*/ 619125 w 1097854"/>
              <a:gd name="connsiteY5" fmla="*/ 1157752 h 1948327"/>
              <a:gd name="connsiteX6" fmla="*/ 828675 w 1097854"/>
              <a:gd name="connsiteY6" fmla="*/ 1386352 h 1948327"/>
              <a:gd name="connsiteX7" fmla="*/ 419100 w 1097854"/>
              <a:gd name="connsiteY7" fmla="*/ 1605427 h 1948327"/>
              <a:gd name="connsiteX8" fmla="*/ 266700 w 1097854"/>
              <a:gd name="connsiteY8" fmla="*/ 1576852 h 1948327"/>
              <a:gd name="connsiteX9" fmla="*/ 0 w 1097854"/>
              <a:gd name="connsiteY9" fmla="*/ 1595902 h 1948327"/>
              <a:gd name="connsiteX0" fmla="*/ 981075 w 1097854"/>
              <a:gd name="connsiteY0" fmla="*/ 1948327 h 1948327"/>
              <a:gd name="connsiteX1" fmla="*/ 1085850 w 1097854"/>
              <a:gd name="connsiteY1" fmla="*/ 643402 h 1948327"/>
              <a:gd name="connsiteX2" fmla="*/ 695325 w 1097854"/>
              <a:gd name="connsiteY2" fmla="*/ 33802 h 1948327"/>
              <a:gd name="connsiteX3" fmla="*/ 276225 w 1097854"/>
              <a:gd name="connsiteY3" fmla="*/ 138577 h 1948327"/>
              <a:gd name="connsiteX4" fmla="*/ 352425 w 1097854"/>
              <a:gd name="connsiteY4" fmla="*/ 643402 h 1948327"/>
              <a:gd name="connsiteX5" fmla="*/ 619125 w 1097854"/>
              <a:gd name="connsiteY5" fmla="*/ 1157752 h 1948327"/>
              <a:gd name="connsiteX6" fmla="*/ 828675 w 1097854"/>
              <a:gd name="connsiteY6" fmla="*/ 1386352 h 1948327"/>
              <a:gd name="connsiteX7" fmla="*/ 657225 w 1097854"/>
              <a:gd name="connsiteY7" fmla="*/ 1605427 h 1948327"/>
              <a:gd name="connsiteX8" fmla="*/ 266700 w 1097854"/>
              <a:gd name="connsiteY8" fmla="*/ 1576852 h 1948327"/>
              <a:gd name="connsiteX9" fmla="*/ 0 w 1097854"/>
              <a:gd name="connsiteY9" fmla="*/ 1595902 h 1948327"/>
              <a:gd name="connsiteX0" fmla="*/ 981075 w 1072171"/>
              <a:gd name="connsiteY0" fmla="*/ 2018316 h 2018316"/>
              <a:gd name="connsiteX1" fmla="*/ 1057275 w 1072171"/>
              <a:gd name="connsiteY1" fmla="*/ 1665891 h 2018316"/>
              <a:gd name="connsiteX2" fmla="*/ 695325 w 1072171"/>
              <a:gd name="connsiteY2" fmla="*/ 103791 h 2018316"/>
              <a:gd name="connsiteX3" fmla="*/ 276225 w 1072171"/>
              <a:gd name="connsiteY3" fmla="*/ 208566 h 2018316"/>
              <a:gd name="connsiteX4" fmla="*/ 352425 w 1072171"/>
              <a:gd name="connsiteY4" fmla="*/ 713391 h 2018316"/>
              <a:gd name="connsiteX5" fmla="*/ 619125 w 1072171"/>
              <a:gd name="connsiteY5" fmla="*/ 1227741 h 2018316"/>
              <a:gd name="connsiteX6" fmla="*/ 828675 w 1072171"/>
              <a:gd name="connsiteY6" fmla="*/ 1456341 h 2018316"/>
              <a:gd name="connsiteX7" fmla="*/ 657225 w 1072171"/>
              <a:gd name="connsiteY7" fmla="*/ 1675416 h 2018316"/>
              <a:gd name="connsiteX8" fmla="*/ 266700 w 1072171"/>
              <a:gd name="connsiteY8" fmla="*/ 1646841 h 2018316"/>
              <a:gd name="connsiteX9" fmla="*/ 0 w 1072171"/>
              <a:gd name="connsiteY9" fmla="*/ 1665891 h 2018316"/>
              <a:gd name="connsiteX0" fmla="*/ 981075 w 1693937"/>
              <a:gd name="connsiteY0" fmla="*/ 1821143 h 1821143"/>
              <a:gd name="connsiteX1" fmla="*/ 1057275 w 1693937"/>
              <a:gd name="connsiteY1" fmla="*/ 1468718 h 1821143"/>
              <a:gd name="connsiteX2" fmla="*/ 1676400 w 1693937"/>
              <a:gd name="connsiteY2" fmla="*/ 1030568 h 1821143"/>
              <a:gd name="connsiteX3" fmla="*/ 276225 w 1693937"/>
              <a:gd name="connsiteY3" fmla="*/ 11393 h 1821143"/>
              <a:gd name="connsiteX4" fmla="*/ 352425 w 1693937"/>
              <a:gd name="connsiteY4" fmla="*/ 516218 h 1821143"/>
              <a:gd name="connsiteX5" fmla="*/ 619125 w 1693937"/>
              <a:gd name="connsiteY5" fmla="*/ 1030568 h 1821143"/>
              <a:gd name="connsiteX6" fmla="*/ 828675 w 1693937"/>
              <a:gd name="connsiteY6" fmla="*/ 1259168 h 1821143"/>
              <a:gd name="connsiteX7" fmla="*/ 657225 w 1693937"/>
              <a:gd name="connsiteY7" fmla="*/ 1478243 h 1821143"/>
              <a:gd name="connsiteX8" fmla="*/ 266700 w 1693937"/>
              <a:gd name="connsiteY8" fmla="*/ 1449668 h 1821143"/>
              <a:gd name="connsiteX9" fmla="*/ 0 w 1693937"/>
              <a:gd name="connsiteY9" fmla="*/ 1468718 h 1821143"/>
              <a:gd name="connsiteX0" fmla="*/ 981075 w 1676400"/>
              <a:gd name="connsiteY0" fmla="*/ 1307508 h 1307508"/>
              <a:gd name="connsiteX1" fmla="*/ 1057275 w 1676400"/>
              <a:gd name="connsiteY1" fmla="*/ 955083 h 1307508"/>
              <a:gd name="connsiteX2" fmla="*/ 1676400 w 1676400"/>
              <a:gd name="connsiteY2" fmla="*/ 516933 h 1307508"/>
              <a:gd name="connsiteX3" fmla="*/ 1057275 w 1676400"/>
              <a:gd name="connsiteY3" fmla="*/ 326433 h 1307508"/>
              <a:gd name="connsiteX4" fmla="*/ 352425 w 1676400"/>
              <a:gd name="connsiteY4" fmla="*/ 2583 h 1307508"/>
              <a:gd name="connsiteX5" fmla="*/ 619125 w 1676400"/>
              <a:gd name="connsiteY5" fmla="*/ 516933 h 1307508"/>
              <a:gd name="connsiteX6" fmla="*/ 828675 w 1676400"/>
              <a:gd name="connsiteY6" fmla="*/ 745533 h 1307508"/>
              <a:gd name="connsiteX7" fmla="*/ 657225 w 1676400"/>
              <a:gd name="connsiteY7" fmla="*/ 964608 h 1307508"/>
              <a:gd name="connsiteX8" fmla="*/ 266700 w 1676400"/>
              <a:gd name="connsiteY8" fmla="*/ 936033 h 1307508"/>
              <a:gd name="connsiteX9" fmla="*/ 0 w 1676400"/>
              <a:gd name="connsiteY9" fmla="*/ 955083 h 1307508"/>
              <a:gd name="connsiteX0" fmla="*/ 981075 w 1676400"/>
              <a:gd name="connsiteY0" fmla="*/ 981128 h 981128"/>
              <a:gd name="connsiteX1" fmla="*/ 1057275 w 1676400"/>
              <a:gd name="connsiteY1" fmla="*/ 628703 h 981128"/>
              <a:gd name="connsiteX2" fmla="*/ 1676400 w 1676400"/>
              <a:gd name="connsiteY2" fmla="*/ 190553 h 981128"/>
              <a:gd name="connsiteX3" fmla="*/ 1057275 w 1676400"/>
              <a:gd name="connsiteY3" fmla="*/ 53 h 981128"/>
              <a:gd name="connsiteX4" fmla="*/ 885825 w 1676400"/>
              <a:gd name="connsiteY4" fmla="*/ 171503 h 981128"/>
              <a:gd name="connsiteX5" fmla="*/ 619125 w 1676400"/>
              <a:gd name="connsiteY5" fmla="*/ 190553 h 981128"/>
              <a:gd name="connsiteX6" fmla="*/ 828675 w 1676400"/>
              <a:gd name="connsiteY6" fmla="*/ 419153 h 981128"/>
              <a:gd name="connsiteX7" fmla="*/ 657225 w 1676400"/>
              <a:gd name="connsiteY7" fmla="*/ 638228 h 981128"/>
              <a:gd name="connsiteX8" fmla="*/ 266700 w 1676400"/>
              <a:gd name="connsiteY8" fmla="*/ 609653 h 981128"/>
              <a:gd name="connsiteX9" fmla="*/ 0 w 1676400"/>
              <a:gd name="connsiteY9" fmla="*/ 628703 h 981128"/>
              <a:gd name="connsiteX0" fmla="*/ 981075 w 1676400"/>
              <a:gd name="connsiteY0" fmla="*/ 981135 h 981135"/>
              <a:gd name="connsiteX1" fmla="*/ 1057275 w 1676400"/>
              <a:gd name="connsiteY1" fmla="*/ 628710 h 981135"/>
              <a:gd name="connsiteX2" fmla="*/ 1676400 w 1676400"/>
              <a:gd name="connsiteY2" fmla="*/ 190560 h 981135"/>
              <a:gd name="connsiteX3" fmla="*/ 1057275 w 1676400"/>
              <a:gd name="connsiteY3" fmla="*/ 60 h 981135"/>
              <a:gd name="connsiteX4" fmla="*/ 885825 w 1676400"/>
              <a:gd name="connsiteY4" fmla="*/ 171510 h 981135"/>
              <a:gd name="connsiteX5" fmla="*/ 838200 w 1676400"/>
              <a:gd name="connsiteY5" fmla="*/ 314385 h 981135"/>
              <a:gd name="connsiteX6" fmla="*/ 828675 w 1676400"/>
              <a:gd name="connsiteY6" fmla="*/ 419160 h 981135"/>
              <a:gd name="connsiteX7" fmla="*/ 657225 w 1676400"/>
              <a:gd name="connsiteY7" fmla="*/ 638235 h 981135"/>
              <a:gd name="connsiteX8" fmla="*/ 266700 w 1676400"/>
              <a:gd name="connsiteY8" fmla="*/ 609660 h 981135"/>
              <a:gd name="connsiteX9" fmla="*/ 0 w 1676400"/>
              <a:gd name="connsiteY9" fmla="*/ 628710 h 981135"/>
              <a:gd name="connsiteX0" fmla="*/ 981075 w 1676400"/>
              <a:gd name="connsiteY0" fmla="*/ 981135 h 981135"/>
              <a:gd name="connsiteX1" fmla="*/ 1057275 w 1676400"/>
              <a:gd name="connsiteY1" fmla="*/ 628710 h 981135"/>
              <a:gd name="connsiteX2" fmla="*/ 1676400 w 1676400"/>
              <a:gd name="connsiteY2" fmla="*/ 190560 h 981135"/>
              <a:gd name="connsiteX3" fmla="*/ 1057275 w 1676400"/>
              <a:gd name="connsiteY3" fmla="*/ 60 h 981135"/>
              <a:gd name="connsiteX4" fmla="*/ 885825 w 1676400"/>
              <a:gd name="connsiteY4" fmla="*/ 171510 h 981135"/>
              <a:gd name="connsiteX5" fmla="*/ 838200 w 1676400"/>
              <a:gd name="connsiteY5" fmla="*/ 314385 h 981135"/>
              <a:gd name="connsiteX6" fmla="*/ 828675 w 1676400"/>
              <a:gd name="connsiteY6" fmla="*/ 419160 h 981135"/>
              <a:gd name="connsiteX7" fmla="*/ 657225 w 1676400"/>
              <a:gd name="connsiteY7" fmla="*/ 638235 h 981135"/>
              <a:gd name="connsiteX8" fmla="*/ 333375 w 1676400"/>
              <a:gd name="connsiteY8" fmla="*/ 676335 h 981135"/>
              <a:gd name="connsiteX9" fmla="*/ 0 w 1676400"/>
              <a:gd name="connsiteY9" fmla="*/ 628710 h 981135"/>
              <a:gd name="connsiteX0" fmla="*/ 981075 w 1689092"/>
              <a:gd name="connsiteY0" fmla="*/ 1000178 h 1000178"/>
              <a:gd name="connsiteX1" fmla="*/ 1057275 w 1689092"/>
              <a:gd name="connsiteY1" fmla="*/ 647753 h 1000178"/>
              <a:gd name="connsiteX2" fmla="*/ 1676400 w 1689092"/>
              <a:gd name="connsiteY2" fmla="*/ 209603 h 1000178"/>
              <a:gd name="connsiteX3" fmla="*/ 1428750 w 1689092"/>
              <a:gd name="connsiteY3" fmla="*/ 53 h 1000178"/>
              <a:gd name="connsiteX4" fmla="*/ 885825 w 1689092"/>
              <a:gd name="connsiteY4" fmla="*/ 190553 h 1000178"/>
              <a:gd name="connsiteX5" fmla="*/ 838200 w 1689092"/>
              <a:gd name="connsiteY5" fmla="*/ 333428 h 1000178"/>
              <a:gd name="connsiteX6" fmla="*/ 828675 w 1689092"/>
              <a:gd name="connsiteY6" fmla="*/ 438203 h 1000178"/>
              <a:gd name="connsiteX7" fmla="*/ 657225 w 1689092"/>
              <a:gd name="connsiteY7" fmla="*/ 657278 h 1000178"/>
              <a:gd name="connsiteX8" fmla="*/ 333375 w 1689092"/>
              <a:gd name="connsiteY8" fmla="*/ 695378 h 1000178"/>
              <a:gd name="connsiteX9" fmla="*/ 0 w 1689092"/>
              <a:gd name="connsiteY9" fmla="*/ 647753 h 1000178"/>
              <a:gd name="connsiteX0" fmla="*/ 981075 w 1687258"/>
              <a:gd name="connsiteY0" fmla="*/ 1034488 h 1034488"/>
              <a:gd name="connsiteX1" fmla="*/ 1057275 w 1687258"/>
              <a:gd name="connsiteY1" fmla="*/ 682063 h 1034488"/>
              <a:gd name="connsiteX2" fmla="*/ 1676400 w 1687258"/>
              <a:gd name="connsiteY2" fmla="*/ 243913 h 1034488"/>
              <a:gd name="connsiteX3" fmla="*/ 1428750 w 1687258"/>
              <a:gd name="connsiteY3" fmla="*/ 34363 h 1034488"/>
              <a:gd name="connsiteX4" fmla="*/ 1133475 w 1687258"/>
              <a:gd name="connsiteY4" fmla="*/ 34363 h 1034488"/>
              <a:gd name="connsiteX5" fmla="*/ 838200 w 1687258"/>
              <a:gd name="connsiteY5" fmla="*/ 367738 h 1034488"/>
              <a:gd name="connsiteX6" fmla="*/ 828675 w 1687258"/>
              <a:gd name="connsiteY6" fmla="*/ 472513 h 1034488"/>
              <a:gd name="connsiteX7" fmla="*/ 657225 w 1687258"/>
              <a:gd name="connsiteY7" fmla="*/ 691588 h 1034488"/>
              <a:gd name="connsiteX8" fmla="*/ 333375 w 1687258"/>
              <a:gd name="connsiteY8" fmla="*/ 729688 h 1034488"/>
              <a:gd name="connsiteX9" fmla="*/ 0 w 1687258"/>
              <a:gd name="connsiteY9" fmla="*/ 682063 h 1034488"/>
              <a:gd name="connsiteX0" fmla="*/ 981075 w 1687258"/>
              <a:gd name="connsiteY0" fmla="*/ 1027523 h 1027523"/>
              <a:gd name="connsiteX1" fmla="*/ 1057275 w 1687258"/>
              <a:gd name="connsiteY1" fmla="*/ 675098 h 1027523"/>
              <a:gd name="connsiteX2" fmla="*/ 1676400 w 1687258"/>
              <a:gd name="connsiteY2" fmla="*/ 236948 h 1027523"/>
              <a:gd name="connsiteX3" fmla="*/ 1428750 w 1687258"/>
              <a:gd name="connsiteY3" fmla="*/ 27398 h 1027523"/>
              <a:gd name="connsiteX4" fmla="*/ 1133475 w 1687258"/>
              <a:gd name="connsiteY4" fmla="*/ 27398 h 1027523"/>
              <a:gd name="connsiteX5" fmla="*/ 933450 w 1687258"/>
              <a:gd name="connsiteY5" fmla="*/ 255998 h 1027523"/>
              <a:gd name="connsiteX6" fmla="*/ 828675 w 1687258"/>
              <a:gd name="connsiteY6" fmla="*/ 465548 h 1027523"/>
              <a:gd name="connsiteX7" fmla="*/ 657225 w 1687258"/>
              <a:gd name="connsiteY7" fmla="*/ 684623 h 1027523"/>
              <a:gd name="connsiteX8" fmla="*/ 333375 w 1687258"/>
              <a:gd name="connsiteY8" fmla="*/ 722723 h 1027523"/>
              <a:gd name="connsiteX9" fmla="*/ 0 w 1687258"/>
              <a:gd name="connsiteY9" fmla="*/ 675098 h 1027523"/>
              <a:gd name="connsiteX0" fmla="*/ 1028700 w 1734883"/>
              <a:gd name="connsiteY0" fmla="*/ 1027523 h 1027523"/>
              <a:gd name="connsiteX1" fmla="*/ 1104900 w 1734883"/>
              <a:gd name="connsiteY1" fmla="*/ 675098 h 1027523"/>
              <a:gd name="connsiteX2" fmla="*/ 1724025 w 1734883"/>
              <a:gd name="connsiteY2" fmla="*/ 236948 h 1027523"/>
              <a:gd name="connsiteX3" fmla="*/ 1476375 w 1734883"/>
              <a:gd name="connsiteY3" fmla="*/ 27398 h 1027523"/>
              <a:gd name="connsiteX4" fmla="*/ 1181100 w 1734883"/>
              <a:gd name="connsiteY4" fmla="*/ 27398 h 1027523"/>
              <a:gd name="connsiteX5" fmla="*/ 981075 w 1734883"/>
              <a:gd name="connsiteY5" fmla="*/ 255998 h 1027523"/>
              <a:gd name="connsiteX6" fmla="*/ 876300 w 1734883"/>
              <a:gd name="connsiteY6" fmla="*/ 465548 h 1027523"/>
              <a:gd name="connsiteX7" fmla="*/ 704850 w 1734883"/>
              <a:gd name="connsiteY7" fmla="*/ 684623 h 1027523"/>
              <a:gd name="connsiteX8" fmla="*/ 381000 w 1734883"/>
              <a:gd name="connsiteY8" fmla="*/ 722723 h 1027523"/>
              <a:gd name="connsiteX9" fmla="*/ 0 w 1734883"/>
              <a:gd name="connsiteY9" fmla="*/ 675098 h 1027523"/>
              <a:gd name="connsiteX0" fmla="*/ 1028700 w 1734883"/>
              <a:gd name="connsiteY0" fmla="*/ 1027523 h 1027523"/>
              <a:gd name="connsiteX1" fmla="*/ 1104900 w 1734883"/>
              <a:gd name="connsiteY1" fmla="*/ 675098 h 1027523"/>
              <a:gd name="connsiteX2" fmla="*/ 1724025 w 1734883"/>
              <a:gd name="connsiteY2" fmla="*/ 236948 h 1027523"/>
              <a:gd name="connsiteX3" fmla="*/ 1476375 w 1734883"/>
              <a:gd name="connsiteY3" fmla="*/ 27398 h 1027523"/>
              <a:gd name="connsiteX4" fmla="*/ 1181100 w 1734883"/>
              <a:gd name="connsiteY4" fmla="*/ 27398 h 1027523"/>
              <a:gd name="connsiteX5" fmla="*/ 981075 w 1734883"/>
              <a:gd name="connsiteY5" fmla="*/ 255998 h 1027523"/>
              <a:gd name="connsiteX6" fmla="*/ 876300 w 1734883"/>
              <a:gd name="connsiteY6" fmla="*/ 465548 h 1027523"/>
              <a:gd name="connsiteX7" fmla="*/ 704850 w 1734883"/>
              <a:gd name="connsiteY7" fmla="*/ 684623 h 1027523"/>
              <a:gd name="connsiteX8" fmla="*/ 409575 w 1734883"/>
              <a:gd name="connsiteY8" fmla="*/ 656048 h 1027523"/>
              <a:gd name="connsiteX9" fmla="*/ 0 w 1734883"/>
              <a:gd name="connsiteY9" fmla="*/ 675098 h 1027523"/>
              <a:gd name="connsiteX0" fmla="*/ 1028700 w 1819607"/>
              <a:gd name="connsiteY0" fmla="*/ 1186367 h 1186367"/>
              <a:gd name="connsiteX1" fmla="*/ 1104900 w 1819607"/>
              <a:gd name="connsiteY1" fmla="*/ 833942 h 1186367"/>
              <a:gd name="connsiteX2" fmla="*/ 1724025 w 1819607"/>
              <a:gd name="connsiteY2" fmla="*/ 395792 h 1186367"/>
              <a:gd name="connsiteX3" fmla="*/ 1762125 w 1819607"/>
              <a:gd name="connsiteY3" fmla="*/ 5267 h 1186367"/>
              <a:gd name="connsiteX4" fmla="*/ 1181100 w 1819607"/>
              <a:gd name="connsiteY4" fmla="*/ 186242 h 1186367"/>
              <a:gd name="connsiteX5" fmla="*/ 981075 w 1819607"/>
              <a:gd name="connsiteY5" fmla="*/ 414842 h 1186367"/>
              <a:gd name="connsiteX6" fmla="*/ 876300 w 1819607"/>
              <a:gd name="connsiteY6" fmla="*/ 624392 h 1186367"/>
              <a:gd name="connsiteX7" fmla="*/ 704850 w 1819607"/>
              <a:gd name="connsiteY7" fmla="*/ 843467 h 1186367"/>
              <a:gd name="connsiteX8" fmla="*/ 409575 w 1819607"/>
              <a:gd name="connsiteY8" fmla="*/ 814892 h 1186367"/>
              <a:gd name="connsiteX9" fmla="*/ 0 w 1819607"/>
              <a:gd name="connsiteY9" fmla="*/ 833942 h 1186367"/>
              <a:gd name="connsiteX0" fmla="*/ 1028700 w 1801513"/>
              <a:gd name="connsiteY0" fmla="*/ 1249225 h 1249225"/>
              <a:gd name="connsiteX1" fmla="*/ 1104900 w 1801513"/>
              <a:gd name="connsiteY1" fmla="*/ 896800 h 1249225"/>
              <a:gd name="connsiteX2" fmla="*/ 1724025 w 1801513"/>
              <a:gd name="connsiteY2" fmla="*/ 458650 h 1249225"/>
              <a:gd name="connsiteX3" fmla="*/ 1762125 w 1801513"/>
              <a:gd name="connsiteY3" fmla="*/ 68125 h 1249225"/>
              <a:gd name="connsiteX4" fmla="*/ 1447800 w 1801513"/>
              <a:gd name="connsiteY4" fmla="*/ 39550 h 1249225"/>
              <a:gd name="connsiteX5" fmla="*/ 981075 w 1801513"/>
              <a:gd name="connsiteY5" fmla="*/ 477700 h 1249225"/>
              <a:gd name="connsiteX6" fmla="*/ 876300 w 1801513"/>
              <a:gd name="connsiteY6" fmla="*/ 687250 h 1249225"/>
              <a:gd name="connsiteX7" fmla="*/ 704850 w 1801513"/>
              <a:gd name="connsiteY7" fmla="*/ 906325 h 1249225"/>
              <a:gd name="connsiteX8" fmla="*/ 409575 w 1801513"/>
              <a:gd name="connsiteY8" fmla="*/ 877750 h 1249225"/>
              <a:gd name="connsiteX9" fmla="*/ 0 w 1801513"/>
              <a:gd name="connsiteY9" fmla="*/ 896800 h 1249225"/>
              <a:gd name="connsiteX0" fmla="*/ 1028700 w 1801513"/>
              <a:gd name="connsiteY0" fmla="*/ 1234477 h 1234477"/>
              <a:gd name="connsiteX1" fmla="*/ 1104900 w 1801513"/>
              <a:gd name="connsiteY1" fmla="*/ 882052 h 1234477"/>
              <a:gd name="connsiteX2" fmla="*/ 1724025 w 1801513"/>
              <a:gd name="connsiteY2" fmla="*/ 443902 h 1234477"/>
              <a:gd name="connsiteX3" fmla="*/ 1762125 w 1801513"/>
              <a:gd name="connsiteY3" fmla="*/ 53377 h 1234477"/>
              <a:gd name="connsiteX4" fmla="*/ 1447800 w 1801513"/>
              <a:gd name="connsiteY4" fmla="*/ 24802 h 1234477"/>
              <a:gd name="connsiteX5" fmla="*/ 1143000 w 1801513"/>
              <a:gd name="connsiteY5" fmla="*/ 253402 h 1234477"/>
              <a:gd name="connsiteX6" fmla="*/ 876300 w 1801513"/>
              <a:gd name="connsiteY6" fmla="*/ 672502 h 1234477"/>
              <a:gd name="connsiteX7" fmla="*/ 704850 w 1801513"/>
              <a:gd name="connsiteY7" fmla="*/ 891577 h 1234477"/>
              <a:gd name="connsiteX8" fmla="*/ 409575 w 1801513"/>
              <a:gd name="connsiteY8" fmla="*/ 863002 h 1234477"/>
              <a:gd name="connsiteX9" fmla="*/ 0 w 1801513"/>
              <a:gd name="connsiteY9" fmla="*/ 882052 h 1234477"/>
              <a:gd name="connsiteX0" fmla="*/ 1028700 w 1801513"/>
              <a:gd name="connsiteY0" fmla="*/ 1234477 h 1234477"/>
              <a:gd name="connsiteX1" fmla="*/ 1104900 w 1801513"/>
              <a:gd name="connsiteY1" fmla="*/ 882052 h 1234477"/>
              <a:gd name="connsiteX2" fmla="*/ 1724025 w 1801513"/>
              <a:gd name="connsiteY2" fmla="*/ 443902 h 1234477"/>
              <a:gd name="connsiteX3" fmla="*/ 1762125 w 1801513"/>
              <a:gd name="connsiteY3" fmla="*/ 53377 h 1234477"/>
              <a:gd name="connsiteX4" fmla="*/ 1447800 w 1801513"/>
              <a:gd name="connsiteY4" fmla="*/ 24802 h 1234477"/>
              <a:gd name="connsiteX5" fmla="*/ 1143000 w 1801513"/>
              <a:gd name="connsiteY5" fmla="*/ 253402 h 1234477"/>
              <a:gd name="connsiteX6" fmla="*/ 1038225 w 1801513"/>
              <a:gd name="connsiteY6" fmla="*/ 491527 h 1234477"/>
              <a:gd name="connsiteX7" fmla="*/ 704850 w 1801513"/>
              <a:gd name="connsiteY7" fmla="*/ 891577 h 1234477"/>
              <a:gd name="connsiteX8" fmla="*/ 409575 w 1801513"/>
              <a:gd name="connsiteY8" fmla="*/ 863002 h 1234477"/>
              <a:gd name="connsiteX9" fmla="*/ 0 w 1801513"/>
              <a:gd name="connsiteY9" fmla="*/ 882052 h 1234477"/>
              <a:gd name="connsiteX0" fmla="*/ 1028700 w 1801513"/>
              <a:gd name="connsiteY0" fmla="*/ 1234477 h 1234477"/>
              <a:gd name="connsiteX1" fmla="*/ 1104900 w 1801513"/>
              <a:gd name="connsiteY1" fmla="*/ 882052 h 1234477"/>
              <a:gd name="connsiteX2" fmla="*/ 1724025 w 1801513"/>
              <a:gd name="connsiteY2" fmla="*/ 443902 h 1234477"/>
              <a:gd name="connsiteX3" fmla="*/ 1762125 w 1801513"/>
              <a:gd name="connsiteY3" fmla="*/ 53377 h 1234477"/>
              <a:gd name="connsiteX4" fmla="*/ 1447800 w 1801513"/>
              <a:gd name="connsiteY4" fmla="*/ 24802 h 1234477"/>
              <a:gd name="connsiteX5" fmla="*/ 1143000 w 1801513"/>
              <a:gd name="connsiteY5" fmla="*/ 253402 h 1234477"/>
              <a:gd name="connsiteX6" fmla="*/ 1038225 w 1801513"/>
              <a:gd name="connsiteY6" fmla="*/ 491527 h 1234477"/>
              <a:gd name="connsiteX7" fmla="*/ 876300 w 1801513"/>
              <a:gd name="connsiteY7" fmla="*/ 843952 h 1234477"/>
              <a:gd name="connsiteX8" fmla="*/ 409575 w 1801513"/>
              <a:gd name="connsiteY8" fmla="*/ 863002 h 1234477"/>
              <a:gd name="connsiteX9" fmla="*/ 0 w 1801513"/>
              <a:gd name="connsiteY9" fmla="*/ 882052 h 1234477"/>
              <a:gd name="connsiteX0" fmla="*/ 1028700 w 1801513"/>
              <a:gd name="connsiteY0" fmla="*/ 1234477 h 1234477"/>
              <a:gd name="connsiteX1" fmla="*/ 1104900 w 1801513"/>
              <a:gd name="connsiteY1" fmla="*/ 882052 h 1234477"/>
              <a:gd name="connsiteX2" fmla="*/ 1724025 w 1801513"/>
              <a:gd name="connsiteY2" fmla="*/ 443902 h 1234477"/>
              <a:gd name="connsiteX3" fmla="*/ 1762125 w 1801513"/>
              <a:gd name="connsiteY3" fmla="*/ 53377 h 1234477"/>
              <a:gd name="connsiteX4" fmla="*/ 1447800 w 1801513"/>
              <a:gd name="connsiteY4" fmla="*/ 24802 h 1234477"/>
              <a:gd name="connsiteX5" fmla="*/ 1143000 w 1801513"/>
              <a:gd name="connsiteY5" fmla="*/ 253402 h 1234477"/>
              <a:gd name="connsiteX6" fmla="*/ 1038225 w 1801513"/>
              <a:gd name="connsiteY6" fmla="*/ 491527 h 1234477"/>
              <a:gd name="connsiteX7" fmla="*/ 876300 w 1801513"/>
              <a:gd name="connsiteY7" fmla="*/ 843952 h 1234477"/>
              <a:gd name="connsiteX8" fmla="*/ 733425 w 1801513"/>
              <a:gd name="connsiteY8" fmla="*/ 662977 h 1234477"/>
              <a:gd name="connsiteX9" fmla="*/ 0 w 1801513"/>
              <a:gd name="connsiteY9" fmla="*/ 882052 h 1234477"/>
              <a:gd name="connsiteX0" fmla="*/ 600075 w 1372888"/>
              <a:gd name="connsiteY0" fmla="*/ 1234477 h 1234477"/>
              <a:gd name="connsiteX1" fmla="*/ 676275 w 1372888"/>
              <a:gd name="connsiteY1" fmla="*/ 882052 h 1234477"/>
              <a:gd name="connsiteX2" fmla="*/ 1295400 w 1372888"/>
              <a:gd name="connsiteY2" fmla="*/ 443902 h 1234477"/>
              <a:gd name="connsiteX3" fmla="*/ 1333500 w 1372888"/>
              <a:gd name="connsiteY3" fmla="*/ 53377 h 1234477"/>
              <a:gd name="connsiteX4" fmla="*/ 1019175 w 1372888"/>
              <a:gd name="connsiteY4" fmla="*/ 24802 h 1234477"/>
              <a:gd name="connsiteX5" fmla="*/ 714375 w 1372888"/>
              <a:gd name="connsiteY5" fmla="*/ 253402 h 1234477"/>
              <a:gd name="connsiteX6" fmla="*/ 609600 w 1372888"/>
              <a:gd name="connsiteY6" fmla="*/ 491527 h 1234477"/>
              <a:gd name="connsiteX7" fmla="*/ 447675 w 1372888"/>
              <a:gd name="connsiteY7" fmla="*/ 843952 h 1234477"/>
              <a:gd name="connsiteX8" fmla="*/ 304800 w 1372888"/>
              <a:gd name="connsiteY8" fmla="*/ 662977 h 1234477"/>
              <a:gd name="connsiteX9" fmla="*/ 0 w 1372888"/>
              <a:gd name="connsiteY9" fmla="*/ 634402 h 1234477"/>
              <a:gd name="connsiteX0" fmla="*/ 600075 w 1372888"/>
              <a:gd name="connsiteY0" fmla="*/ 1239137 h 1239137"/>
              <a:gd name="connsiteX1" fmla="*/ 676275 w 1372888"/>
              <a:gd name="connsiteY1" fmla="*/ 886712 h 1239137"/>
              <a:gd name="connsiteX2" fmla="*/ 1295400 w 1372888"/>
              <a:gd name="connsiteY2" fmla="*/ 448562 h 1239137"/>
              <a:gd name="connsiteX3" fmla="*/ 1333500 w 1372888"/>
              <a:gd name="connsiteY3" fmla="*/ 58037 h 1239137"/>
              <a:gd name="connsiteX4" fmla="*/ 1019175 w 1372888"/>
              <a:gd name="connsiteY4" fmla="*/ 29462 h 1239137"/>
              <a:gd name="connsiteX5" fmla="*/ 879267 w 1372888"/>
              <a:gd name="connsiteY5" fmla="*/ 325518 h 1239137"/>
              <a:gd name="connsiteX6" fmla="*/ 609600 w 1372888"/>
              <a:gd name="connsiteY6" fmla="*/ 496187 h 1239137"/>
              <a:gd name="connsiteX7" fmla="*/ 447675 w 1372888"/>
              <a:gd name="connsiteY7" fmla="*/ 848612 h 1239137"/>
              <a:gd name="connsiteX8" fmla="*/ 304800 w 1372888"/>
              <a:gd name="connsiteY8" fmla="*/ 667637 h 1239137"/>
              <a:gd name="connsiteX9" fmla="*/ 0 w 1372888"/>
              <a:gd name="connsiteY9" fmla="*/ 639062 h 1239137"/>
              <a:gd name="connsiteX0" fmla="*/ 600075 w 1372888"/>
              <a:gd name="connsiteY0" fmla="*/ 1239137 h 1239137"/>
              <a:gd name="connsiteX1" fmla="*/ 676275 w 1372888"/>
              <a:gd name="connsiteY1" fmla="*/ 886712 h 1239137"/>
              <a:gd name="connsiteX2" fmla="*/ 1295400 w 1372888"/>
              <a:gd name="connsiteY2" fmla="*/ 448562 h 1239137"/>
              <a:gd name="connsiteX3" fmla="*/ 1333500 w 1372888"/>
              <a:gd name="connsiteY3" fmla="*/ 58037 h 1239137"/>
              <a:gd name="connsiteX4" fmla="*/ 1019175 w 1372888"/>
              <a:gd name="connsiteY4" fmla="*/ 29462 h 1239137"/>
              <a:gd name="connsiteX5" fmla="*/ 879267 w 1372888"/>
              <a:gd name="connsiteY5" fmla="*/ 325518 h 1239137"/>
              <a:gd name="connsiteX6" fmla="*/ 766996 w 1372888"/>
              <a:gd name="connsiteY6" fmla="*/ 552400 h 1239137"/>
              <a:gd name="connsiteX7" fmla="*/ 447675 w 1372888"/>
              <a:gd name="connsiteY7" fmla="*/ 848612 h 1239137"/>
              <a:gd name="connsiteX8" fmla="*/ 304800 w 1372888"/>
              <a:gd name="connsiteY8" fmla="*/ 667637 h 1239137"/>
              <a:gd name="connsiteX9" fmla="*/ 0 w 1372888"/>
              <a:gd name="connsiteY9" fmla="*/ 639062 h 1239137"/>
              <a:gd name="connsiteX0" fmla="*/ 600075 w 1372888"/>
              <a:gd name="connsiteY0" fmla="*/ 1239137 h 1239137"/>
              <a:gd name="connsiteX1" fmla="*/ 676275 w 1372888"/>
              <a:gd name="connsiteY1" fmla="*/ 886712 h 1239137"/>
              <a:gd name="connsiteX2" fmla="*/ 1295400 w 1372888"/>
              <a:gd name="connsiteY2" fmla="*/ 448562 h 1239137"/>
              <a:gd name="connsiteX3" fmla="*/ 1333500 w 1372888"/>
              <a:gd name="connsiteY3" fmla="*/ 58037 h 1239137"/>
              <a:gd name="connsiteX4" fmla="*/ 1019175 w 1372888"/>
              <a:gd name="connsiteY4" fmla="*/ 29462 h 1239137"/>
              <a:gd name="connsiteX5" fmla="*/ 879267 w 1372888"/>
              <a:gd name="connsiteY5" fmla="*/ 325518 h 1239137"/>
              <a:gd name="connsiteX6" fmla="*/ 766996 w 1372888"/>
              <a:gd name="connsiteY6" fmla="*/ 552400 h 1239137"/>
              <a:gd name="connsiteX7" fmla="*/ 608819 w 1372888"/>
              <a:gd name="connsiteY7" fmla="*/ 653740 h 1239137"/>
              <a:gd name="connsiteX8" fmla="*/ 304800 w 1372888"/>
              <a:gd name="connsiteY8" fmla="*/ 667637 h 1239137"/>
              <a:gd name="connsiteX9" fmla="*/ 0 w 1372888"/>
              <a:gd name="connsiteY9" fmla="*/ 639062 h 1239137"/>
              <a:gd name="connsiteX0" fmla="*/ 600075 w 1372888"/>
              <a:gd name="connsiteY0" fmla="*/ 1239137 h 1239137"/>
              <a:gd name="connsiteX1" fmla="*/ 676275 w 1372888"/>
              <a:gd name="connsiteY1" fmla="*/ 886712 h 1239137"/>
              <a:gd name="connsiteX2" fmla="*/ 1295400 w 1372888"/>
              <a:gd name="connsiteY2" fmla="*/ 448562 h 1239137"/>
              <a:gd name="connsiteX3" fmla="*/ 1333500 w 1372888"/>
              <a:gd name="connsiteY3" fmla="*/ 58037 h 1239137"/>
              <a:gd name="connsiteX4" fmla="*/ 1019175 w 1372888"/>
              <a:gd name="connsiteY4" fmla="*/ 29462 h 1239137"/>
              <a:gd name="connsiteX5" fmla="*/ 879267 w 1372888"/>
              <a:gd name="connsiteY5" fmla="*/ 325518 h 1239137"/>
              <a:gd name="connsiteX6" fmla="*/ 766996 w 1372888"/>
              <a:gd name="connsiteY6" fmla="*/ 552400 h 1239137"/>
              <a:gd name="connsiteX7" fmla="*/ 608819 w 1372888"/>
              <a:gd name="connsiteY7" fmla="*/ 653740 h 1239137"/>
              <a:gd name="connsiteX8" fmla="*/ 342276 w 1372888"/>
              <a:gd name="connsiteY8" fmla="*/ 573949 h 1239137"/>
              <a:gd name="connsiteX9" fmla="*/ 0 w 1372888"/>
              <a:gd name="connsiteY9" fmla="*/ 639062 h 1239137"/>
              <a:gd name="connsiteX0" fmla="*/ 600075 w 1372888"/>
              <a:gd name="connsiteY0" fmla="*/ 1239137 h 1239137"/>
              <a:gd name="connsiteX1" fmla="*/ 676275 w 1372888"/>
              <a:gd name="connsiteY1" fmla="*/ 886712 h 1239137"/>
              <a:gd name="connsiteX2" fmla="*/ 1295400 w 1372888"/>
              <a:gd name="connsiteY2" fmla="*/ 448562 h 1239137"/>
              <a:gd name="connsiteX3" fmla="*/ 1333500 w 1372888"/>
              <a:gd name="connsiteY3" fmla="*/ 58037 h 1239137"/>
              <a:gd name="connsiteX4" fmla="*/ 1019175 w 1372888"/>
              <a:gd name="connsiteY4" fmla="*/ 29462 h 1239137"/>
              <a:gd name="connsiteX5" fmla="*/ 879267 w 1372888"/>
              <a:gd name="connsiteY5" fmla="*/ 325518 h 1239137"/>
              <a:gd name="connsiteX6" fmla="*/ 766996 w 1372888"/>
              <a:gd name="connsiteY6" fmla="*/ 552400 h 1239137"/>
              <a:gd name="connsiteX7" fmla="*/ 608819 w 1372888"/>
              <a:gd name="connsiteY7" fmla="*/ 653740 h 1239137"/>
              <a:gd name="connsiteX8" fmla="*/ 342276 w 1372888"/>
              <a:gd name="connsiteY8" fmla="*/ 622667 h 1239137"/>
              <a:gd name="connsiteX9" fmla="*/ 0 w 1372888"/>
              <a:gd name="connsiteY9" fmla="*/ 639062 h 1239137"/>
              <a:gd name="connsiteX0" fmla="*/ 622560 w 1395373"/>
              <a:gd name="connsiteY0" fmla="*/ 1239137 h 1239137"/>
              <a:gd name="connsiteX1" fmla="*/ 698760 w 1395373"/>
              <a:gd name="connsiteY1" fmla="*/ 886712 h 1239137"/>
              <a:gd name="connsiteX2" fmla="*/ 1317885 w 1395373"/>
              <a:gd name="connsiteY2" fmla="*/ 448562 h 1239137"/>
              <a:gd name="connsiteX3" fmla="*/ 1355985 w 1395373"/>
              <a:gd name="connsiteY3" fmla="*/ 58037 h 1239137"/>
              <a:gd name="connsiteX4" fmla="*/ 1041660 w 1395373"/>
              <a:gd name="connsiteY4" fmla="*/ 29462 h 1239137"/>
              <a:gd name="connsiteX5" fmla="*/ 901752 w 1395373"/>
              <a:gd name="connsiteY5" fmla="*/ 325518 h 1239137"/>
              <a:gd name="connsiteX6" fmla="*/ 789481 w 1395373"/>
              <a:gd name="connsiteY6" fmla="*/ 552400 h 1239137"/>
              <a:gd name="connsiteX7" fmla="*/ 631304 w 1395373"/>
              <a:gd name="connsiteY7" fmla="*/ 653740 h 1239137"/>
              <a:gd name="connsiteX8" fmla="*/ 364761 w 1395373"/>
              <a:gd name="connsiteY8" fmla="*/ 622667 h 1239137"/>
              <a:gd name="connsiteX9" fmla="*/ 0 w 1395373"/>
              <a:gd name="connsiteY9" fmla="*/ 654052 h 1239137"/>
              <a:gd name="connsiteX0" fmla="*/ 622560 w 1395373"/>
              <a:gd name="connsiteY0" fmla="*/ 1239137 h 1239137"/>
              <a:gd name="connsiteX1" fmla="*/ 698760 w 1395373"/>
              <a:gd name="connsiteY1" fmla="*/ 886712 h 1239137"/>
              <a:gd name="connsiteX2" fmla="*/ 1317885 w 1395373"/>
              <a:gd name="connsiteY2" fmla="*/ 448562 h 1239137"/>
              <a:gd name="connsiteX3" fmla="*/ 1355985 w 1395373"/>
              <a:gd name="connsiteY3" fmla="*/ 58037 h 1239137"/>
              <a:gd name="connsiteX4" fmla="*/ 1041660 w 1395373"/>
              <a:gd name="connsiteY4" fmla="*/ 29462 h 1239137"/>
              <a:gd name="connsiteX5" fmla="*/ 901752 w 1395373"/>
              <a:gd name="connsiteY5" fmla="*/ 325518 h 1239137"/>
              <a:gd name="connsiteX6" fmla="*/ 789481 w 1395373"/>
              <a:gd name="connsiteY6" fmla="*/ 552400 h 1239137"/>
              <a:gd name="connsiteX7" fmla="*/ 631304 w 1395373"/>
              <a:gd name="connsiteY7" fmla="*/ 653740 h 1239137"/>
              <a:gd name="connsiteX8" fmla="*/ 383499 w 1395373"/>
              <a:gd name="connsiteY8" fmla="*/ 637657 h 1239137"/>
              <a:gd name="connsiteX9" fmla="*/ 0 w 1395373"/>
              <a:gd name="connsiteY9" fmla="*/ 654052 h 1239137"/>
              <a:gd name="connsiteX0" fmla="*/ 622560 w 1395373"/>
              <a:gd name="connsiteY0" fmla="*/ 1239137 h 1239137"/>
              <a:gd name="connsiteX1" fmla="*/ 698760 w 1395373"/>
              <a:gd name="connsiteY1" fmla="*/ 886712 h 1239137"/>
              <a:gd name="connsiteX2" fmla="*/ 1317885 w 1395373"/>
              <a:gd name="connsiteY2" fmla="*/ 448562 h 1239137"/>
              <a:gd name="connsiteX3" fmla="*/ 1355985 w 1395373"/>
              <a:gd name="connsiteY3" fmla="*/ 58037 h 1239137"/>
              <a:gd name="connsiteX4" fmla="*/ 1041660 w 1395373"/>
              <a:gd name="connsiteY4" fmla="*/ 29462 h 1239137"/>
              <a:gd name="connsiteX5" fmla="*/ 901752 w 1395373"/>
              <a:gd name="connsiteY5" fmla="*/ 325518 h 1239137"/>
              <a:gd name="connsiteX6" fmla="*/ 789481 w 1395373"/>
              <a:gd name="connsiteY6" fmla="*/ 552400 h 1239137"/>
              <a:gd name="connsiteX7" fmla="*/ 683770 w 1395373"/>
              <a:gd name="connsiteY7" fmla="*/ 387664 h 1239137"/>
              <a:gd name="connsiteX8" fmla="*/ 383499 w 1395373"/>
              <a:gd name="connsiteY8" fmla="*/ 637657 h 1239137"/>
              <a:gd name="connsiteX9" fmla="*/ 0 w 1395373"/>
              <a:gd name="connsiteY9" fmla="*/ 654052 h 1239137"/>
              <a:gd name="connsiteX0" fmla="*/ 622560 w 1395373"/>
              <a:gd name="connsiteY0" fmla="*/ 1239137 h 1239137"/>
              <a:gd name="connsiteX1" fmla="*/ 698760 w 1395373"/>
              <a:gd name="connsiteY1" fmla="*/ 886712 h 1239137"/>
              <a:gd name="connsiteX2" fmla="*/ 1317885 w 1395373"/>
              <a:gd name="connsiteY2" fmla="*/ 448562 h 1239137"/>
              <a:gd name="connsiteX3" fmla="*/ 1355985 w 1395373"/>
              <a:gd name="connsiteY3" fmla="*/ 58037 h 1239137"/>
              <a:gd name="connsiteX4" fmla="*/ 1041660 w 1395373"/>
              <a:gd name="connsiteY4" fmla="*/ 29462 h 1239137"/>
              <a:gd name="connsiteX5" fmla="*/ 901752 w 1395373"/>
              <a:gd name="connsiteY5" fmla="*/ 325518 h 1239137"/>
              <a:gd name="connsiteX6" fmla="*/ 755753 w 1395373"/>
              <a:gd name="connsiteY6" fmla="*/ 72715 h 1239137"/>
              <a:gd name="connsiteX7" fmla="*/ 683770 w 1395373"/>
              <a:gd name="connsiteY7" fmla="*/ 387664 h 1239137"/>
              <a:gd name="connsiteX8" fmla="*/ 383499 w 1395373"/>
              <a:gd name="connsiteY8" fmla="*/ 637657 h 1239137"/>
              <a:gd name="connsiteX9" fmla="*/ 0 w 1395373"/>
              <a:gd name="connsiteY9" fmla="*/ 654052 h 1239137"/>
              <a:gd name="connsiteX0" fmla="*/ 622560 w 1395373"/>
              <a:gd name="connsiteY0" fmla="*/ 1445960 h 1445960"/>
              <a:gd name="connsiteX1" fmla="*/ 698760 w 1395373"/>
              <a:gd name="connsiteY1" fmla="*/ 1093535 h 1445960"/>
              <a:gd name="connsiteX2" fmla="*/ 1317885 w 1395373"/>
              <a:gd name="connsiteY2" fmla="*/ 655385 h 1445960"/>
              <a:gd name="connsiteX3" fmla="*/ 1355985 w 1395373"/>
              <a:gd name="connsiteY3" fmla="*/ 264860 h 1445960"/>
              <a:gd name="connsiteX4" fmla="*/ 1041660 w 1395373"/>
              <a:gd name="connsiteY4" fmla="*/ 236285 h 1445960"/>
              <a:gd name="connsiteX5" fmla="*/ 916742 w 1395373"/>
              <a:gd name="connsiteY5" fmla="*/ 190 h 1445960"/>
              <a:gd name="connsiteX6" fmla="*/ 755753 w 1395373"/>
              <a:gd name="connsiteY6" fmla="*/ 279538 h 1445960"/>
              <a:gd name="connsiteX7" fmla="*/ 683770 w 1395373"/>
              <a:gd name="connsiteY7" fmla="*/ 594487 h 1445960"/>
              <a:gd name="connsiteX8" fmla="*/ 383499 w 1395373"/>
              <a:gd name="connsiteY8" fmla="*/ 844480 h 1445960"/>
              <a:gd name="connsiteX9" fmla="*/ 0 w 1395373"/>
              <a:gd name="connsiteY9" fmla="*/ 860875 h 1445960"/>
              <a:gd name="connsiteX0" fmla="*/ 622560 w 1380847"/>
              <a:gd name="connsiteY0" fmla="*/ 1467658 h 1467658"/>
              <a:gd name="connsiteX1" fmla="*/ 698760 w 1380847"/>
              <a:gd name="connsiteY1" fmla="*/ 1115233 h 1467658"/>
              <a:gd name="connsiteX2" fmla="*/ 1317885 w 1380847"/>
              <a:gd name="connsiteY2" fmla="*/ 677083 h 1467658"/>
              <a:gd name="connsiteX3" fmla="*/ 1355985 w 1380847"/>
              <a:gd name="connsiteY3" fmla="*/ 286558 h 1467658"/>
              <a:gd name="connsiteX4" fmla="*/ 1281502 w 1380847"/>
              <a:gd name="connsiteY4" fmla="*/ 48121 h 1467658"/>
              <a:gd name="connsiteX5" fmla="*/ 916742 w 1380847"/>
              <a:gd name="connsiteY5" fmla="*/ 21888 h 1467658"/>
              <a:gd name="connsiteX6" fmla="*/ 755753 w 1380847"/>
              <a:gd name="connsiteY6" fmla="*/ 301236 h 1467658"/>
              <a:gd name="connsiteX7" fmla="*/ 683770 w 1380847"/>
              <a:gd name="connsiteY7" fmla="*/ 616185 h 1467658"/>
              <a:gd name="connsiteX8" fmla="*/ 383499 w 1380847"/>
              <a:gd name="connsiteY8" fmla="*/ 866178 h 1467658"/>
              <a:gd name="connsiteX9" fmla="*/ 0 w 1380847"/>
              <a:gd name="connsiteY9" fmla="*/ 882573 h 1467658"/>
              <a:gd name="connsiteX0" fmla="*/ 378011 w 1136298"/>
              <a:gd name="connsiteY0" fmla="*/ 1467658 h 1467658"/>
              <a:gd name="connsiteX1" fmla="*/ 454211 w 1136298"/>
              <a:gd name="connsiteY1" fmla="*/ 1115233 h 1467658"/>
              <a:gd name="connsiteX2" fmla="*/ 1073336 w 1136298"/>
              <a:gd name="connsiteY2" fmla="*/ 677083 h 1467658"/>
              <a:gd name="connsiteX3" fmla="*/ 1111436 w 1136298"/>
              <a:gd name="connsiteY3" fmla="*/ 286558 h 1467658"/>
              <a:gd name="connsiteX4" fmla="*/ 1036953 w 1136298"/>
              <a:gd name="connsiteY4" fmla="*/ 48121 h 1467658"/>
              <a:gd name="connsiteX5" fmla="*/ 672193 w 1136298"/>
              <a:gd name="connsiteY5" fmla="*/ 21888 h 1467658"/>
              <a:gd name="connsiteX6" fmla="*/ 511204 w 1136298"/>
              <a:gd name="connsiteY6" fmla="*/ 301236 h 1467658"/>
              <a:gd name="connsiteX7" fmla="*/ 439221 w 1136298"/>
              <a:gd name="connsiteY7" fmla="*/ 616185 h 1467658"/>
              <a:gd name="connsiteX8" fmla="*/ 138950 w 1136298"/>
              <a:gd name="connsiteY8" fmla="*/ 866178 h 1467658"/>
              <a:gd name="connsiteX9" fmla="*/ 0 w 1136298"/>
              <a:gd name="connsiteY9" fmla="*/ 159559 h 1467658"/>
              <a:gd name="connsiteX0" fmla="*/ 239093 w 997380"/>
              <a:gd name="connsiteY0" fmla="*/ 1467658 h 1467658"/>
              <a:gd name="connsiteX1" fmla="*/ 315293 w 997380"/>
              <a:gd name="connsiteY1" fmla="*/ 1115233 h 1467658"/>
              <a:gd name="connsiteX2" fmla="*/ 934418 w 997380"/>
              <a:gd name="connsiteY2" fmla="*/ 677083 h 1467658"/>
              <a:gd name="connsiteX3" fmla="*/ 972518 w 997380"/>
              <a:gd name="connsiteY3" fmla="*/ 286558 h 1467658"/>
              <a:gd name="connsiteX4" fmla="*/ 898035 w 997380"/>
              <a:gd name="connsiteY4" fmla="*/ 48121 h 1467658"/>
              <a:gd name="connsiteX5" fmla="*/ 533275 w 997380"/>
              <a:gd name="connsiteY5" fmla="*/ 21888 h 1467658"/>
              <a:gd name="connsiteX6" fmla="*/ 372286 w 997380"/>
              <a:gd name="connsiteY6" fmla="*/ 301236 h 1467658"/>
              <a:gd name="connsiteX7" fmla="*/ 300303 w 997380"/>
              <a:gd name="connsiteY7" fmla="*/ 616185 h 1467658"/>
              <a:gd name="connsiteX8" fmla="*/ 32 w 997380"/>
              <a:gd name="connsiteY8" fmla="*/ 866178 h 1467658"/>
              <a:gd name="connsiteX0" fmla="*/ 239093 w 997380"/>
              <a:gd name="connsiteY0" fmla="*/ 1467658 h 1467658"/>
              <a:gd name="connsiteX1" fmla="*/ 315293 w 997380"/>
              <a:gd name="connsiteY1" fmla="*/ 1115233 h 1467658"/>
              <a:gd name="connsiteX2" fmla="*/ 934418 w 997380"/>
              <a:gd name="connsiteY2" fmla="*/ 677083 h 1467658"/>
              <a:gd name="connsiteX3" fmla="*/ 972518 w 997380"/>
              <a:gd name="connsiteY3" fmla="*/ 286558 h 1467658"/>
              <a:gd name="connsiteX4" fmla="*/ 898035 w 997380"/>
              <a:gd name="connsiteY4" fmla="*/ 48121 h 1467658"/>
              <a:gd name="connsiteX5" fmla="*/ 533275 w 997380"/>
              <a:gd name="connsiteY5" fmla="*/ 21888 h 1467658"/>
              <a:gd name="connsiteX6" fmla="*/ 372286 w 997380"/>
              <a:gd name="connsiteY6" fmla="*/ 301236 h 1467658"/>
              <a:gd name="connsiteX7" fmla="*/ 300303 w 997380"/>
              <a:gd name="connsiteY7" fmla="*/ 616185 h 1467658"/>
              <a:gd name="connsiteX8" fmla="*/ 32 w 997380"/>
              <a:gd name="connsiteY8" fmla="*/ 866178 h 1467658"/>
              <a:gd name="connsiteX0" fmla="*/ 0 w 758287"/>
              <a:gd name="connsiteY0" fmla="*/ 1467658 h 1467658"/>
              <a:gd name="connsiteX1" fmla="*/ 76200 w 758287"/>
              <a:gd name="connsiteY1" fmla="*/ 1115233 h 1467658"/>
              <a:gd name="connsiteX2" fmla="*/ 695325 w 758287"/>
              <a:gd name="connsiteY2" fmla="*/ 677083 h 1467658"/>
              <a:gd name="connsiteX3" fmla="*/ 733425 w 758287"/>
              <a:gd name="connsiteY3" fmla="*/ 286558 h 1467658"/>
              <a:gd name="connsiteX4" fmla="*/ 658942 w 758287"/>
              <a:gd name="connsiteY4" fmla="*/ 48121 h 1467658"/>
              <a:gd name="connsiteX5" fmla="*/ 294182 w 758287"/>
              <a:gd name="connsiteY5" fmla="*/ 21888 h 1467658"/>
              <a:gd name="connsiteX6" fmla="*/ 133193 w 758287"/>
              <a:gd name="connsiteY6" fmla="*/ 301236 h 1467658"/>
              <a:gd name="connsiteX7" fmla="*/ 61210 w 758287"/>
              <a:gd name="connsiteY7" fmla="*/ 616185 h 1467658"/>
              <a:gd name="connsiteX0" fmla="*/ 0 w 758287"/>
              <a:gd name="connsiteY0" fmla="*/ 1467658 h 1467658"/>
              <a:gd name="connsiteX1" fmla="*/ 76200 w 758287"/>
              <a:gd name="connsiteY1" fmla="*/ 1115233 h 1467658"/>
              <a:gd name="connsiteX2" fmla="*/ 695325 w 758287"/>
              <a:gd name="connsiteY2" fmla="*/ 677083 h 1467658"/>
              <a:gd name="connsiteX3" fmla="*/ 733425 w 758287"/>
              <a:gd name="connsiteY3" fmla="*/ 286558 h 1467658"/>
              <a:gd name="connsiteX4" fmla="*/ 658942 w 758287"/>
              <a:gd name="connsiteY4" fmla="*/ 48121 h 1467658"/>
              <a:gd name="connsiteX5" fmla="*/ 294182 w 758287"/>
              <a:gd name="connsiteY5" fmla="*/ 21888 h 1467658"/>
              <a:gd name="connsiteX6" fmla="*/ 133193 w 758287"/>
              <a:gd name="connsiteY6" fmla="*/ 301236 h 1467658"/>
              <a:gd name="connsiteX0" fmla="*/ 0 w 758287"/>
              <a:gd name="connsiteY0" fmla="*/ 1467658 h 1467658"/>
              <a:gd name="connsiteX1" fmla="*/ 76200 w 758287"/>
              <a:gd name="connsiteY1" fmla="*/ 1115233 h 1467658"/>
              <a:gd name="connsiteX2" fmla="*/ 695325 w 758287"/>
              <a:gd name="connsiteY2" fmla="*/ 677083 h 1467658"/>
              <a:gd name="connsiteX3" fmla="*/ 733425 w 758287"/>
              <a:gd name="connsiteY3" fmla="*/ 286558 h 1467658"/>
              <a:gd name="connsiteX4" fmla="*/ 658942 w 758287"/>
              <a:gd name="connsiteY4" fmla="*/ 48121 h 1467658"/>
              <a:gd name="connsiteX5" fmla="*/ 294182 w 758287"/>
              <a:gd name="connsiteY5" fmla="*/ 21888 h 1467658"/>
              <a:gd name="connsiteX6" fmla="*/ 133193 w 758287"/>
              <a:gd name="connsiteY6" fmla="*/ 301236 h 1467658"/>
              <a:gd name="connsiteX0" fmla="*/ 0 w 758287"/>
              <a:gd name="connsiteY0" fmla="*/ 1467658 h 1467658"/>
              <a:gd name="connsiteX1" fmla="*/ 76200 w 758287"/>
              <a:gd name="connsiteY1" fmla="*/ 1115233 h 1467658"/>
              <a:gd name="connsiteX2" fmla="*/ 695325 w 758287"/>
              <a:gd name="connsiteY2" fmla="*/ 677083 h 1467658"/>
              <a:gd name="connsiteX3" fmla="*/ 733425 w 758287"/>
              <a:gd name="connsiteY3" fmla="*/ 286558 h 1467658"/>
              <a:gd name="connsiteX4" fmla="*/ 658942 w 758287"/>
              <a:gd name="connsiteY4" fmla="*/ 48121 h 1467658"/>
              <a:gd name="connsiteX5" fmla="*/ 294182 w 758287"/>
              <a:gd name="connsiteY5" fmla="*/ 21888 h 1467658"/>
              <a:gd name="connsiteX0" fmla="*/ 218929 w 1013107"/>
              <a:gd name="connsiteY0" fmla="*/ 1467658 h 1467658"/>
              <a:gd name="connsiteX1" fmla="*/ 295129 w 1013107"/>
              <a:gd name="connsiteY1" fmla="*/ 1115233 h 1467658"/>
              <a:gd name="connsiteX2" fmla="*/ 21119 w 1013107"/>
              <a:gd name="connsiteY2" fmla="*/ 857836 h 1467658"/>
              <a:gd name="connsiteX3" fmla="*/ 952354 w 1013107"/>
              <a:gd name="connsiteY3" fmla="*/ 286558 h 1467658"/>
              <a:gd name="connsiteX4" fmla="*/ 877871 w 1013107"/>
              <a:gd name="connsiteY4" fmla="*/ 48121 h 1467658"/>
              <a:gd name="connsiteX5" fmla="*/ 513111 w 1013107"/>
              <a:gd name="connsiteY5" fmla="*/ 21888 h 1467658"/>
              <a:gd name="connsiteX0" fmla="*/ 218929 w 1013107"/>
              <a:gd name="connsiteY0" fmla="*/ 1419537 h 1419537"/>
              <a:gd name="connsiteX1" fmla="*/ 295129 w 1013107"/>
              <a:gd name="connsiteY1" fmla="*/ 1067112 h 1419537"/>
              <a:gd name="connsiteX2" fmla="*/ 21119 w 1013107"/>
              <a:gd name="connsiteY2" fmla="*/ 809715 h 1419537"/>
              <a:gd name="connsiteX3" fmla="*/ 952354 w 1013107"/>
              <a:gd name="connsiteY3" fmla="*/ 238437 h 1419537"/>
              <a:gd name="connsiteX4" fmla="*/ 877871 w 1013107"/>
              <a:gd name="connsiteY4" fmla="*/ 0 h 1419537"/>
              <a:gd name="connsiteX0" fmla="*/ 218929 w 952354"/>
              <a:gd name="connsiteY0" fmla="*/ 1181100 h 1181100"/>
              <a:gd name="connsiteX1" fmla="*/ 295129 w 952354"/>
              <a:gd name="connsiteY1" fmla="*/ 828675 h 1181100"/>
              <a:gd name="connsiteX2" fmla="*/ 21119 w 952354"/>
              <a:gd name="connsiteY2" fmla="*/ 571278 h 1181100"/>
              <a:gd name="connsiteX3" fmla="*/ 952354 w 952354"/>
              <a:gd name="connsiteY3" fmla="*/ 0 h 1181100"/>
              <a:gd name="connsiteX0" fmla="*/ 543804 w 629167"/>
              <a:gd name="connsiteY0" fmla="*/ 692002 h 692002"/>
              <a:gd name="connsiteX1" fmla="*/ 620004 w 629167"/>
              <a:gd name="connsiteY1" fmla="*/ 339577 h 692002"/>
              <a:gd name="connsiteX2" fmla="*/ 345994 w 629167"/>
              <a:gd name="connsiteY2" fmla="*/ 82180 h 692002"/>
              <a:gd name="connsiteX3" fmla="*/ 33220 w 629167"/>
              <a:gd name="connsiteY3" fmla="*/ 0 h 692002"/>
              <a:gd name="connsiteX0" fmla="*/ 634614 w 719977"/>
              <a:gd name="connsiteY0" fmla="*/ 614356 h 614356"/>
              <a:gd name="connsiteX1" fmla="*/ 710814 w 719977"/>
              <a:gd name="connsiteY1" fmla="*/ 261931 h 614356"/>
              <a:gd name="connsiteX2" fmla="*/ 436804 w 719977"/>
              <a:gd name="connsiteY2" fmla="*/ 4534 h 614356"/>
              <a:gd name="connsiteX3" fmla="*/ 28337 w 719977"/>
              <a:gd name="connsiteY3" fmla="*/ 39312 h 614356"/>
              <a:gd name="connsiteX0" fmla="*/ 636365 w 723766"/>
              <a:gd name="connsiteY0" fmla="*/ 575044 h 575044"/>
              <a:gd name="connsiteX1" fmla="*/ 712565 w 723766"/>
              <a:gd name="connsiteY1" fmla="*/ 222619 h 575044"/>
              <a:gd name="connsiteX2" fmla="*/ 406657 w 723766"/>
              <a:gd name="connsiteY2" fmla="*/ 50282 h 575044"/>
              <a:gd name="connsiteX3" fmla="*/ 30088 w 723766"/>
              <a:gd name="connsiteY3" fmla="*/ 0 h 575044"/>
              <a:gd name="connsiteX0" fmla="*/ 717759 w 805160"/>
              <a:gd name="connsiteY0" fmla="*/ 575044 h 575044"/>
              <a:gd name="connsiteX1" fmla="*/ 793959 w 805160"/>
              <a:gd name="connsiteY1" fmla="*/ 222619 h 575044"/>
              <a:gd name="connsiteX2" fmla="*/ 488051 w 805160"/>
              <a:gd name="connsiteY2" fmla="*/ 50282 h 575044"/>
              <a:gd name="connsiteX3" fmla="*/ 26422 w 805160"/>
              <a:gd name="connsiteY3" fmla="*/ 0 h 575044"/>
              <a:gd name="connsiteX0" fmla="*/ 715165 w 798556"/>
              <a:gd name="connsiteY0" fmla="*/ 575044 h 575044"/>
              <a:gd name="connsiteX1" fmla="*/ 791365 w 798556"/>
              <a:gd name="connsiteY1" fmla="*/ 222619 h 575044"/>
              <a:gd name="connsiteX2" fmla="*/ 549252 w 798556"/>
              <a:gd name="connsiteY2" fmla="*/ 18384 h 575044"/>
              <a:gd name="connsiteX3" fmla="*/ 23828 w 798556"/>
              <a:gd name="connsiteY3" fmla="*/ 0 h 575044"/>
              <a:gd name="connsiteX0" fmla="*/ 714736 w 743529"/>
              <a:gd name="connsiteY0" fmla="*/ 575044 h 575044"/>
              <a:gd name="connsiteX1" fmla="*/ 716508 w 743529"/>
              <a:gd name="connsiteY1" fmla="*/ 190722 h 575044"/>
              <a:gd name="connsiteX2" fmla="*/ 548823 w 743529"/>
              <a:gd name="connsiteY2" fmla="*/ 18384 h 575044"/>
              <a:gd name="connsiteX3" fmla="*/ 23399 w 743529"/>
              <a:gd name="connsiteY3" fmla="*/ 0 h 575044"/>
              <a:gd name="connsiteX0" fmla="*/ 382709 w 411502"/>
              <a:gd name="connsiteY0" fmla="*/ 766430 h 766430"/>
              <a:gd name="connsiteX1" fmla="*/ 384481 w 411502"/>
              <a:gd name="connsiteY1" fmla="*/ 382108 h 766430"/>
              <a:gd name="connsiteX2" fmla="*/ 216796 w 411502"/>
              <a:gd name="connsiteY2" fmla="*/ 209770 h 766430"/>
              <a:gd name="connsiteX3" fmla="*/ 42246 w 411502"/>
              <a:gd name="connsiteY3" fmla="*/ 0 h 766430"/>
              <a:gd name="connsiteX0" fmla="*/ 653008 w 681801"/>
              <a:gd name="connsiteY0" fmla="*/ 559962 h 559962"/>
              <a:gd name="connsiteX1" fmla="*/ 654780 w 681801"/>
              <a:gd name="connsiteY1" fmla="*/ 175640 h 559962"/>
              <a:gd name="connsiteX2" fmla="*/ 487095 w 681801"/>
              <a:gd name="connsiteY2" fmla="*/ 3302 h 559962"/>
              <a:gd name="connsiteX3" fmla="*/ 25466 w 681801"/>
              <a:gd name="connsiteY3" fmla="*/ 6183 h 559962"/>
              <a:gd name="connsiteX0" fmla="*/ 652872 w 674568"/>
              <a:gd name="connsiteY0" fmla="*/ 559614 h 559614"/>
              <a:gd name="connsiteX1" fmla="*/ 633902 w 674568"/>
              <a:gd name="connsiteY1" fmla="*/ 164920 h 559614"/>
              <a:gd name="connsiteX2" fmla="*/ 486959 w 674568"/>
              <a:gd name="connsiteY2" fmla="*/ 2954 h 559614"/>
              <a:gd name="connsiteX3" fmla="*/ 25330 w 674568"/>
              <a:gd name="connsiteY3" fmla="*/ 5835 h 559614"/>
              <a:gd name="connsiteX0" fmla="*/ 653458 w 675692"/>
              <a:gd name="connsiteY0" fmla="*/ 585160 h 585160"/>
              <a:gd name="connsiteX1" fmla="*/ 634488 w 675692"/>
              <a:gd name="connsiteY1" fmla="*/ 190466 h 585160"/>
              <a:gd name="connsiteX2" fmla="*/ 473716 w 675692"/>
              <a:gd name="connsiteY2" fmla="*/ 2572 h 585160"/>
              <a:gd name="connsiteX3" fmla="*/ 25916 w 675692"/>
              <a:gd name="connsiteY3" fmla="*/ 31381 h 585160"/>
              <a:gd name="connsiteX0" fmla="*/ 615241 w 637475"/>
              <a:gd name="connsiteY0" fmla="*/ 590078 h 590078"/>
              <a:gd name="connsiteX1" fmla="*/ 596271 w 637475"/>
              <a:gd name="connsiteY1" fmla="*/ 195384 h 590078"/>
              <a:gd name="connsiteX2" fmla="*/ 435499 w 637475"/>
              <a:gd name="connsiteY2" fmla="*/ 7490 h 590078"/>
              <a:gd name="connsiteX3" fmla="*/ 27456 w 637475"/>
              <a:gd name="connsiteY3" fmla="*/ 0 h 590078"/>
              <a:gd name="connsiteX0" fmla="*/ 587785 w 610019"/>
              <a:gd name="connsiteY0" fmla="*/ 600268 h 600268"/>
              <a:gd name="connsiteX1" fmla="*/ 568815 w 610019"/>
              <a:gd name="connsiteY1" fmla="*/ 205574 h 600268"/>
              <a:gd name="connsiteX2" fmla="*/ 408043 w 610019"/>
              <a:gd name="connsiteY2" fmla="*/ 17680 h 600268"/>
              <a:gd name="connsiteX3" fmla="*/ 0 w 610019"/>
              <a:gd name="connsiteY3" fmla="*/ 10190 h 600268"/>
              <a:gd name="connsiteX0" fmla="*/ 587785 w 610019"/>
              <a:gd name="connsiteY0" fmla="*/ 600268 h 600268"/>
              <a:gd name="connsiteX1" fmla="*/ 568815 w 610019"/>
              <a:gd name="connsiteY1" fmla="*/ 205574 h 600268"/>
              <a:gd name="connsiteX2" fmla="*/ 408043 w 610019"/>
              <a:gd name="connsiteY2" fmla="*/ 17680 h 600268"/>
              <a:gd name="connsiteX3" fmla="*/ 0 w 610019"/>
              <a:gd name="connsiteY3" fmla="*/ 10190 h 600268"/>
              <a:gd name="connsiteX0" fmla="*/ 587785 w 612192"/>
              <a:gd name="connsiteY0" fmla="*/ 600268 h 600268"/>
              <a:gd name="connsiteX1" fmla="*/ 568815 w 612192"/>
              <a:gd name="connsiteY1" fmla="*/ 205574 h 600268"/>
              <a:gd name="connsiteX2" fmla="*/ 408043 w 612192"/>
              <a:gd name="connsiteY2" fmla="*/ 17680 h 600268"/>
              <a:gd name="connsiteX3" fmla="*/ 0 w 612192"/>
              <a:gd name="connsiteY3" fmla="*/ 10190 h 600268"/>
              <a:gd name="connsiteX0" fmla="*/ 587785 w 613128"/>
              <a:gd name="connsiteY0" fmla="*/ 600268 h 600268"/>
              <a:gd name="connsiteX1" fmla="*/ 568815 w 613128"/>
              <a:gd name="connsiteY1" fmla="*/ 205574 h 600268"/>
              <a:gd name="connsiteX2" fmla="*/ 408043 w 613128"/>
              <a:gd name="connsiteY2" fmla="*/ 17680 h 600268"/>
              <a:gd name="connsiteX3" fmla="*/ 0 w 613128"/>
              <a:gd name="connsiteY3" fmla="*/ 10190 h 600268"/>
              <a:gd name="connsiteX0" fmla="*/ 587785 w 601634"/>
              <a:gd name="connsiteY0" fmla="*/ 598926 h 598926"/>
              <a:gd name="connsiteX1" fmla="*/ 511773 w 601634"/>
              <a:gd name="connsiteY1" fmla="*/ 185218 h 598926"/>
              <a:gd name="connsiteX2" fmla="*/ 408043 w 601634"/>
              <a:gd name="connsiteY2" fmla="*/ 16338 h 598926"/>
              <a:gd name="connsiteX3" fmla="*/ 0 w 601634"/>
              <a:gd name="connsiteY3" fmla="*/ 8848 h 598926"/>
              <a:gd name="connsiteX0" fmla="*/ 587785 w 587785"/>
              <a:gd name="connsiteY0" fmla="*/ 598926 h 598926"/>
              <a:gd name="connsiteX1" fmla="*/ 511773 w 587785"/>
              <a:gd name="connsiteY1" fmla="*/ 185218 h 598926"/>
              <a:gd name="connsiteX2" fmla="*/ 408043 w 587785"/>
              <a:gd name="connsiteY2" fmla="*/ 16338 h 598926"/>
              <a:gd name="connsiteX3" fmla="*/ 0 w 587785"/>
              <a:gd name="connsiteY3" fmla="*/ 8848 h 598926"/>
              <a:gd name="connsiteX0" fmla="*/ 587785 w 587785"/>
              <a:gd name="connsiteY0" fmla="*/ 590381 h 590381"/>
              <a:gd name="connsiteX1" fmla="*/ 511773 w 587785"/>
              <a:gd name="connsiteY1" fmla="*/ 176673 h 590381"/>
              <a:gd name="connsiteX2" fmla="*/ 356187 w 587785"/>
              <a:gd name="connsiteY2" fmla="*/ 51007 h 590381"/>
              <a:gd name="connsiteX3" fmla="*/ 0 w 587785"/>
              <a:gd name="connsiteY3" fmla="*/ 303 h 590381"/>
              <a:gd name="connsiteX0" fmla="*/ 587785 w 587785"/>
              <a:gd name="connsiteY0" fmla="*/ 590381 h 590381"/>
              <a:gd name="connsiteX1" fmla="*/ 511773 w 587785"/>
              <a:gd name="connsiteY1" fmla="*/ 176673 h 590381"/>
              <a:gd name="connsiteX2" fmla="*/ 356187 w 587785"/>
              <a:gd name="connsiteY2" fmla="*/ 51007 h 590381"/>
              <a:gd name="connsiteX3" fmla="*/ 0 w 587785"/>
              <a:gd name="connsiteY3" fmla="*/ 303 h 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785" h="590381">
                <a:moveTo>
                  <a:pt x="587785" y="590381"/>
                </a:moveTo>
                <a:cubicBezTo>
                  <a:pt x="576780" y="274363"/>
                  <a:pt x="564201" y="259655"/>
                  <a:pt x="511773" y="176673"/>
                </a:cubicBezTo>
                <a:cubicBezTo>
                  <a:pt x="459345" y="93691"/>
                  <a:pt x="441482" y="80402"/>
                  <a:pt x="356187" y="51007"/>
                </a:cubicBezTo>
                <a:cubicBezTo>
                  <a:pt x="270892" y="21612"/>
                  <a:pt x="201188" y="-3028"/>
                  <a:pt x="0" y="303"/>
                </a:cubicBezTo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201F61-CD97-4064-BE5F-0A5D7021F50B}"/>
              </a:ext>
            </a:extLst>
          </p:cNvPr>
          <p:cNvSpPr txBox="1"/>
          <p:nvPr/>
        </p:nvSpPr>
        <p:spPr>
          <a:xfrm>
            <a:off x="4661030" y="8691445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KOOKABERRY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5D7A5A-F41F-4340-8285-7A6471B15709}"/>
              </a:ext>
            </a:extLst>
          </p:cNvPr>
          <p:cNvSpPr txBox="1"/>
          <p:nvPr/>
        </p:nvSpPr>
        <p:spPr>
          <a:xfrm>
            <a:off x="4819482" y="6517720"/>
            <a:ext cx="1259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5 VOLT USB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BATTERY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9F08CE-59FB-42BB-B1C1-19A8E88E0A44}"/>
              </a:ext>
            </a:extLst>
          </p:cNvPr>
          <p:cNvSpPr txBox="1"/>
          <p:nvPr/>
        </p:nvSpPr>
        <p:spPr>
          <a:xfrm>
            <a:off x="5287133" y="450927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USB CABLE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AB4D43-5D72-4AB9-9BE1-006FEC03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220" y="5671145"/>
            <a:ext cx="2141575" cy="29858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0C8454E-4D95-491D-939D-F4D3C8DEB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145" y="2712075"/>
            <a:ext cx="2318138" cy="14699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7BDD76-B811-457C-9741-9F7AF1AF0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56" y="4953000"/>
            <a:ext cx="2477780" cy="4576762"/>
          </a:xfrm>
          <a:prstGeom prst="rect">
            <a:avLst/>
          </a:prstGeom>
        </p:spPr>
      </p:pic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EBAF2C31-E083-4CE6-8D40-2F832CB3C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70" y="2517758"/>
            <a:ext cx="2409825" cy="46986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76C81E0-DD6A-4A1F-8412-01AD9897D080}"/>
              </a:ext>
            </a:extLst>
          </p:cNvPr>
          <p:cNvSpPr txBox="1"/>
          <p:nvPr/>
        </p:nvSpPr>
        <p:spPr>
          <a:xfrm>
            <a:off x="1874077" y="9221590"/>
            <a:ext cx="498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Kookaberry.net.au/coding</a:t>
            </a:r>
          </a:p>
        </p:txBody>
      </p:sp>
    </p:spTree>
    <p:extLst>
      <p:ext uri="{BB962C8B-B14F-4D97-AF65-F5344CB8AC3E}">
        <p14:creationId xmlns:p14="http://schemas.microsoft.com/office/powerpoint/2010/main" val="37291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207</Words>
  <Application>Microsoft Office PowerPoint</Application>
  <PresentationFormat>A4 Paper (210x297 mm)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Features</vt:lpstr>
      <vt:lpstr>Power Up</vt:lpstr>
      <vt:lpstr>Start Up</vt:lpstr>
      <vt:lpstr>Coding Tools</vt:lpstr>
      <vt:lpstr>Connect and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Strasser</dc:creator>
  <cp:lastModifiedBy>Tony Strasser</cp:lastModifiedBy>
  <cp:revision>17</cp:revision>
  <dcterms:created xsi:type="dcterms:W3CDTF">2021-09-20T02:32:55Z</dcterms:created>
  <dcterms:modified xsi:type="dcterms:W3CDTF">2024-04-29T08:22:39Z</dcterms:modified>
</cp:coreProperties>
</file>