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8B06-0D5B-B94C-5EDB-131E7345F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57EFF-F4EB-FEB4-8487-B6BE77AF7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83C84-B77F-DC44-5E7A-8756A69C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C2258-F374-7213-B2B7-2C2F4EF6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97AB-EC64-64D4-AF25-020E8F81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1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4A86-904A-CEFD-EFB7-C2984633E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03E2AB-6CBA-812B-331D-7843A6AC0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FA9D-3302-838F-0297-47AAC41F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4DE58-5265-5870-70F2-72185021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087A-DEDA-388F-7D15-CA0ABFF2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556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51837-552F-4355-BA7E-191B09555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97117-8802-8036-C698-B214F998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1232-3755-A40E-5BC0-936294BC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63474-EB7F-186C-B51C-AF4B36D6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328B-44D1-11B5-AECC-6E0562BB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32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AE86-50B3-5514-7E47-5F8D3716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8EE0-7AE9-2D59-50C3-397C9BA6A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C0B7-EA42-A4C5-5C53-FE55014E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A7722-D824-E817-C56D-FA95D63B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137B-0699-ABCB-5A8B-EBDC4EDC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163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25274-A9F0-8582-CF56-B48855DF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123C5-BB36-E032-2109-BD352DD82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D606E-BF7C-36C9-CC32-F7C79552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BE3E5-BF68-3AB5-B7AD-C0A6CA04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A870-EBCD-19D2-EFAD-7F71A2E9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57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4E36-0555-91DC-4F65-EDF64B99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B3ED-B2D2-C5E6-FB25-C90B8EFD6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146F2-0D80-A89B-B768-EDC6D6E02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EC821-D035-4DB1-F67F-F967E331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E343F-87F9-2362-F959-C5431D3D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6BB2-46C8-9107-6A74-BEBFBB28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65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F863-6686-8FB1-5804-08A5D4716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A6A8B-165E-4061-23B7-A7CAD342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3906C-CD7D-2EBF-8B2E-2027B86AC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5C4CF8-7A16-7A97-E59B-78F41C54C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59B95-4A34-3607-7227-173F4354C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AF4661-30E0-11DC-CF50-900F2E90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9C516-FA3D-1447-DED9-8D2714B4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5381D-06FB-BDC7-BF10-747D20DC9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8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B183-FDD4-7651-52AE-B0A5D96C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DB85A-4359-D2C1-16A7-7D8EA60B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3342-D8A0-D26F-AD5D-F7B59248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77A64-13A2-3A9C-FC2B-3B9EDF624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510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231C5-49F1-239D-42B7-8BEB0D47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9C165-D178-53D9-331D-91684D060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E715F-4A4D-159D-DE1C-CFCC5557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882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7026-7443-7ADF-73DF-C62E16228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8461F-B474-45BA-844C-059DF4BBF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B1CD1-3B33-FDB2-1B7F-C1149B9AB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8296-1628-DE6F-6309-2F4236CE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59E9-E90B-A3FA-9DA2-F38242BA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3395F-8573-0DE4-1E04-327CC366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647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56A6-D4A8-779C-F5D3-CF313A30B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5AD6DC-3BE8-ADF7-35F2-F61D12CBF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B00E2-1271-6704-0E87-00B47AD2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0A0AE-87DD-8EE1-0D6D-75CABB95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CCA5B-C6AE-258C-40D8-16C6A50B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9D3DA-59CE-7961-51D7-74D346E0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648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4078F-CD84-2274-15BB-0AD04B3E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6260A-E07C-4F3F-EB9F-129E56660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AB99-6636-F777-1B79-8D4A5955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FD2EF-3E1E-49F3-8415-0F69D2C6F5FF}" type="datetimeFigureOut">
              <a:rPr lang="en-AU" smtClean="0"/>
              <a:t>29/04/2024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912BC-0A2C-FBED-7E92-CB090AB51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F91ED-E6C3-28E2-6102-FDB44C81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59937-F211-4584-A4E5-6AB6AD60F18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236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CDF47B9B-D70F-8839-429C-3676A155BA9C}"/>
              </a:ext>
            </a:extLst>
          </p:cNvPr>
          <p:cNvGrpSpPr/>
          <p:nvPr/>
        </p:nvGrpSpPr>
        <p:grpSpPr>
          <a:xfrm>
            <a:off x="1420806" y="-181127"/>
            <a:ext cx="10410711" cy="6174618"/>
            <a:chOff x="1420806" y="-181127"/>
            <a:chExt cx="10410711" cy="6174618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FB85646-CB05-D8C9-6F66-F46626E47040}"/>
                </a:ext>
              </a:extLst>
            </p:cNvPr>
            <p:cNvGrpSpPr/>
            <p:nvPr/>
          </p:nvGrpSpPr>
          <p:grpSpPr>
            <a:xfrm>
              <a:off x="2310255" y="527621"/>
              <a:ext cx="1989789" cy="2279561"/>
              <a:chOff x="2312651" y="1513267"/>
              <a:chExt cx="1989789" cy="227956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29A6998-C720-B39B-6CF3-5B634A46B10E}"/>
                  </a:ext>
                </a:extLst>
              </p:cNvPr>
              <p:cNvGrpSpPr/>
              <p:nvPr/>
            </p:nvGrpSpPr>
            <p:grpSpPr>
              <a:xfrm>
                <a:off x="2312651" y="1513267"/>
                <a:ext cx="1981200" cy="2279561"/>
                <a:chOff x="2814034" y="1506828"/>
                <a:chExt cx="1981200" cy="2279561"/>
              </a:xfrm>
            </p:grpSpPr>
            <p:sp>
              <p:nvSpPr>
                <p:cNvPr id="7" name="Arc 6">
                  <a:extLst>
                    <a:ext uri="{FF2B5EF4-FFF2-40B4-BE49-F238E27FC236}">
                      <a16:creationId xmlns:a16="http://schemas.microsoft.com/office/drawing/2014/main" id="{9DAC983C-C42F-548D-EB0D-DCF33C0006EC}"/>
                    </a:ext>
                  </a:extLst>
                </p:cNvPr>
                <p:cNvSpPr/>
                <p:nvPr/>
              </p:nvSpPr>
              <p:spPr>
                <a:xfrm>
                  <a:off x="2814034" y="1506828"/>
                  <a:ext cx="1880315" cy="2279561"/>
                </a:xfrm>
                <a:prstGeom prst="arc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" name="Arc 7">
                  <a:extLst>
                    <a:ext uri="{FF2B5EF4-FFF2-40B4-BE49-F238E27FC236}">
                      <a16:creationId xmlns:a16="http://schemas.microsoft.com/office/drawing/2014/main" id="{3E46CD7C-70BA-B939-2B3E-BAEC2D764EC9}"/>
                    </a:ext>
                  </a:extLst>
                </p:cNvPr>
                <p:cNvSpPr/>
                <p:nvPr/>
              </p:nvSpPr>
              <p:spPr>
                <a:xfrm flipH="1">
                  <a:off x="2914919" y="1506828"/>
                  <a:ext cx="1880315" cy="2279561"/>
                </a:xfrm>
                <a:prstGeom prst="arc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91ACF81-8D44-78AD-AAE3-0D65557D4CEC}"/>
                    </a:ext>
                  </a:extLst>
                </p:cNvPr>
                <p:cNvCxnSpPr/>
                <p:nvPr/>
              </p:nvCxnSpPr>
              <p:spPr>
                <a:xfrm>
                  <a:off x="2914919" y="2646608"/>
                  <a:ext cx="0" cy="450761"/>
                </a:xfrm>
                <a:prstGeom prst="line">
                  <a:avLst/>
                </a:prstGeom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045BE4D-427D-E7A3-765D-FD6C1FE9517C}"/>
                  </a:ext>
                </a:extLst>
              </p:cNvPr>
              <p:cNvGrpSpPr/>
              <p:nvPr/>
            </p:nvGrpSpPr>
            <p:grpSpPr>
              <a:xfrm>
                <a:off x="4040573" y="2492399"/>
                <a:ext cx="261867" cy="257578"/>
                <a:chOff x="4423893" y="3383924"/>
                <a:chExt cx="261867" cy="257578"/>
              </a:xfrm>
              <a:solidFill>
                <a:schemeClr val="bg1"/>
              </a:solidFill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65DF9B3-C144-BBD9-11AF-1D081519907D}"/>
                    </a:ext>
                  </a:extLst>
                </p:cNvPr>
                <p:cNvSpPr/>
                <p:nvPr/>
              </p:nvSpPr>
              <p:spPr>
                <a:xfrm>
                  <a:off x="4423893" y="3383924"/>
                  <a:ext cx="261867" cy="25757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98B99AA-89D8-E024-B359-13392DEC80EE}"/>
                    </a:ext>
                  </a:extLst>
                </p:cNvPr>
                <p:cNvSpPr/>
                <p:nvPr/>
              </p:nvSpPr>
              <p:spPr>
                <a:xfrm>
                  <a:off x="4500625" y="3383924"/>
                  <a:ext cx="108403" cy="257578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  <p:pic>
          <p:nvPicPr>
            <p:cNvPr id="17" name="Graphic 16" descr="Laptop with solid fill">
              <a:extLst>
                <a:ext uri="{FF2B5EF4-FFF2-40B4-BE49-F238E27FC236}">
                  <a16:creationId xmlns:a16="http://schemas.microsoft.com/office/drawing/2014/main" id="{BF0097ED-89C4-A1F0-0B3B-313C0B379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9653" y="-181127"/>
              <a:ext cx="4081864" cy="4081864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C470C31-CB8F-9536-8D60-C570FD9CCD52}"/>
                </a:ext>
              </a:extLst>
            </p:cNvPr>
            <p:cNvSpPr/>
            <p:nvPr/>
          </p:nvSpPr>
          <p:spPr>
            <a:xfrm>
              <a:off x="1420806" y="2123390"/>
              <a:ext cx="1724698" cy="2279561"/>
            </a:xfrm>
            <a:prstGeom prst="round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4.5V up to 9V</a:t>
              </a:r>
              <a:br>
                <a:rPr lang="en-AU" dirty="0"/>
              </a:br>
              <a:r>
                <a:rPr lang="en-AU" dirty="0"/>
                <a:t>Battery Box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6B5E32B-4DA2-DDDA-4DFC-5767764E1CEE}"/>
                </a:ext>
              </a:extLst>
            </p:cNvPr>
            <p:cNvGrpSpPr/>
            <p:nvPr/>
          </p:nvGrpSpPr>
          <p:grpSpPr>
            <a:xfrm rot="16200000">
              <a:off x="9445768" y="2281702"/>
              <a:ext cx="852419" cy="3755905"/>
              <a:chOff x="4754346" y="2353980"/>
              <a:chExt cx="1307660" cy="665683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4048536-A719-1147-BD56-DA71693B662C}"/>
                  </a:ext>
                </a:extLst>
              </p:cNvPr>
              <p:cNvSpPr/>
              <p:nvPr/>
            </p:nvSpPr>
            <p:spPr>
              <a:xfrm>
                <a:off x="4757384" y="2748696"/>
                <a:ext cx="1304622" cy="5867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8B93E86-41C9-455E-DE7C-1D5B3A43F19A}"/>
                  </a:ext>
                </a:extLst>
              </p:cNvPr>
              <p:cNvSpPr/>
              <p:nvPr/>
            </p:nvSpPr>
            <p:spPr>
              <a:xfrm>
                <a:off x="4754347" y="2353980"/>
                <a:ext cx="1307461" cy="789432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22FE493-2975-7705-1CEC-B99DDBBF35CB}"/>
                  </a:ext>
                </a:extLst>
              </p:cNvPr>
              <p:cNvSpPr/>
              <p:nvPr/>
            </p:nvSpPr>
            <p:spPr>
              <a:xfrm>
                <a:off x="4754346" y="8221380"/>
                <a:ext cx="1307461" cy="789432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Lightning Bolt 26">
                <a:extLst>
                  <a:ext uri="{FF2B5EF4-FFF2-40B4-BE49-F238E27FC236}">
                    <a16:creationId xmlns:a16="http://schemas.microsoft.com/office/drawing/2014/main" id="{094480DC-8A47-CA60-D9D1-971CCD084176}"/>
                  </a:ext>
                </a:extLst>
              </p:cNvPr>
              <p:cNvSpPr/>
              <p:nvPr/>
            </p:nvSpPr>
            <p:spPr>
              <a:xfrm>
                <a:off x="5251412" y="5321281"/>
                <a:ext cx="457200" cy="981371"/>
              </a:xfrm>
              <a:prstGeom prst="lightningBol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8" name="Title 1">
              <a:extLst>
                <a:ext uri="{FF2B5EF4-FFF2-40B4-BE49-F238E27FC236}">
                  <a16:creationId xmlns:a16="http://schemas.microsoft.com/office/drawing/2014/main" id="{F49A3DFA-A13C-7F0D-108C-AB368B072AD9}"/>
                </a:ext>
              </a:extLst>
            </p:cNvPr>
            <p:cNvSpPr txBox="1">
              <a:spLocks/>
            </p:cNvSpPr>
            <p:nvPr/>
          </p:nvSpPr>
          <p:spPr>
            <a:xfrm>
              <a:off x="4223312" y="-134014"/>
              <a:ext cx="3026279" cy="108553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2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AU" sz="5400" b="1" dirty="0">
                  <a:latin typeface="+mn-lt"/>
                </a:rPr>
                <a:t>Power Up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A9E78B8-C291-C2C0-B806-737B6F9C0194}"/>
                </a:ext>
              </a:extLst>
            </p:cNvPr>
            <p:cNvSpPr txBox="1"/>
            <p:nvPr/>
          </p:nvSpPr>
          <p:spPr>
            <a:xfrm>
              <a:off x="4296141" y="1417741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or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2698F1C-84ED-3534-7D38-DEADA9D4DB17}"/>
                </a:ext>
              </a:extLst>
            </p:cNvPr>
            <p:cNvSpPr txBox="1"/>
            <p:nvPr/>
          </p:nvSpPr>
          <p:spPr>
            <a:xfrm>
              <a:off x="8867813" y="3821228"/>
              <a:ext cx="644431" cy="3664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</a:rPr>
                <a:t>5 VOLT USB</a:t>
              </a:r>
            </a:p>
            <a:p>
              <a:pPr algn="ctr"/>
              <a:r>
                <a:rPr lang="en-AU" dirty="0">
                  <a:solidFill>
                    <a:schemeClr val="bg1"/>
                  </a:solidFill>
                </a:rPr>
                <a:t>BATTERY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525FE1-DCE4-BA6B-4FB3-84E81F06907C}"/>
                </a:ext>
              </a:extLst>
            </p:cNvPr>
            <p:cNvSpPr txBox="1"/>
            <p:nvPr/>
          </p:nvSpPr>
          <p:spPr>
            <a:xfrm>
              <a:off x="2799528" y="1479721"/>
              <a:ext cx="8599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JST-PH</a:t>
              </a:r>
            </a:p>
            <a:p>
              <a:pPr algn="ctr"/>
              <a:r>
                <a:rPr lang="en-AU" dirty="0"/>
                <a:t>CABLE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1272B1F-FE17-504D-DC04-143A8C2B89A3}"/>
                </a:ext>
              </a:extLst>
            </p:cNvPr>
            <p:cNvGrpSpPr/>
            <p:nvPr/>
          </p:nvGrpSpPr>
          <p:grpSpPr>
            <a:xfrm>
              <a:off x="6697679" y="3993144"/>
              <a:ext cx="1556666" cy="326507"/>
              <a:chOff x="6662800" y="3989438"/>
              <a:chExt cx="1556666" cy="326507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AC99FB7-B221-71BF-FCFD-3973EDB270F3}"/>
                  </a:ext>
                </a:extLst>
              </p:cNvPr>
              <p:cNvSpPr/>
              <p:nvPr/>
            </p:nvSpPr>
            <p:spPr>
              <a:xfrm rot="16200000">
                <a:off x="7849449" y="3945928"/>
                <a:ext cx="326507" cy="413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4932DB-75B3-4E89-3978-50FA2DD5E4D0}"/>
                  </a:ext>
                </a:extLst>
              </p:cNvPr>
              <p:cNvSpPr/>
              <p:nvPr/>
            </p:nvSpPr>
            <p:spPr>
              <a:xfrm rot="16200000">
                <a:off x="6687734" y="4047000"/>
                <a:ext cx="221186" cy="2710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48279BA-1598-57C5-6AD1-8D87400813DE}"/>
                  </a:ext>
                </a:extLst>
              </p:cNvPr>
              <p:cNvCxnSpPr/>
              <p:nvPr/>
            </p:nvCxnSpPr>
            <p:spPr>
              <a:xfrm>
                <a:off x="6925906" y="4174249"/>
                <a:ext cx="95557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30F7033-8411-3015-28AF-3B69D263E59A}"/>
                </a:ext>
              </a:extLst>
            </p:cNvPr>
            <p:cNvGrpSpPr/>
            <p:nvPr/>
          </p:nvGrpSpPr>
          <p:grpSpPr>
            <a:xfrm>
              <a:off x="6351383" y="2807183"/>
              <a:ext cx="1555934" cy="221186"/>
              <a:chOff x="6351383" y="2807183"/>
              <a:chExt cx="1555934" cy="221186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A2C5B2A-2A32-7483-6D29-6FDF13DEF3B0}"/>
                  </a:ext>
                </a:extLst>
              </p:cNvPr>
              <p:cNvSpPr/>
              <p:nvPr/>
            </p:nvSpPr>
            <p:spPr>
              <a:xfrm rot="16200000">
                <a:off x="7629706" y="2702734"/>
                <a:ext cx="141696" cy="4135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883C03F-4228-4B2F-8177-F6D87B7F0AF3}"/>
                  </a:ext>
                </a:extLst>
              </p:cNvPr>
              <p:cNvSpPr/>
              <p:nvPr/>
            </p:nvSpPr>
            <p:spPr>
              <a:xfrm rot="16200000">
                <a:off x="6376317" y="2782249"/>
                <a:ext cx="221186" cy="2710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482C379-B95E-1303-5787-0842E1B1D625}"/>
                  </a:ext>
                </a:extLst>
              </p:cNvPr>
              <p:cNvCxnSpPr/>
              <p:nvPr/>
            </p:nvCxnSpPr>
            <p:spPr>
              <a:xfrm>
                <a:off x="6614489" y="2909498"/>
                <a:ext cx="955572" cy="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CFD706F-BB82-F852-39A7-920EB5B02C39}"/>
                </a:ext>
              </a:extLst>
            </p:cNvPr>
            <p:cNvSpPr txBox="1"/>
            <p:nvPr/>
          </p:nvSpPr>
          <p:spPr>
            <a:xfrm>
              <a:off x="7056600" y="3654468"/>
              <a:ext cx="617728" cy="209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USB CABLE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2034A53-5A1E-1D9D-F343-C45BA4C80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6742" y="2157787"/>
              <a:ext cx="2490463" cy="3835704"/>
            </a:xfrm>
            <a:prstGeom prst="rect">
              <a:avLst/>
            </a:prstGeom>
          </p:spPr>
        </p:pic>
        <p:sp>
          <p:nvSpPr>
            <p:cNvPr id="83" name="Arrow: U-Turn 82">
              <a:extLst>
                <a:ext uri="{FF2B5EF4-FFF2-40B4-BE49-F238E27FC236}">
                  <a16:creationId xmlns:a16="http://schemas.microsoft.com/office/drawing/2014/main" id="{C32D1DD5-E70E-04AF-15E4-72089EFB1C4F}"/>
                </a:ext>
              </a:extLst>
            </p:cNvPr>
            <p:cNvSpPr/>
            <p:nvPr/>
          </p:nvSpPr>
          <p:spPr>
            <a:xfrm flipH="1">
              <a:off x="4652672" y="1074137"/>
              <a:ext cx="1961816" cy="961078"/>
            </a:xfrm>
            <a:prstGeom prst="uturnArrow">
              <a:avLst>
                <a:gd name="adj1" fmla="val 25000"/>
                <a:gd name="adj2" fmla="val 25000"/>
                <a:gd name="adj3" fmla="val 25000"/>
                <a:gd name="adj4" fmla="val 24989"/>
                <a:gd name="adj5" fmla="val 75000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340FE8-5D45-2E20-C00D-BE2D5D3D8356}"/>
                </a:ext>
              </a:extLst>
            </p:cNvPr>
            <p:cNvSpPr txBox="1"/>
            <p:nvPr/>
          </p:nvSpPr>
          <p:spPr>
            <a:xfrm>
              <a:off x="9512244" y="1490473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PC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98EFFF9-D181-EE33-5CCF-138DA559A78E}"/>
                </a:ext>
              </a:extLst>
            </p:cNvPr>
            <p:cNvSpPr txBox="1"/>
            <p:nvPr/>
          </p:nvSpPr>
          <p:spPr>
            <a:xfrm>
              <a:off x="3921941" y="1847052"/>
              <a:ext cx="557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BAT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B48F83B-302B-0601-A797-FE1BB65F2D66}"/>
                </a:ext>
              </a:extLst>
            </p:cNvPr>
            <p:cNvSpPr txBox="1"/>
            <p:nvPr/>
          </p:nvSpPr>
          <p:spPr>
            <a:xfrm>
              <a:off x="6421319" y="5477953"/>
              <a:ext cx="740781" cy="209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KOOKABERRY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0143F41-6C3B-1B44-809A-56C1C60161D3}"/>
                </a:ext>
              </a:extLst>
            </p:cNvPr>
            <p:cNvSpPr txBox="1"/>
            <p:nvPr/>
          </p:nvSpPr>
          <p:spPr>
            <a:xfrm>
              <a:off x="6937799" y="2610334"/>
              <a:ext cx="617728" cy="2093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USB CABLE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96DD03D-122E-F9D1-4F04-79EC066F5C69}"/>
                </a:ext>
              </a:extLst>
            </p:cNvPr>
            <p:cNvSpPr txBox="1"/>
            <p:nvPr/>
          </p:nvSpPr>
          <p:spPr>
            <a:xfrm>
              <a:off x="4586441" y="1843384"/>
              <a:ext cx="61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/>
                <a:t>USB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1576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Strasser</dc:creator>
  <cp:lastModifiedBy>Tony Strasser</cp:lastModifiedBy>
  <cp:revision>1</cp:revision>
  <dcterms:created xsi:type="dcterms:W3CDTF">2024-04-29T07:44:29Z</dcterms:created>
  <dcterms:modified xsi:type="dcterms:W3CDTF">2024-04-29T08:20:13Z</dcterms:modified>
</cp:coreProperties>
</file>