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1" r:id="rId4"/>
    <p:sldId id="258" r:id="rId5"/>
    <p:sldId id="264" r:id="rId6"/>
    <p:sldId id="260" r:id="rId7"/>
    <p:sldId id="262" r:id="rId8"/>
    <p:sldId id="263" r:id="rId9"/>
    <p:sldId id="265" r:id="rId10"/>
    <p:sldId id="266" r:id="rId11"/>
    <p:sldId id="267" r:id="rId12"/>
    <p:sldId id="272" r:id="rId13"/>
    <p:sldId id="268" r:id="rId14"/>
    <p:sldId id="269" r:id="rId15"/>
    <p:sldId id="270" r:id="rId16"/>
    <p:sldId id="271"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0000" autoAdjust="0"/>
  </p:normalViewPr>
  <p:slideViewPr>
    <p:cSldViewPr snapToGrid="0">
      <p:cViewPr varScale="1">
        <p:scale>
          <a:sx n="91" d="100"/>
          <a:sy n="91" d="100"/>
        </p:scale>
        <p:origin x="64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53FC2B-5CEC-4D39-8D4F-340D09588D0D}"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31E1F6CB-319D-4526-8966-E9BB7759FCB2}">
      <dgm:prSet/>
      <dgm:spPr/>
      <dgm:t>
        <a:bodyPr/>
        <a:lstStyle/>
        <a:p>
          <a:r>
            <a:rPr lang="en-US"/>
            <a:t>There is often a large disconnect between management and the people beneath them.</a:t>
          </a:r>
        </a:p>
      </dgm:t>
    </dgm:pt>
    <dgm:pt modelId="{3ACA3FBB-1A18-4B97-B7BB-01407876ED14}" type="parTrans" cxnId="{B47E6C50-D673-4A89-826B-512584F5C4A8}">
      <dgm:prSet/>
      <dgm:spPr/>
      <dgm:t>
        <a:bodyPr/>
        <a:lstStyle/>
        <a:p>
          <a:endParaRPr lang="en-US"/>
        </a:p>
      </dgm:t>
    </dgm:pt>
    <dgm:pt modelId="{2744EB98-313D-4070-B430-B50B9224704F}" type="sibTrans" cxnId="{B47E6C50-D673-4A89-826B-512584F5C4A8}">
      <dgm:prSet/>
      <dgm:spPr/>
      <dgm:t>
        <a:bodyPr/>
        <a:lstStyle/>
        <a:p>
          <a:endParaRPr lang="en-US"/>
        </a:p>
      </dgm:t>
    </dgm:pt>
    <dgm:pt modelId="{4446F8CC-D860-4DEA-A7AA-29DC30E9587E}">
      <dgm:prSet/>
      <dgm:spPr/>
      <dgm:t>
        <a:bodyPr/>
        <a:lstStyle/>
        <a:p>
          <a:r>
            <a:rPr lang="en-US"/>
            <a:t>How to solve this?</a:t>
          </a:r>
        </a:p>
      </dgm:t>
    </dgm:pt>
    <dgm:pt modelId="{18256A89-F5B9-4A91-9F08-AF2BEA065601}" type="parTrans" cxnId="{E2BF6E07-5F9D-41B4-9800-00049625D913}">
      <dgm:prSet/>
      <dgm:spPr/>
      <dgm:t>
        <a:bodyPr/>
        <a:lstStyle/>
        <a:p>
          <a:endParaRPr lang="en-US"/>
        </a:p>
      </dgm:t>
    </dgm:pt>
    <dgm:pt modelId="{8DE4C304-A327-4C0D-A9CF-DC30D3FBD9BA}" type="sibTrans" cxnId="{E2BF6E07-5F9D-41B4-9800-00049625D913}">
      <dgm:prSet/>
      <dgm:spPr/>
      <dgm:t>
        <a:bodyPr/>
        <a:lstStyle/>
        <a:p>
          <a:endParaRPr lang="en-US"/>
        </a:p>
      </dgm:t>
    </dgm:pt>
    <dgm:pt modelId="{AF331B8B-4280-4153-8686-FF0295057EED}">
      <dgm:prSet/>
      <dgm:spPr/>
      <dgm:t>
        <a:bodyPr/>
        <a:lstStyle/>
        <a:p>
          <a:r>
            <a:rPr lang="en-US"/>
            <a:t>Making voting more accessible to more people</a:t>
          </a:r>
        </a:p>
      </dgm:t>
    </dgm:pt>
    <dgm:pt modelId="{943D1834-5F33-47FA-91C5-C1C54201484D}" type="parTrans" cxnId="{A320C18B-BE3E-446C-94C8-C4A452D6DA12}">
      <dgm:prSet/>
      <dgm:spPr/>
      <dgm:t>
        <a:bodyPr/>
        <a:lstStyle/>
        <a:p>
          <a:endParaRPr lang="en-US"/>
        </a:p>
      </dgm:t>
    </dgm:pt>
    <dgm:pt modelId="{176F16CA-BA6E-4F6B-AC66-045B44C3CA48}" type="sibTrans" cxnId="{A320C18B-BE3E-446C-94C8-C4A452D6DA12}">
      <dgm:prSet/>
      <dgm:spPr/>
      <dgm:t>
        <a:bodyPr/>
        <a:lstStyle/>
        <a:p>
          <a:endParaRPr lang="en-US"/>
        </a:p>
      </dgm:t>
    </dgm:pt>
    <dgm:pt modelId="{41146B5A-9B67-4B3D-9697-8A084830ECBE}">
      <dgm:prSet/>
      <dgm:spPr/>
      <dgm:t>
        <a:bodyPr/>
        <a:lstStyle/>
        <a:p>
          <a:r>
            <a:rPr lang="en-US"/>
            <a:t>Driving down the cost of voting solutions</a:t>
          </a:r>
        </a:p>
      </dgm:t>
    </dgm:pt>
    <dgm:pt modelId="{4C5B0E7A-7AE8-4B68-A136-4AF3F60B34D8}" type="parTrans" cxnId="{A145AE65-E854-4280-B7C0-0D81C59ACCCC}">
      <dgm:prSet/>
      <dgm:spPr/>
      <dgm:t>
        <a:bodyPr/>
        <a:lstStyle/>
        <a:p>
          <a:endParaRPr lang="en-US"/>
        </a:p>
      </dgm:t>
    </dgm:pt>
    <dgm:pt modelId="{9D9EC802-F8E4-486C-A446-D8CBECEDBA68}" type="sibTrans" cxnId="{A145AE65-E854-4280-B7C0-0D81C59ACCCC}">
      <dgm:prSet/>
      <dgm:spPr/>
      <dgm:t>
        <a:bodyPr/>
        <a:lstStyle/>
        <a:p>
          <a:endParaRPr lang="en-US"/>
        </a:p>
      </dgm:t>
    </dgm:pt>
    <dgm:pt modelId="{8521419D-C82F-4E63-A6DC-17675F0834E3}">
      <dgm:prSet/>
      <dgm:spPr/>
      <dgm:t>
        <a:bodyPr/>
        <a:lstStyle/>
        <a:p>
          <a:r>
            <a:rPr lang="en-US" dirty="0"/>
            <a:t>Making it more accessible to managers to get votes on many topics at any time</a:t>
          </a:r>
        </a:p>
      </dgm:t>
    </dgm:pt>
    <dgm:pt modelId="{AC084E8E-F8A3-484D-8AC6-55AFF4C925EC}" type="parTrans" cxnId="{A966E5C0-8151-483B-9118-EA8530AB4088}">
      <dgm:prSet/>
      <dgm:spPr/>
      <dgm:t>
        <a:bodyPr/>
        <a:lstStyle/>
        <a:p>
          <a:endParaRPr lang="en-US"/>
        </a:p>
      </dgm:t>
    </dgm:pt>
    <dgm:pt modelId="{3B19C952-063B-43D3-8A98-E86855363A4B}" type="sibTrans" cxnId="{A966E5C0-8151-483B-9118-EA8530AB4088}">
      <dgm:prSet/>
      <dgm:spPr/>
      <dgm:t>
        <a:bodyPr/>
        <a:lstStyle/>
        <a:p>
          <a:endParaRPr lang="en-US"/>
        </a:p>
      </dgm:t>
    </dgm:pt>
    <dgm:pt modelId="{E9E76CE4-734F-4C3D-BF8A-E43EA1781CAD}" type="pres">
      <dgm:prSet presAssocID="{B253FC2B-5CEC-4D39-8D4F-340D09588D0D}" presName="Name0" presStyleCnt="0">
        <dgm:presLayoutVars>
          <dgm:dir/>
          <dgm:animLvl val="lvl"/>
          <dgm:resizeHandles val="exact"/>
        </dgm:presLayoutVars>
      </dgm:prSet>
      <dgm:spPr/>
    </dgm:pt>
    <dgm:pt modelId="{E585A77F-5764-411C-BA48-A89CCD9180BC}" type="pres">
      <dgm:prSet presAssocID="{4446F8CC-D860-4DEA-A7AA-29DC30E9587E}" presName="boxAndChildren" presStyleCnt="0"/>
      <dgm:spPr/>
    </dgm:pt>
    <dgm:pt modelId="{1470F65A-1CBC-4588-8154-CD03FC976A98}" type="pres">
      <dgm:prSet presAssocID="{4446F8CC-D860-4DEA-A7AA-29DC30E9587E}" presName="parentTextBox" presStyleLbl="node1" presStyleIdx="0" presStyleCnt="2"/>
      <dgm:spPr/>
    </dgm:pt>
    <dgm:pt modelId="{A6239670-511B-4492-BE9D-9E9FFE6CBA2A}" type="pres">
      <dgm:prSet presAssocID="{4446F8CC-D860-4DEA-A7AA-29DC30E9587E}" presName="entireBox" presStyleLbl="node1" presStyleIdx="0" presStyleCnt="2"/>
      <dgm:spPr/>
    </dgm:pt>
    <dgm:pt modelId="{6816F4BD-82A2-48EB-9772-7BC900E958BC}" type="pres">
      <dgm:prSet presAssocID="{4446F8CC-D860-4DEA-A7AA-29DC30E9587E}" presName="descendantBox" presStyleCnt="0"/>
      <dgm:spPr/>
    </dgm:pt>
    <dgm:pt modelId="{50EE6A7B-5CB2-4F49-B870-327667BB9951}" type="pres">
      <dgm:prSet presAssocID="{AF331B8B-4280-4153-8686-FF0295057EED}" presName="childTextBox" presStyleLbl="fgAccFollowNode1" presStyleIdx="0" presStyleCnt="3">
        <dgm:presLayoutVars>
          <dgm:bulletEnabled val="1"/>
        </dgm:presLayoutVars>
      </dgm:prSet>
      <dgm:spPr/>
    </dgm:pt>
    <dgm:pt modelId="{CD5F07E3-B008-4F87-B3C6-BCD9737A512B}" type="pres">
      <dgm:prSet presAssocID="{41146B5A-9B67-4B3D-9697-8A084830ECBE}" presName="childTextBox" presStyleLbl="fgAccFollowNode1" presStyleIdx="1" presStyleCnt="3">
        <dgm:presLayoutVars>
          <dgm:bulletEnabled val="1"/>
        </dgm:presLayoutVars>
      </dgm:prSet>
      <dgm:spPr/>
    </dgm:pt>
    <dgm:pt modelId="{707B5D90-B3EE-4543-AB56-88866D38923E}" type="pres">
      <dgm:prSet presAssocID="{8521419D-C82F-4E63-A6DC-17675F0834E3}" presName="childTextBox" presStyleLbl="fgAccFollowNode1" presStyleIdx="2" presStyleCnt="3">
        <dgm:presLayoutVars>
          <dgm:bulletEnabled val="1"/>
        </dgm:presLayoutVars>
      </dgm:prSet>
      <dgm:spPr/>
    </dgm:pt>
    <dgm:pt modelId="{AF6ADE25-31EA-40E2-A076-A2E382E9B330}" type="pres">
      <dgm:prSet presAssocID="{2744EB98-313D-4070-B430-B50B9224704F}" presName="sp" presStyleCnt="0"/>
      <dgm:spPr/>
    </dgm:pt>
    <dgm:pt modelId="{4FE4AB41-7CAA-4858-A730-5735959EE903}" type="pres">
      <dgm:prSet presAssocID="{31E1F6CB-319D-4526-8966-E9BB7759FCB2}" presName="arrowAndChildren" presStyleCnt="0"/>
      <dgm:spPr/>
    </dgm:pt>
    <dgm:pt modelId="{D8FF325E-B781-4249-AA45-A4543ADA0C3D}" type="pres">
      <dgm:prSet presAssocID="{31E1F6CB-319D-4526-8966-E9BB7759FCB2}" presName="parentTextArrow" presStyleLbl="node1" presStyleIdx="1" presStyleCnt="2"/>
      <dgm:spPr/>
    </dgm:pt>
  </dgm:ptLst>
  <dgm:cxnLst>
    <dgm:cxn modelId="{E2BF6E07-5F9D-41B4-9800-00049625D913}" srcId="{B253FC2B-5CEC-4D39-8D4F-340D09588D0D}" destId="{4446F8CC-D860-4DEA-A7AA-29DC30E9587E}" srcOrd="1" destOrd="0" parTransId="{18256A89-F5B9-4A91-9F08-AF2BEA065601}" sibTransId="{8DE4C304-A327-4C0D-A9CF-DC30D3FBD9BA}"/>
    <dgm:cxn modelId="{00B4075E-EDAD-45D0-9999-326EAF8ADB6B}" type="presOf" srcId="{41146B5A-9B67-4B3D-9697-8A084830ECBE}" destId="{CD5F07E3-B008-4F87-B3C6-BCD9737A512B}" srcOrd="0" destOrd="0" presId="urn:microsoft.com/office/officeart/2005/8/layout/process4"/>
    <dgm:cxn modelId="{A3A2DC63-89E5-49AF-BABC-DCD8280D2A96}" type="presOf" srcId="{8521419D-C82F-4E63-A6DC-17675F0834E3}" destId="{707B5D90-B3EE-4543-AB56-88866D38923E}" srcOrd="0" destOrd="0" presId="urn:microsoft.com/office/officeart/2005/8/layout/process4"/>
    <dgm:cxn modelId="{A145AE65-E854-4280-B7C0-0D81C59ACCCC}" srcId="{4446F8CC-D860-4DEA-A7AA-29DC30E9587E}" destId="{41146B5A-9B67-4B3D-9697-8A084830ECBE}" srcOrd="1" destOrd="0" parTransId="{4C5B0E7A-7AE8-4B68-A136-4AF3F60B34D8}" sibTransId="{9D9EC802-F8E4-486C-A446-D8CBECEDBA68}"/>
    <dgm:cxn modelId="{0A365046-266E-4EE2-9C32-1B437F6460F7}" type="presOf" srcId="{4446F8CC-D860-4DEA-A7AA-29DC30E9587E}" destId="{1470F65A-1CBC-4588-8154-CD03FC976A98}" srcOrd="0" destOrd="0" presId="urn:microsoft.com/office/officeart/2005/8/layout/process4"/>
    <dgm:cxn modelId="{B47E6C50-D673-4A89-826B-512584F5C4A8}" srcId="{B253FC2B-5CEC-4D39-8D4F-340D09588D0D}" destId="{31E1F6CB-319D-4526-8966-E9BB7759FCB2}" srcOrd="0" destOrd="0" parTransId="{3ACA3FBB-1A18-4B97-B7BB-01407876ED14}" sibTransId="{2744EB98-313D-4070-B430-B50B9224704F}"/>
    <dgm:cxn modelId="{2029EA86-E2D9-49C4-A6EF-BD23E88A95FF}" type="presOf" srcId="{B253FC2B-5CEC-4D39-8D4F-340D09588D0D}" destId="{E9E76CE4-734F-4C3D-BF8A-E43EA1781CAD}" srcOrd="0" destOrd="0" presId="urn:microsoft.com/office/officeart/2005/8/layout/process4"/>
    <dgm:cxn modelId="{A320C18B-BE3E-446C-94C8-C4A452D6DA12}" srcId="{4446F8CC-D860-4DEA-A7AA-29DC30E9587E}" destId="{AF331B8B-4280-4153-8686-FF0295057EED}" srcOrd="0" destOrd="0" parTransId="{943D1834-5F33-47FA-91C5-C1C54201484D}" sibTransId="{176F16CA-BA6E-4F6B-AC66-045B44C3CA48}"/>
    <dgm:cxn modelId="{0BC49AB1-1560-41CA-A12E-EAE2A5A18C8C}" type="presOf" srcId="{AF331B8B-4280-4153-8686-FF0295057EED}" destId="{50EE6A7B-5CB2-4F49-B870-327667BB9951}" srcOrd="0" destOrd="0" presId="urn:microsoft.com/office/officeart/2005/8/layout/process4"/>
    <dgm:cxn modelId="{1297D8B1-F940-4224-89A9-B156BCB97078}" type="presOf" srcId="{4446F8CC-D860-4DEA-A7AA-29DC30E9587E}" destId="{A6239670-511B-4492-BE9D-9E9FFE6CBA2A}" srcOrd="1" destOrd="0" presId="urn:microsoft.com/office/officeart/2005/8/layout/process4"/>
    <dgm:cxn modelId="{A966E5C0-8151-483B-9118-EA8530AB4088}" srcId="{4446F8CC-D860-4DEA-A7AA-29DC30E9587E}" destId="{8521419D-C82F-4E63-A6DC-17675F0834E3}" srcOrd="2" destOrd="0" parTransId="{AC084E8E-F8A3-484D-8AC6-55AFF4C925EC}" sibTransId="{3B19C952-063B-43D3-8A98-E86855363A4B}"/>
    <dgm:cxn modelId="{6E8D3EFD-F514-421B-B52D-AAF17B0C90CE}" type="presOf" srcId="{31E1F6CB-319D-4526-8966-E9BB7759FCB2}" destId="{D8FF325E-B781-4249-AA45-A4543ADA0C3D}" srcOrd="0" destOrd="0" presId="urn:microsoft.com/office/officeart/2005/8/layout/process4"/>
    <dgm:cxn modelId="{77E86E11-E295-4948-B4E0-2DD26E5471F2}" type="presParOf" srcId="{E9E76CE4-734F-4C3D-BF8A-E43EA1781CAD}" destId="{E585A77F-5764-411C-BA48-A89CCD9180BC}" srcOrd="0" destOrd="0" presId="urn:microsoft.com/office/officeart/2005/8/layout/process4"/>
    <dgm:cxn modelId="{1C0A9DC2-824F-4016-BCE9-2E48C790E26D}" type="presParOf" srcId="{E585A77F-5764-411C-BA48-A89CCD9180BC}" destId="{1470F65A-1CBC-4588-8154-CD03FC976A98}" srcOrd="0" destOrd="0" presId="urn:microsoft.com/office/officeart/2005/8/layout/process4"/>
    <dgm:cxn modelId="{CEC10129-E674-4A75-A055-7B5DD51716F6}" type="presParOf" srcId="{E585A77F-5764-411C-BA48-A89CCD9180BC}" destId="{A6239670-511B-4492-BE9D-9E9FFE6CBA2A}" srcOrd="1" destOrd="0" presId="urn:microsoft.com/office/officeart/2005/8/layout/process4"/>
    <dgm:cxn modelId="{4A86D284-51AC-40ED-92A3-1C64E90CB7EC}" type="presParOf" srcId="{E585A77F-5764-411C-BA48-A89CCD9180BC}" destId="{6816F4BD-82A2-48EB-9772-7BC900E958BC}" srcOrd="2" destOrd="0" presId="urn:microsoft.com/office/officeart/2005/8/layout/process4"/>
    <dgm:cxn modelId="{34C16D88-C785-458D-B498-217048C7D8DE}" type="presParOf" srcId="{6816F4BD-82A2-48EB-9772-7BC900E958BC}" destId="{50EE6A7B-5CB2-4F49-B870-327667BB9951}" srcOrd="0" destOrd="0" presId="urn:microsoft.com/office/officeart/2005/8/layout/process4"/>
    <dgm:cxn modelId="{BB7F961F-5059-4D59-AAD9-D8BD7F5C8E02}" type="presParOf" srcId="{6816F4BD-82A2-48EB-9772-7BC900E958BC}" destId="{CD5F07E3-B008-4F87-B3C6-BCD9737A512B}" srcOrd="1" destOrd="0" presId="urn:microsoft.com/office/officeart/2005/8/layout/process4"/>
    <dgm:cxn modelId="{72BF22E2-AC1F-4B05-BF57-1BE3498369E5}" type="presParOf" srcId="{6816F4BD-82A2-48EB-9772-7BC900E958BC}" destId="{707B5D90-B3EE-4543-AB56-88866D38923E}" srcOrd="2" destOrd="0" presId="urn:microsoft.com/office/officeart/2005/8/layout/process4"/>
    <dgm:cxn modelId="{5F403BAC-C762-457E-8468-C282F84DD185}" type="presParOf" srcId="{E9E76CE4-734F-4C3D-BF8A-E43EA1781CAD}" destId="{AF6ADE25-31EA-40E2-A076-A2E382E9B330}" srcOrd="1" destOrd="0" presId="urn:microsoft.com/office/officeart/2005/8/layout/process4"/>
    <dgm:cxn modelId="{51FCD89D-7152-4A9E-866B-4F2144395E3B}" type="presParOf" srcId="{E9E76CE4-734F-4C3D-BF8A-E43EA1781CAD}" destId="{4FE4AB41-7CAA-4858-A730-5735959EE903}" srcOrd="2" destOrd="0" presId="urn:microsoft.com/office/officeart/2005/8/layout/process4"/>
    <dgm:cxn modelId="{AE6C8B88-2DAD-44E3-93F6-3F44EF9CCFAA}" type="presParOf" srcId="{4FE4AB41-7CAA-4858-A730-5735959EE903}" destId="{D8FF325E-B781-4249-AA45-A4543ADA0C3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C1A342-E92A-4587-886F-0CB2584BD3C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F58E1B7-E6C9-474C-B007-A6ACD62D4F9E}">
      <dgm:prSet/>
      <dgm:spPr/>
      <dgm:t>
        <a:bodyPr/>
        <a:lstStyle/>
        <a:p>
          <a:pPr>
            <a:defRPr cap="all"/>
          </a:pPr>
          <a:r>
            <a:rPr lang="en-US" dirty="0"/>
            <a:t>Reduced MVC Architecture</a:t>
          </a:r>
        </a:p>
      </dgm:t>
    </dgm:pt>
    <dgm:pt modelId="{24F31EBC-2EE0-419B-8E69-422BAD1550D4}" type="parTrans" cxnId="{12FF0B47-1C28-4FB7-ADA3-74919AD0AFF4}">
      <dgm:prSet/>
      <dgm:spPr/>
      <dgm:t>
        <a:bodyPr/>
        <a:lstStyle/>
        <a:p>
          <a:endParaRPr lang="en-US"/>
        </a:p>
      </dgm:t>
    </dgm:pt>
    <dgm:pt modelId="{C54460AE-68D8-4A5F-B768-A6A9A2D7E537}" type="sibTrans" cxnId="{12FF0B47-1C28-4FB7-ADA3-74919AD0AFF4}">
      <dgm:prSet/>
      <dgm:spPr/>
      <dgm:t>
        <a:bodyPr/>
        <a:lstStyle/>
        <a:p>
          <a:endParaRPr lang="en-US"/>
        </a:p>
      </dgm:t>
    </dgm:pt>
    <dgm:pt modelId="{2A2E5A53-CC50-4952-87FC-A03F5D6633A5}">
      <dgm:prSet/>
      <dgm:spPr/>
      <dgm:t>
        <a:bodyPr/>
        <a:lstStyle/>
        <a:p>
          <a:pPr>
            <a:defRPr cap="all"/>
          </a:pPr>
          <a:r>
            <a:rPr lang="en-US"/>
            <a:t>MySQL database</a:t>
          </a:r>
        </a:p>
      </dgm:t>
    </dgm:pt>
    <dgm:pt modelId="{EAEBB277-E6DF-40E0-B8A0-3C294E8011AB}" type="parTrans" cxnId="{A8B6A5D0-B57E-465F-9DCE-97E47BF64F07}">
      <dgm:prSet/>
      <dgm:spPr/>
      <dgm:t>
        <a:bodyPr/>
        <a:lstStyle/>
        <a:p>
          <a:endParaRPr lang="en-US"/>
        </a:p>
      </dgm:t>
    </dgm:pt>
    <dgm:pt modelId="{180C7045-C85E-4DE3-B988-31BA23DDB2C6}" type="sibTrans" cxnId="{A8B6A5D0-B57E-465F-9DCE-97E47BF64F07}">
      <dgm:prSet/>
      <dgm:spPr/>
      <dgm:t>
        <a:bodyPr/>
        <a:lstStyle/>
        <a:p>
          <a:endParaRPr lang="en-US"/>
        </a:p>
      </dgm:t>
    </dgm:pt>
    <dgm:pt modelId="{C67452A1-8791-4943-9656-B012A24DCCD5}" type="pres">
      <dgm:prSet presAssocID="{33C1A342-E92A-4587-886F-0CB2584BD3C8}" presName="root" presStyleCnt="0">
        <dgm:presLayoutVars>
          <dgm:dir/>
          <dgm:resizeHandles val="exact"/>
        </dgm:presLayoutVars>
      </dgm:prSet>
      <dgm:spPr/>
    </dgm:pt>
    <dgm:pt modelId="{02602E1A-473F-4952-944D-8FDF672AD15F}" type="pres">
      <dgm:prSet presAssocID="{4F58E1B7-E6C9-474C-B007-A6ACD62D4F9E}" presName="compNode" presStyleCnt="0"/>
      <dgm:spPr/>
    </dgm:pt>
    <dgm:pt modelId="{0D2745AF-3FEA-4313-85E3-C5023D78066D}" type="pres">
      <dgm:prSet presAssocID="{4F58E1B7-E6C9-474C-B007-A6ACD62D4F9E}" presName="iconBgRect" presStyleLbl="bgShp" presStyleIdx="0" presStyleCnt="2"/>
      <dgm:spPr/>
    </dgm:pt>
    <dgm:pt modelId="{EEB43509-E812-49C9-936A-93CFEF883D8A}" type="pres">
      <dgm:prSet presAssocID="{4F58E1B7-E6C9-474C-B007-A6ACD62D4F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E5F5B32A-AFBF-43C8-82F2-B78DC3B2C2AA}" type="pres">
      <dgm:prSet presAssocID="{4F58E1B7-E6C9-474C-B007-A6ACD62D4F9E}" presName="spaceRect" presStyleCnt="0"/>
      <dgm:spPr/>
    </dgm:pt>
    <dgm:pt modelId="{EDD07066-3EF7-45B4-B597-636CC589E8A8}" type="pres">
      <dgm:prSet presAssocID="{4F58E1B7-E6C9-474C-B007-A6ACD62D4F9E}" presName="textRect" presStyleLbl="revTx" presStyleIdx="0" presStyleCnt="2">
        <dgm:presLayoutVars>
          <dgm:chMax val="1"/>
          <dgm:chPref val="1"/>
        </dgm:presLayoutVars>
      </dgm:prSet>
      <dgm:spPr/>
    </dgm:pt>
    <dgm:pt modelId="{9B7C7FB6-A22C-4D9A-ADA4-6692D09361B3}" type="pres">
      <dgm:prSet presAssocID="{C54460AE-68D8-4A5F-B768-A6A9A2D7E537}" presName="sibTrans" presStyleCnt="0"/>
      <dgm:spPr/>
    </dgm:pt>
    <dgm:pt modelId="{286D47E2-C4E6-4375-AD44-6CEAF1A81281}" type="pres">
      <dgm:prSet presAssocID="{2A2E5A53-CC50-4952-87FC-A03F5D6633A5}" presName="compNode" presStyleCnt="0"/>
      <dgm:spPr/>
    </dgm:pt>
    <dgm:pt modelId="{84A7FE55-7CF6-4879-9394-9F31932C5983}" type="pres">
      <dgm:prSet presAssocID="{2A2E5A53-CC50-4952-87FC-A03F5D6633A5}" presName="iconBgRect" presStyleLbl="bgShp" presStyleIdx="1" presStyleCnt="2"/>
      <dgm:spPr/>
    </dgm:pt>
    <dgm:pt modelId="{5B50856A-0260-4E22-8F43-8B72DFD1F1DC}" type="pres">
      <dgm:prSet presAssocID="{2A2E5A53-CC50-4952-87FC-A03F5D6633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43DB91E-C887-4A74-9323-1326E3887EB3}" type="pres">
      <dgm:prSet presAssocID="{2A2E5A53-CC50-4952-87FC-A03F5D6633A5}" presName="spaceRect" presStyleCnt="0"/>
      <dgm:spPr/>
    </dgm:pt>
    <dgm:pt modelId="{4CB85E46-8BB0-4262-B79E-673BC60BAC7B}" type="pres">
      <dgm:prSet presAssocID="{2A2E5A53-CC50-4952-87FC-A03F5D6633A5}" presName="textRect" presStyleLbl="revTx" presStyleIdx="1" presStyleCnt="2">
        <dgm:presLayoutVars>
          <dgm:chMax val="1"/>
          <dgm:chPref val="1"/>
        </dgm:presLayoutVars>
      </dgm:prSet>
      <dgm:spPr/>
    </dgm:pt>
  </dgm:ptLst>
  <dgm:cxnLst>
    <dgm:cxn modelId="{7DB2DD5D-2DD1-4489-8F1E-0A5EEB26C7BE}" type="presOf" srcId="{4F58E1B7-E6C9-474C-B007-A6ACD62D4F9E}" destId="{EDD07066-3EF7-45B4-B597-636CC589E8A8}" srcOrd="0" destOrd="0" presId="urn:microsoft.com/office/officeart/2018/5/layout/IconCircleLabelList"/>
    <dgm:cxn modelId="{12FF0B47-1C28-4FB7-ADA3-74919AD0AFF4}" srcId="{33C1A342-E92A-4587-886F-0CB2584BD3C8}" destId="{4F58E1B7-E6C9-474C-B007-A6ACD62D4F9E}" srcOrd="0" destOrd="0" parTransId="{24F31EBC-2EE0-419B-8E69-422BAD1550D4}" sibTransId="{C54460AE-68D8-4A5F-B768-A6A9A2D7E537}"/>
    <dgm:cxn modelId="{78FFB4C5-767A-4CF6-A1F2-2C35C3AE00AF}" type="presOf" srcId="{33C1A342-E92A-4587-886F-0CB2584BD3C8}" destId="{C67452A1-8791-4943-9656-B012A24DCCD5}" srcOrd="0" destOrd="0" presId="urn:microsoft.com/office/officeart/2018/5/layout/IconCircleLabelList"/>
    <dgm:cxn modelId="{A8B6A5D0-B57E-465F-9DCE-97E47BF64F07}" srcId="{33C1A342-E92A-4587-886F-0CB2584BD3C8}" destId="{2A2E5A53-CC50-4952-87FC-A03F5D6633A5}" srcOrd="1" destOrd="0" parTransId="{EAEBB277-E6DF-40E0-B8A0-3C294E8011AB}" sibTransId="{180C7045-C85E-4DE3-B988-31BA23DDB2C6}"/>
    <dgm:cxn modelId="{495FD8D0-AF59-4DE5-A3D1-37112F0AB906}" type="presOf" srcId="{2A2E5A53-CC50-4952-87FC-A03F5D6633A5}" destId="{4CB85E46-8BB0-4262-B79E-673BC60BAC7B}" srcOrd="0" destOrd="0" presId="urn:microsoft.com/office/officeart/2018/5/layout/IconCircleLabelList"/>
    <dgm:cxn modelId="{A05F7180-5281-4B4F-A61C-F985E63C840C}" type="presParOf" srcId="{C67452A1-8791-4943-9656-B012A24DCCD5}" destId="{02602E1A-473F-4952-944D-8FDF672AD15F}" srcOrd="0" destOrd="0" presId="urn:microsoft.com/office/officeart/2018/5/layout/IconCircleLabelList"/>
    <dgm:cxn modelId="{DF1E88AC-2915-458D-9B5F-7320ECC2460D}" type="presParOf" srcId="{02602E1A-473F-4952-944D-8FDF672AD15F}" destId="{0D2745AF-3FEA-4313-85E3-C5023D78066D}" srcOrd="0" destOrd="0" presId="urn:microsoft.com/office/officeart/2018/5/layout/IconCircleLabelList"/>
    <dgm:cxn modelId="{9A1AA823-0B3D-4E0F-A728-681FE4BA62D4}" type="presParOf" srcId="{02602E1A-473F-4952-944D-8FDF672AD15F}" destId="{EEB43509-E812-49C9-936A-93CFEF883D8A}" srcOrd="1" destOrd="0" presId="urn:microsoft.com/office/officeart/2018/5/layout/IconCircleLabelList"/>
    <dgm:cxn modelId="{15B22540-53A1-46D4-A545-35E4CB2559DA}" type="presParOf" srcId="{02602E1A-473F-4952-944D-8FDF672AD15F}" destId="{E5F5B32A-AFBF-43C8-82F2-B78DC3B2C2AA}" srcOrd="2" destOrd="0" presId="urn:microsoft.com/office/officeart/2018/5/layout/IconCircleLabelList"/>
    <dgm:cxn modelId="{4DF89D4E-91EF-4F32-A505-F79BA6F4FF54}" type="presParOf" srcId="{02602E1A-473F-4952-944D-8FDF672AD15F}" destId="{EDD07066-3EF7-45B4-B597-636CC589E8A8}" srcOrd="3" destOrd="0" presId="urn:microsoft.com/office/officeart/2018/5/layout/IconCircleLabelList"/>
    <dgm:cxn modelId="{25DDB89A-7FA9-4554-A62A-2599CE77E0E8}" type="presParOf" srcId="{C67452A1-8791-4943-9656-B012A24DCCD5}" destId="{9B7C7FB6-A22C-4D9A-ADA4-6692D09361B3}" srcOrd="1" destOrd="0" presId="urn:microsoft.com/office/officeart/2018/5/layout/IconCircleLabelList"/>
    <dgm:cxn modelId="{A699C028-4785-40C5-86A6-D7C3B95B049D}" type="presParOf" srcId="{C67452A1-8791-4943-9656-B012A24DCCD5}" destId="{286D47E2-C4E6-4375-AD44-6CEAF1A81281}" srcOrd="2" destOrd="0" presId="urn:microsoft.com/office/officeart/2018/5/layout/IconCircleLabelList"/>
    <dgm:cxn modelId="{4AC9935D-6B35-43D0-B33F-939FC227449B}" type="presParOf" srcId="{286D47E2-C4E6-4375-AD44-6CEAF1A81281}" destId="{84A7FE55-7CF6-4879-9394-9F31932C5983}" srcOrd="0" destOrd="0" presId="urn:microsoft.com/office/officeart/2018/5/layout/IconCircleLabelList"/>
    <dgm:cxn modelId="{C8D2F8B3-5A6B-4AD1-88F9-2A31CAE9B0FF}" type="presParOf" srcId="{286D47E2-C4E6-4375-AD44-6CEAF1A81281}" destId="{5B50856A-0260-4E22-8F43-8B72DFD1F1DC}" srcOrd="1" destOrd="0" presId="urn:microsoft.com/office/officeart/2018/5/layout/IconCircleLabelList"/>
    <dgm:cxn modelId="{60E68738-3A6B-465F-9E46-DCD74DCDC0FD}" type="presParOf" srcId="{286D47E2-C4E6-4375-AD44-6CEAF1A81281}" destId="{843DB91E-C887-4A74-9323-1326E3887EB3}" srcOrd="2" destOrd="0" presId="urn:microsoft.com/office/officeart/2018/5/layout/IconCircleLabelList"/>
    <dgm:cxn modelId="{22958685-3704-4009-8444-51CA333E4B6D}" type="presParOf" srcId="{286D47E2-C4E6-4375-AD44-6CEAF1A81281}" destId="{4CB85E46-8BB0-4262-B79E-673BC60BAC7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88C94B-48BB-4052-B4DA-6247E63375F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B987CFD-D073-4974-96DF-EF99D3D1B4E3}">
      <dgm:prSet/>
      <dgm:spPr/>
      <dgm:t>
        <a:bodyPr/>
        <a:lstStyle/>
        <a:p>
          <a:r>
            <a:rPr lang="en-US" dirty="0"/>
            <a:t>Advantages</a:t>
          </a:r>
        </a:p>
      </dgm:t>
    </dgm:pt>
    <dgm:pt modelId="{721D4BA3-47DC-4B5B-B6B5-8932F392325C}" type="parTrans" cxnId="{D2BAA2E0-90CE-43C8-8EFF-DD78EEDC16D7}">
      <dgm:prSet/>
      <dgm:spPr/>
      <dgm:t>
        <a:bodyPr/>
        <a:lstStyle/>
        <a:p>
          <a:endParaRPr lang="en-US"/>
        </a:p>
      </dgm:t>
    </dgm:pt>
    <dgm:pt modelId="{42DAA82F-AE68-44E2-9771-31782E51DFD5}" type="sibTrans" cxnId="{D2BAA2E0-90CE-43C8-8EFF-DD78EEDC16D7}">
      <dgm:prSet/>
      <dgm:spPr/>
      <dgm:t>
        <a:bodyPr/>
        <a:lstStyle/>
        <a:p>
          <a:endParaRPr lang="en-US"/>
        </a:p>
      </dgm:t>
    </dgm:pt>
    <dgm:pt modelId="{5EE89098-B511-4671-B529-BE2D8D2CC661}">
      <dgm:prSet/>
      <dgm:spPr/>
      <dgm:t>
        <a:bodyPr/>
        <a:lstStyle/>
        <a:p>
          <a:r>
            <a:rPr lang="en-US"/>
            <a:t>More power on how we want the database built structured and managed</a:t>
          </a:r>
        </a:p>
      </dgm:t>
    </dgm:pt>
    <dgm:pt modelId="{1C62049F-59BE-4355-A00C-BFE9412C94AA}" type="parTrans" cxnId="{32E3F9C7-62EF-4E1C-AA3A-D6D240169E96}">
      <dgm:prSet/>
      <dgm:spPr/>
      <dgm:t>
        <a:bodyPr/>
        <a:lstStyle/>
        <a:p>
          <a:endParaRPr lang="en-US"/>
        </a:p>
      </dgm:t>
    </dgm:pt>
    <dgm:pt modelId="{DAAFC485-DC8D-4CAB-A66B-344BBC683A7E}" type="sibTrans" cxnId="{32E3F9C7-62EF-4E1C-AA3A-D6D240169E96}">
      <dgm:prSet/>
      <dgm:spPr/>
      <dgm:t>
        <a:bodyPr/>
        <a:lstStyle/>
        <a:p>
          <a:endParaRPr lang="en-US"/>
        </a:p>
      </dgm:t>
    </dgm:pt>
    <dgm:pt modelId="{26C2DBB1-7FC0-4A05-9905-C0E6C52A65E9}">
      <dgm:prSet/>
      <dgm:spPr/>
      <dgm:t>
        <a:bodyPr/>
        <a:lstStyle/>
        <a:p>
          <a:r>
            <a:rPr lang="en-US" dirty="0"/>
            <a:t>Well established security</a:t>
          </a:r>
        </a:p>
      </dgm:t>
    </dgm:pt>
    <dgm:pt modelId="{179CA0FC-951C-4F70-8E0C-2CCD85C2FFDC}" type="parTrans" cxnId="{9869291A-7A3C-4D8D-B2D1-4D4EDB5B6CC5}">
      <dgm:prSet/>
      <dgm:spPr/>
      <dgm:t>
        <a:bodyPr/>
        <a:lstStyle/>
        <a:p>
          <a:endParaRPr lang="en-US"/>
        </a:p>
      </dgm:t>
    </dgm:pt>
    <dgm:pt modelId="{C75E4531-6EB1-4401-A371-E7997DB90303}" type="sibTrans" cxnId="{9869291A-7A3C-4D8D-B2D1-4D4EDB5B6CC5}">
      <dgm:prSet/>
      <dgm:spPr/>
      <dgm:t>
        <a:bodyPr/>
        <a:lstStyle/>
        <a:p>
          <a:endParaRPr lang="en-US"/>
        </a:p>
      </dgm:t>
    </dgm:pt>
    <dgm:pt modelId="{7114DC5A-D99F-42D0-B79D-640EECDD2875}">
      <dgm:prSet/>
      <dgm:spPr/>
      <dgm:t>
        <a:bodyPr/>
        <a:lstStyle/>
        <a:p>
          <a:r>
            <a:rPr lang="en-US"/>
            <a:t>Scalability</a:t>
          </a:r>
        </a:p>
      </dgm:t>
    </dgm:pt>
    <dgm:pt modelId="{60767B05-632D-41FD-B455-3050B7A1C881}" type="parTrans" cxnId="{7E161004-D0FE-41B8-99C1-F585E02241FC}">
      <dgm:prSet/>
      <dgm:spPr/>
      <dgm:t>
        <a:bodyPr/>
        <a:lstStyle/>
        <a:p>
          <a:endParaRPr lang="en-US"/>
        </a:p>
      </dgm:t>
    </dgm:pt>
    <dgm:pt modelId="{6D2E73AE-D278-4DC0-9515-DB09AFD0E9F2}" type="sibTrans" cxnId="{7E161004-D0FE-41B8-99C1-F585E02241FC}">
      <dgm:prSet/>
      <dgm:spPr/>
      <dgm:t>
        <a:bodyPr/>
        <a:lstStyle/>
        <a:p>
          <a:endParaRPr lang="en-US"/>
        </a:p>
      </dgm:t>
    </dgm:pt>
    <dgm:pt modelId="{0DCDE27A-AD82-4B20-8E83-2AB8C4FCA644}">
      <dgm:prSet/>
      <dgm:spPr/>
      <dgm:t>
        <a:bodyPr/>
        <a:lstStyle/>
        <a:p>
          <a:r>
            <a:rPr lang="en-US" dirty="0"/>
            <a:t>Disadvantages</a:t>
          </a:r>
        </a:p>
      </dgm:t>
    </dgm:pt>
    <dgm:pt modelId="{84056086-487A-4A2A-A800-8E2ECC37545A}" type="parTrans" cxnId="{67A6BDA8-3338-42C5-AA0C-AD5F72FAD8C9}">
      <dgm:prSet/>
      <dgm:spPr/>
      <dgm:t>
        <a:bodyPr/>
        <a:lstStyle/>
        <a:p>
          <a:endParaRPr lang="en-US"/>
        </a:p>
      </dgm:t>
    </dgm:pt>
    <dgm:pt modelId="{19DD4DB3-9DEC-4316-82F6-E954EA2270BE}" type="sibTrans" cxnId="{67A6BDA8-3338-42C5-AA0C-AD5F72FAD8C9}">
      <dgm:prSet/>
      <dgm:spPr/>
      <dgm:t>
        <a:bodyPr/>
        <a:lstStyle/>
        <a:p>
          <a:endParaRPr lang="en-US"/>
        </a:p>
      </dgm:t>
    </dgm:pt>
    <dgm:pt modelId="{C66B763C-BEAE-4F5D-93FA-4E0A3A035C6B}">
      <dgm:prSet/>
      <dgm:spPr/>
      <dgm:t>
        <a:bodyPr/>
        <a:lstStyle/>
        <a:p>
          <a:r>
            <a:rPr lang="en-US" dirty="0"/>
            <a:t>Doesn’t handle transactions well and is prone to data corruption </a:t>
          </a:r>
        </a:p>
      </dgm:t>
    </dgm:pt>
    <dgm:pt modelId="{D71E2CB5-6507-4582-8FA8-A962B86FEC94}" type="parTrans" cxnId="{E04BFC6B-5AF4-4B87-8EF9-99DDDFC63E23}">
      <dgm:prSet/>
      <dgm:spPr/>
      <dgm:t>
        <a:bodyPr/>
        <a:lstStyle/>
        <a:p>
          <a:endParaRPr lang="en-US"/>
        </a:p>
      </dgm:t>
    </dgm:pt>
    <dgm:pt modelId="{280EC3F2-03E5-43A3-A5A5-AA49A970DFD8}" type="sibTrans" cxnId="{E04BFC6B-5AF4-4B87-8EF9-99DDDFC63E23}">
      <dgm:prSet/>
      <dgm:spPr/>
      <dgm:t>
        <a:bodyPr/>
        <a:lstStyle/>
        <a:p>
          <a:endParaRPr lang="en-US"/>
        </a:p>
      </dgm:t>
    </dgm:pt>
    <dgm:pt modelId="{CB799D86-6DC5-4382-924A-A354EF8C8ABB}">
      <dgm:prSet/>
      <dgm:spPr/>
      <dgm:t>
        <a:bodyPr/>
        <a:lstStyle/>
        <a:p>
          <a:r>
            <a:rPr lang="en-US"/>
            <a:t>Setup and maintenance of hardware</a:t>
          </a:r>
        </a:p>
      </dgm:t>
    </dgm:pt>
    <dgm:pt modelId="{5F2F320A-DECD-48B4-97DB-EAE72574865A}" type="parTrans" cxnId="{113CA030-4BA4-4339-9451-C6B37B8399EC}">
      <dgm:prSet/>
      <dgm:spPr/>
      <dgm:t>
        <a:bodyPr/>
        <a:lstStyle/>
        <a:p>
          <a:endParaRPr lang="en-US"/>
        </a:p>
      </dgm:t>
    </dgm:pt>
    <dgm:pt modelId="{DA1E5BF5-AA36-4036-8C83-40E605C46D03}" type="sibTrans" cxnId="{113CA030-4BA4-4339-9451-C6B37B8399EC}">
      <dgm:prSet/>
      <dgm:spPr/>
      <dgm:t>
        <a:bodyPr/>
        <a:lstStyle/>
        <a:p>
          <a:endParaRPr lang="en-US"/>
        </a:p>
      </dgm:t>
    </dgm:pt>
    <dgm:pt modelId="{5975DA9D-1EDE-4830-8444-32FA4DB33DF0}">
      <dgm:prSet/>
      <dgm:spPr/>
      <dgm:t>
        <a:bodyPr/>
        <a:lstStyle/>
        <a:p>
          <a:r>
            <a:rPr lang="en-US"/>
            <a:t>Initial creation and implementation time</a:t>
          </a:r>
        </a:p>
      </dgm:t>
    </dgm:pt>
    <dgm:pt modelId="{819C19FE-B5E9-4654-80B7-E3C7E0EE7AF1}" type="parTrans" cxnId="{0DF522F2-2ABC-41C2-AD3C-076D67F2811B}">
      <dgm:prSet/>
      <dgm:spPr/>
      <dgm:t>
        <a:bodyPr/>
        <a:lstStyle/>
        <a:p>
          <a:endParaRPr lang="en-US"/>
        </a:p>
      </dgm:t>
    </dgm:pt>
    <dgm:pt modelId="{F18064C6-3130-4099-8167-82A8D37D41EE}" type="sibTrans" cxnId="{0DF522F2-2ABC-41C2-AD3C-076D67F2811B}">
      <dgm:prSet/>
      <dgm:spPr/>
      <dgm:t>
        <a:bodyPr/>
        <a:lstStyle/>
        <a:p>
          <a:endParaRPr lang="en-US"/>
        </a:p>
      </dgm:t>
    </dgm:pt>
    <dgm:pt modelId="{97832C86-7743-4D3A-8BFB-BB6726C4A640}" type="pres">
      <dgm:prSet presAssocID="{F088C94B-48BB-4052-B4DA-6247E63375F4}" presName="linear" presStyleCnt="0">
        <dgm:presLayoutVars>
          <dgm:animLvl val="lvl"/>
          <dgm:resizeHandles val="exact"/>
        </dgm:presLayoutVars>
      </dgm:prSet>
      <dgm:spPr/>
    </dgm:pt>
    <dgm:pt modelId="{68F7FBFF-15FB-4D89-98B9-1CF962BACCAE}" type="pres">
      <dgm:prSet presAssocID="{2B987CFD-D073-4974-96DF-EF99D3D1B4E3}" presName="parentText" presStyleLbl="node1" presStyleIdx="0" presStyleCnt="8">
        <dgm:presLayoutVars>
          <dgm:chMax val="0"/>
          <dgm:bulletEnabled val="1"/>
        </dgm:presLayoutVars>
      </dgm:prSet>
      <dgm:spPr/>
    </dgm:pt>
    <dgm:pt modelId="{7DB436EE-3F20-42B2-B651-5FF58204C61E}" type="pres">
      <dgm:prSet presAssocID="{42DAA82F-AE68-44E2-9771-31782E51DFD5}" presName="spacer" presStyleCnt="0"/>
      <dgm:spPr/>
    </dgm:pt>
    <dgm:pt modelId="{86EA897F-7FFD-4048-BC14-6DB5AC8E6691}" type="pres">
      <dgm:prSet presAssocID="{5EE89098-B511-4671-B529-BE2D8D2CC661}" presName="parentText" presStyleLbl="node1" presStyleIdx="1" presStyleCnt="8">
        <dgm:presLayoutVars>
          <dgm:chMax val="0"/>
          <dgm:bulletEnabled val="1"/>
        </dgm:presLayoutVars>
      </dgm:prSet>
      <dgm:spPr/>
    </dgm:pt>
    <dgm:pt modelId="{A67A83E2-6EFB-4609-886B-EDD647956464}" type="pres">
      <dgm:prSet presAssocID="{DAAFC485-DC8D-4CAB-A66B-344BBC683A7E}" presName="spacer" presStyleCnt="0"/>
      <dgm:spPr/>
    </dgm:pt>
    <dgm:pt modelId="{F6F76E40-86D8-4184-ACF3-0E6E22EECB2A}" type="pres">
      <dgm:prSet presAssocID="{26C2DBB1-7FC0-4A05-9905-C0E6C52A65E9}" presName="parentText" presStyleLbl="node1" presStyleIdx="2" presStyleCnt="8">
        <dgm:presLayoutVars>
          <dgm:chMax val="0"/>
          <dgm:bulletEnabled val="1"/>
        </dgm:presLayoutVars>
      </dgm:prSet>
      <dgm:spPr/>
    </dgm:pt>
    <dgm:pt modelId="{692EBBE4-8FA3-49BA-989A-4FD2ACA25AB0}" type="pres">
      <dgm:prSet presAssocID="{C75E4531-6EB1-4401-A371-E7997DB90303}" presName="spacer" presStyleCnt="0"/>
      <dgm:spPr/>
    </dgm:pt>
    <dgm:pt modelId="{37223B2D-9D2D-4064-9639-CCD10CB8CAC7}" type="pres">
      <dgm:prSet presAssocID="{7114DC5A-D99F-42D0-B79D-640EECDD2875}" presName="parentText" presStyleLbl="node1" presStyleIdx="3" presStyleCnt="8">
        <dgm:presLayoutVars>
          <dgm:chMax val="0"/>
          <dgm:bulletEnabled val="1"/>
        </dgm:presLayoutVars>
      </dgm:prSet>
      <dgm:spPr/>
    </dgm:pt>
    <dgm:pt modelId="{BA166A24-B336-4307-AE29-C809CB425B07}" type="pres">
      <dgm:prSet presAssocID="{6D2E73AE-D278-4DC0-9515-DB09AFD0E9F2}" presName="spacer" presStyleCnt="0"/>
      <dgm:spPr/>
    </dgm:pt>
    <dgm:pt modelId="{17FC7B5B-9DCF-4CE0-8631-D02F2D4870FE}" type="pres">
      <dgm:prSet presAssocID="{0DCDE27A-AD82-4B20-8E83-2AB8C4FCA644}" presName="parentText" presStyleLbl="node1" presStyleIdx="4" presStyleCnt="8">
        <dgm:presLayoutVars>
          <dgm:chMax val="0"/>
          <dgm:bulletEnabled val="1"/>
        </dgm:presLayoutVars>
      </dgm:prSet>
      <dgm:spPr/>
    </dgm:pt>
    <dgm:pt modelId="{D7BA4067-AB93-4010-B55F-7DDB742AB149}" type="pres">
      <dgm:prSet presAssocID="{19DD4DB3-9DEC-4316-82F6-E954EA2270BE}" presName="spacer" presStyleCnt="0"/>
      <dgm:spPr/>
    </dgm:pt>
    <dgm:pt modelId="{72397DF0-FF1D-47BE-B049-D5300534EF23}" type="pres">
      <dgm:prSet presAssocID="{C66B763C-BEAE-4F5D-93FA-4E0A3A035C6B}" presName="parentText" presStyleLbl="node1" presStyleIdx="5" presStyleCnt="8">
        <dgm:presLayoutVars>
          <dgm:chMax val="0"/>
          <dgm:bulletEnabled val="1"/>
        </dgm:presLayoutVars>
      </dgm:prSet>
      <dgm:spPr/>
    </dgm:pt>
    <dgm:pt modelId="{03572AB8-BE58-4394-9979-9007302C929C}" type="pres">
      <dgm:prSet presAssocID="{280EC3F2-03E5-43A3-A5A5-AA49A970DFD8}" presName="spacer" presStyleCnt="0"/>
      <dgm:spPr/>
    </dgm:pt>
    <dgm:pt modelId="{9B773F4F-85F3-4C54-A67E-BB82FC4A71C3}" type="pres">
      <dgm:prSet presAssocID="{CB799D86-6DC5-4382-924A-A354EF8C8ABB}" presName="parentText" presStyleLbl="node1" presStyleIdx="6" presStyleCnt="8">
        <dgm:presLayoutVars>
          <dgm:chMax val="0"/>
          <dgm:bulletEnabled val="1"/>
        </dgm:presLayoutVars>
      </dgm:prSet>
      <dgm:spPr/>
    </dgm:pt>
    <dgm:pt modelId="{43D38C67-64D7-4A66-9403-87BF97D4E8F2}" type="pres">
      <dgm:prSet presAssocID="{DA1E5BF5-AA36-4036-8C83-40E605C46D03}" presName="spacer" presStyleCnt="0"/>
      <dgm:spPr/>
    </dgm:pt>
    <dgm:pt modelId="{88947970-9814-4EE6-80A8-0032B4347345}" type="pres">
      <dgm:prSet presAssocID="{5975DA9D-1EDE-4830-8444-32FA4DB33DF0}" presName="parentText" presStyleLbl="node1" presStyleIdx="7" presStyleCnt="8">
        <dgm:presLayoutVars>
          <dgm:chMax val="0"/>
          <dgm:bulletEnabled val="1"/>
        </dgm:presLayoutVars>
      </dgm:prSet>
      <dgm:spPr/>
    </dgm:pt>
  </dgm:ptLst>
  <dgm:cxnLst>
    <dgm:cxn modelId="{7E161004-D0FE-41B8-99C1-F585E02241FC}" srcId="{F088C94B-48BB-4052-B4DA-6247E63375F4}" destId="{7114DC5A-D99F-42D0-B79D-640EECDD2875}" srcOrd="3" destOrd="0" parTransId="{60767B05-632D-41FD-B455-3050B7A1C881}" sibTransId="{6D2E73AE-D278-4DC0-9515-DB09AFD0E9F2}"/>
    <dgm:cxn modelId="{9A02630E-95DB-4CFE-BEFC-FB4E33661D88}" type="presOf" srcId="{7114DC5A-D99F-42D0-B79D-640EECDD2875}" destId="{37223B2D-9D2D-4064-9639-CCD10CB8CAC7}" srcOrd="0" destOrd="0" presId="urn:microsoft.com/office/officeart/2005/8/layout/vList2"/>
    <dgm:cxn modelId="{66BDB610-9314-4CC9-A738-4BF4E19D165E}" type="presOf" srcId="{C66B763C-BEAE-4F5D-93FA-4E0A3A035C6B}" destId="{72397DF0-FF1D-47BE-B049-D5300534EF23}" srcOrd="0" destOrd="0" presId="urn:microsoft.com/office/officeart/2005/8/layout/vList2"/>
    <dgm:cxn modelId="{9869291A-7A3C-4D8D-B2D1-4D4EDB5B6CC5}" srcId="{F088C94B-48BB-4052-B4DA-6247E63375F4}" destId="{26C2DBB1-7FC0-4A05-9905-C0E6C52A65E9}" srcOrd="2" destOrd="0" parTransId="{179CA0FC-951C-4F70-8E0C-2CCD85C2FFDC}" sibTransId="{C75E4531-6EB1-4401-A371-E7997DB90303}"/>
    <dgm:cxn modelId="{113CA030-4BA4-4339-9451-C6B37B8399EC}" srcId="{F088C94B-48BB-4052-B4DA-6247E63375F4}" destId="{CB799D86-6DC5-4382-924A-A354EF8C8ABB}" srcOrd="6" destOrd="0" parTransId="{5F2F320A-DECD-48B4-97DB-EAE72574865A}" sibTransId="{DA1E5BF5-AA36-4036-8C83-40E605C46D03}"/>
    <dgm:cxn modelId="{01C9BD45-35FC-4E35-8062-CA697A92FB39}" type="presOf" srcId="{5EE89098-B511-4671-B529-BE2D8D2CC661}" destId="{86EA897F-7FFD-4048-BC14-6DB5AC8E6691}" srcOrd="0" destOrd="0" presId="urn:microsoft.com/office/officeart/2005/8/layout/vList2"/>
    <dgm:cxn modelId="{7CACE967-BBE4-481D-8371-95D0574A3913}" type="presOf" srcId="{0DCDE27A-AD82-4B20-8E83-2AB8C4FCA644}" destId="{17FC7B5B-9DCF-4CE0-8631-D02F2D4870FE}" srcOrd="0" destOrd="0" presId="urn:microsoft.com/office/officeart/2005/8/layout/vList2"/>
    <dgm:cxn modelId="{E04BFC6B-5AF4-4B87-8EF9-99DDDFC63E23}" srcId="{F088C94B-48BB-4052-B4DA-6247E63375F4}" destId="{C66B763C-BEAE-4F5D-93FA-4E0A3A035C6B}" srcOrd="5" destOrd="0" parTransId="{D71E2CB5-6507-4582-8FA8-A962B86FEC94}" sibTransId="{280EC3F2-03E5-43A3-A5A5-AA49A970DFD8}"/>
    <dgm:cxn modelId="{CB342D59-5BD7-460C-8137-025AD61A8FC5}" type="presOf" srcId="{5975DA9D-1EDE-4830-8444-32FA4DB33DF0}" destId="{88947970-9814-4EE6-80A8-0032B4347345}" srcOrd="0" destOrd="0" presId="urn:microsoft.com/office/officeart/2005/8/layout/vList2"/>
    <dgm:cxn modelId="{67A6BDA8-3338-42C5-AA0C-AD5F72FAD8C9}" srcId="{F088C94B-48BB-4052-B4DA-6247E63375F4}" destId="{0DCDE27A-AD82-4B20-8E83-2AB8C4FCA644}" srcOrd="4" destOrd="0" parTransId="{84056086-487A-4A2A-A800-8E2ECC37545A}" sibTransId="{19DD4DB3-9DEC-4316-82F6-E954EA2270BE}"/>
    <dgm:cxn modelId="{3B1808AC-5156-4F6D-807A-131F3A146429}" type="presOf" srcId="{26C2DBB1-7FC0-4A05-9905-C0E6C52A65E9}" destId="{F6F76E40-86D8-4184-ACF3-0E6E22EECB2A}" srcOrd="0" destOrd="0" presId="urn:microsoft.com/office/officeart/2005/8/layout/vList2"/>
    <dgm:cxn modelId="{130CBCB3-F717-45FB-B29C-E0A1AD31D1AC}" type="presOf" srcId="{CB799D86-6DC5-4382-924A-A354EF8C8ABB}" destId="{9B773F4F-85F3-4C54-A67E-BB82FC4A71C3}" srcOrd="0" destOrd="0" presId="urn:microsoft.com/office/officeart/2005/8/layout/vList2"/>
    <dgm:cxn modelId="{C85E70C3-D554-42E2-9EC0-FF52A6C63955}" type="presOf" srcId="{F088C94B-48BB-4052-B4DA-6247E63375F4}" destId="{97832C86-7743-4D3A-8BFB-BB6726C4A640}" srcOrd="0" destOrd="0" presId="urn:microsoft.com/office/officeart/2005/8/layout/vList2"/>
    <dgm:cxn modelId="{32E3F9C7-62EF-4E1C-AA3A-D6D240169E96}" srcId="{F088C94B-48BB-4052-B4DA-6247E63375F4}" destId="{5EE89098-B511-4671-B529-BE2D8D2CC661}" srcOrd="1" destOrd="0" parTransId="{1C62049F-59BE-4355-A00C-BFE9412C94AA}" sibTransId="{DAAFC485-DC8D-4CAB-A66B-344BBC683A7E}"/>
    <dgm:cxn modelId="{D2BAA2E0-90CE-43C8-8EFF-DD78EEDC16D7}" srcId="{F088C94B-48BB-4052-B4DA-6247E63375F4}" destId="{2B987CFD-D073-4974-96DF-EF99D3D1B4E3}" srcOrd="0" destOrd="0" parTransId="{721D4BA3-47DC-4B5B-B6B5-8932F392325C}" sibTransId="{42DAA82F-AE68-44E2-9771-31782E51DFD5}"/>
    <dgm:cxn modelId="{BEC506EA-CBDE-4987-A837-3138BF2FEA4B}" type="presOf" srcId="{2B987CFD-D073-4974-96DF-EF99D3D1B4E3}" destId="{68F7FBFF-15FB-4D89-98B9-1CF962BACCAE}" srcOrd="0" destOrd="0" presId="urn:microsoft.com/office/officeart/2005/8/layout/vList2"/>
    <dgm:cxn modelId="{0DF522F2-2ABC-41C2-AD3C-076D67F2811B}" srcId="{F088C94B-48BB-4052-B4DA-6247E63375F4}" destId="{5975DA9D-1EDE-4830-8444-32FA4DB33DF0}" srcOrd="7" destOrd="0" parTransId="{819C19FE-B5E9-4654-80B7-E3C7E0EE7AF1}" sibTransId="{F18064C6-3130-4099-8167-82A8D37D41EE}"/>
    <dgm:cxn modelId="{D5C21805-227C-48E4-B0EC-4CD9A20809D9}" type="presParOf" srcId="{97832C86-7743-4D3A-8BFB-BB6726C4A640}" destId="{68F7FBFF-15FB-4D89-98B9-1CF962BACCAE}" srcOrd="0" destOrd="0" presId="urn:microsoft.com/office/officeart/2005/8/layout/vList2"/>
    <dgm:cxn modelId="{E746943C-3693-4262-B84B-39416FE1C3F0}" type="presParOf" srcId="{97832C86-7743-4D3A-8BFB-BB6726C4A640}" destId="{7DB436EE-3F20-42B2-B651-5FF58204C61E}" srcOrd="1" destOrd="0" presId="urn:microsoft.com/office/officeart/2005/8/layout/vList2"/>
    <dgm:cxn modelId="{97B46B30-737C-4A30-AE87-5A4F4D68911F}" type="presParOf" srcId="{97832C86-7743-4D3A-8BFB-BB6726C4A640}" destId="{86EA897F-7FFD-4048-BC14-6DB5AC8E6691}" srcOrd="2" destOrd="0" presId="urn:microsoft.com/office/officeart/2005/8/layout/vList2"/>
    <dgm:cxn modelId="{BA7144A1-FDAA-4E9E-AC67-0D0839B9FDAF}" type="presParOf" srcId="{97832C86-7743-4D3A-8BFB-BB6726C4A640}" destId="{A67A83E2-6EFB-4609-886B-EDD647956464}" srcOrd="3" destOrd="0" presId="urn:microsoft.com/office/officeart/2005/8/layout/vList2"/>
    <dgm:cxn modelId="{A35D2767-70C1-4AE2-BF20-7D4CBE0CE475}" type="presParOf" srcId="{97832C86-7743-4D3A-8BFB-BB6726C4A640}" destId="{F6F76E40-86D8-4184-ACF3-0E6E22EECB2A}" srcOrd="4" destOrd="0" presId="urn:microsoft.com/office/officeart/2005/8/layout/vList2"/>
    <dgm:cxn modelId="{1C4D3AA5-D135-413E-B923-1AA628CF8A70}" type="presParOf" srcId="{97832C86-7743-4D3A-8BFB-BB6726C4A640}" destId="{692EBBE4-8FA3-49BA-989A-4FD2ACA25AB0}" srcOrd="5" destOrd="0" presId="urn:microsoft.com/office/officeart/2005/8/layout/vList2"/>
    <dgm:cxn modelId="{D32A4951-6AD5-4443-AA21-15CDA9C4D60A}" type="presParOf" srcId="{97832C86-7743-4D3A-8BFB-BB6726C4A640}" destId="{37223B2D-9D2D-4064-9639-CCD10CB8CAC7}" srcOrd="6" destOrd="0" presId="urn:microsoft.com/office/officeart/2005/8/layout/vList2"/>
    <dgm:cxn modelId="{964D814C-05A1-49F8-9A58-96779F7397F9}" type="presParOf" srcId="{97832C86-7743-4D3A-8BFB-BB6726C4A640}" destId="{BA166A24-B336-4307-AE29-C809CB425B07}" srcOrd="7" destOrd="0" presId="urn:microsoft.com/office/officeart/2005/8/layout/vList2"/>
    <dgm:cxn modelId="{A2C68F83-408D-45CB-AFE9-85E545CE5AF4}" type="presParOf" srcId="{97832C86-7743-4D3A-8BFB-BB6726C4A640}" destId="{17FC7B5B-9DCF-4CE0-8631-D02F2D4870FE}" srcOrd="8" destOrd="0" presId="urn:microsoft.com/office/officeart/2005/8/layout/vList2"/>
    <dgm:cxn modelId="{9A828E7F-A486-4024-9367-677E09FD0553}" type="presParOf" srcId="{97832C86-7743-4D3A-8BFB-BB6726C4A640}" destId="{D7BA4067-AB93-4010-B55F-7DDB742AB149}" srcOrd="9" destOrd="0" presId="urn:microsoft.com/office/officeart/2005/8/layout/vList2"/>
    <dgm:cxn modelId="{0115D677-8C60-4FD8-BB1A-1DB7B9B8F1A6}" type="presParOf" srcId="{97832C86-7743-4D3A-8BFB-BB6726C4A640}" destId="{72397DF0-FF1D-47BE-B049-D5300534EF23}" srcOrd="10" destOrd="0" presId="urn:microsoft.com/office/officeart/2005/8/layout/vList2"/>
    <dgm:cxn modelId="{BA8757FE-2332-4CBD-852D-1E33A339D586}" type="presParOf" srcId="{97832C86-7743-4D3A-8BFB-BB6726C4A640}" destId="{03572AB8-BE58-4394-9979-9007302C929C}" srcOrd="11" destOrd="0" presId="urn:microsoft.com/office/officeart/2005/8/layout/vList2"/>
    <dgm:cxn modelId="{78E5C7EF-120C-4A4F-A2EB-0AEB9A365B54}" type="presParOf" srcId="{97832C86-7743-4D3A-8BFB-BB6726C4A640}" destId="{9B773F4F-85F3-4C54-A67E-BB82FC4A71C3}" srcOrd="12" destOrd="0" presId="urn:microsoft.com/office/officeart/2005/8/layout/vList2"/>
    <dgm:cxn modelId="{2244E2F1-905C-4DDE-A7C0-BEBF60DAADE0}" type="presParOf" srcId="{97832C86-7743-4D3A-8BFB-BB6726C4A640}" destId="{43D38C67-64D7-4A66-9403-87BF97D4E8F2}" srcOrd="13" destOrd="0" presId="urn:microsoft.com/office/officeart/2005/8/layout/vList2"/>
    <dgm:cxn modelId="{FD0A4F2F-2F60-4974-BF95-2AE8A41A6911}" type="presParOf" srcId="{97832C86-7743-4D3A-8BFB-BB6726C4A640}" destId="{88947970-9814-4EE6-80A8-0032B4347345}"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C1A342-E92A-4587-886F-0CB2584BD3C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F58E1B7-E6C9-474C-B007-A6ACD62D4F9E}">
      <dgm:prSet/>
      <dgm:spPr/>
      <dgm:t>
        <a:bodyPr/>
        <a:lstStyle/>
        <a:p>
          <a:pPr>
            <a:defRPr cap="all"/>
          </a:pPr>
          <a:r>
            <a:rPr lang="en-US" dirty="0"/>
            <a:t>Reduced MVC Architecture</a:t>
          </a:r>
        </a:p>
      </dgm:t>
    </dgm:pt>
    <dgm:pt modelId="{24F31EBC-2EE0-419B-8E69-422BAD1550D4}" type="parTrans" cxnId="{12FF0B47-1C28-4FB7-ADA3-74919AD0AFF4}">
      <dgm:prSet/>
      <dgm:spPr/>
      <dgm:t>
        <a:bodyPr/>
        <a:lstStyle/>
        <a:p>
          <a:endParaRPr lang="en-US"/>
        </a:p>
      </dgm:t>
    </dgm:pt>
    <dgm:pt modelId="{C54460AE-68D8-4A5F-B768-A6A9A2D7E537}" type="sibTrans" cxnId="{12FF0B47-1C28-4FB7-ADA3-74919AD0AFF4}">
      <dgm:prSet/>
      <dgm:spPr/>
      <dgm:t>
        <a:bodyPr/>
        <a:lstStyle/>
        <a:p>
          <a:endParaRPr lang="en-US"/>
        </a:p>
      </dgm:t>
    </dgm:pt>
    <dgm:pt modelId="{2A2E5A53-CC50-4952-87FC-A03F5D6633A5}">
      <dgm:prSet/>
      <dgm:spPr/>
      <dgm:t>
        <a:bodyPr/>
        <a:lstStyle/>
        <a:p>
          <a:pPr>
            <a:defRPr cap="all"/>
          </a:pPr>
          <a:r>
            <a:rPr lang="en-US" dirty="0"/>
            <a:t>Firebase database</a:t>
          </a:r>
        </a:p>
      </dgm:t>
    </dgm:pt>
    <dgm:pt modelId="{EAEBB277-E6DF-40E0-B8A0-3C294E8011AB}" type="parTrans" cxnId="{A8B6A5D0-B57E-465F-9DCE-97E47BF64F07}">
      <dgm:prSet/>
      <dgm:spPr/>
      <dgm:t>
        <a:bodyPr/>
        <a:lstStyle/>
        <a:p>
          <a:endParaRPr lang="en-US"/>
        </a:p>
      </dgm:t>
    </dgm:pt>
    <dgm:pt modelId="{180C7045-C85E-4DE3-B988-31BA23DDB2C6}" type="sibTrans" cxnId="{A8B6A5D0-B57E-465F-9DCE-97E47BF64F07}">
      <dgm:prSet/>
      <dgm:spPr/>
      <dgm:t>
        <a:bodyPr/>
        <a:lstStyle/>
        <a:p>
          <a:endParaRPr lang="en-US"/>
        </a:p>
      </dgm:t>
    </dgm:pt>
    <dgm:pt modelId="{C67452A1-8791-4943-9656-B012A24DCCD5}" type="pres">
      <dgm:prSet presAssocID="{33C1A342-E92A-4587-886F-0CB2584BD3C8}" presName="root" presStyleCnt="0">
        <dgm:presLayoutVars>
          <dgm:dir/>
          <dgm:resizeHandles val="exact"/>
        </dgm:presLayoutVars>
      </dgm:prSet>
      <dgm:spPr/>
    </dgm:pt>
    <dgm:pt modelId="{02602E1A-473F-4952-944D-8FDF672AD15F}" type="pres">
      <dgm:prSet presAssocID="{4F58E1B7-E6C9-474C-B007-A6ACD62D4F9E}" presName="compNode" presStyleCnt="0"/>
      <dgm:spPr/>
    </dgm:pt>
    <dgm:pt modelId="{0D2745AF-3FEA-4313-85E3-C5023D78066D}" type="pres">
      <dgm:prSet presAssocID="{4F58E1B7-E6C9-474C-B007-A6ACD62D4F9E}" presName="iconBgRect" presStyleLbl="bgShp" presStyleIdx="0" presStyleCnt="2"/>
      <dgm:spPr/>
    </dgm:pt>
    <dgm:pt modelId="{EEB43509-E812-49C9-936A-93CFEF883D8A}" type="pres">
      <dgm:prSet presAssocID="{4F58E1B7-E6C9-474C-B007-A6ACD62D4F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E5F5B32A-AFBF-43C8-82F2-B78DC3B2C2AA}" type="pres">
      <dgm:prSet presAssocID="{4F58E1B7-E6C9-474C-B007-A6ACD62D4F9E}" presName="spaceRect" presStyleCnt="0"/>
      <dgm:spPr/>
    </dgm:pt>
    <dgm:pt modelId="{EDD07066-3EF7-45B4-B597-636CC589E8A8}" type="pres">
      <dgm:prSet presAssocID="{4F58E1B7-E6C9-474C-B007-A6ACD62D4F9E}" presName="textRect" presStyleLbl="revTx" presStyleIdx="0" presStyleCnt="2">
        <dgm:presLayoutVars>
          <dgm:chMax val="1"/>
          <dgm:chPref val="1"/>
        </dgm:presLayoutVars>
      </dgm:prSet>
      <dgm:spPr/>
    </dgm:pt>
    <dgm:pt modelId="{9B7C7FB6-A22C-4D9A-ADA4-6692D09361B3}" type="pres">
      <dgm:prSet presAssocID="{C54460AE-68D8-4A5F-B768-A6A9A2D7E537}" presName="sibTrans" presStyleCnt="0"/>
      <dgm:spPr/>
    </dgm:pt>
    <dgm:pt modelId="{286D47E2-C4E6-4375-AD44-6CEAF1A81281}" type="pres">
      <dgm:prSet presAssocID="{2A2E5A53-CC50-4952-87FC-A03F5D6633A5}" presName="compNode" presStyleCnt="0"/>
      <dgm:spPr/>
    </dgm:pt>
    <dgm:pt modelId="{84A7FE55-7CF6-4879-9394-9F31932C5983}" type="pres">
      <dgm:prSet presAssocID="{2A2E5A53-CC50-4952-87FC-A03F5D6633A5}" presName="iconBgRect" presStyleLbl="bgShp" presStyleIdx="1" presStyleCnt="2"/>
      <dgm:spPr/>
    </dgm:pt>
    <dgm:pt modelId="{5B50856A-0260-4E22-8F43-8B72DFD1F1DC}" type="pres">
      <dgm:prSet presAssocID="{2A2E5A53-CC50-4952-87FC-A03F5D6633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43DB91E-C887-4A74-9323-1326E3887EB3}" type="pres">
      <dgm:prSet presAssocID="{2A2E5A53-CC50-4952-87FC-A03F5D6633A5}" presName="spaceRect" presStyleCnt="0"/>
      <dgm:spPr/>
    </dgm:pt>
    <dgm:pt modelId="{4CB85E46-8BB0-4262-B79E-673BC60BAC7B}" type="pres">
      <dgm:prSet presAssocID="{2A2E5A53-CC50-4952-87FC-A03F5D6633A5}" presName="textRect" presStyleLbl="revTx" presStyleIdx="1" presStyleCnt="2">
        <dgm:presLayoutVars>
          <dgm:chMax val="1"/>
          <dgm:chPref val="1"/>
        </dgm:presLayoutVars>
      </dgm:prSet>
      <dgm:spPr/>
    </dgm:pt>
  </dgm:ptLst>
  <dgm:cxnLst>
    <dgm:cxn modelId="{7DB2DD5D-2DD1-4489-8F1E-0A5EEB26C7BE}" type="presOf" srcId="{4F58E1B7-E6C9-474C-B007-A6ACD62D4F9E}" destId="{EDD07066-3EF7-45B4-B597-636CC589E8A8}" srcOrd="0" destOrd="0" presId="urn:microsoft.com/office/officeart/2018/5/layout/IconCircleLabelList"/>
    <dgm:cxn modelId="{12FF0B47-1C28-4FB7-ADA3-74919AD0AFF4}" srcId="{33C1A342-E92A-4587-886F-0CB2584BD3C8}" destId="{4F58E1B7-E6C9-474C-B007-A6ACD62D4F9E}" srcOrd="0" destOrd="0" parTransId="{24F31EBC-2EE0-419B-8E69-422BAD1550D4}" sibTransId="{C54460AE-68D8-4A5F-B768-A6A9A2D7E537}"/>
    <dgm:cxn modelId="{78FFB4C5-767A-4CF6-A1F2-2C35C3AE00AF}" type="presOf" srcId="{33C1A342-E92A-4587-886F-0CB2584BD3C8}" destId="{C67452A1-8791-4943-9656-B012A24DCCD5}" srcOrd="0" destOrd="0" presId="urn:microsoft.com/office/officeart/2018/5/layout/IconCircleLabelList"/>
    <dgm:cxn modelId="{A8B6A5D0-B57E-465F-9DCE-97E47BF64F07}" srcId="{33C1A342-E92A-4587-886F-0CB2584BD3C8}" destId="{2A2E5A53-CC50-4952-87FC-A03F5D6633A5}" srcOrd="1" destOrd="0" parTransId="{EAEBB277-E6DF-40E0-B8A0-3C294E8011AB}" sibTransId="{180C7045-C85E-4DE3-B988-31BA23DDB2C6}"/>
    <dgm:cxn modelId="{495FD8D0-AF59-4DE5-A3D1-37112F0AB906}" type="presOf" srcId="{2A2E5A53-CC50-4952-87FC-A03F5D6633A5}" destId="{4CB85E46-8BB0-4262-B79E-673BC60BAC7B}" srcOrd="0" destOrd="0" presId="urn:microsoft.com/office/officeart/2018/5/layout/IconCircleLabelList"/>
    <dgm:cxn modelId="{A05F7180-5281-4B4F-A61C-F985E63C840C}" type="presParOf" srcId="{C67452A1-8791-4943-9656-B012A24DCCD5}" destId="{02602E1A-473F-4952-944D-8FDF672AD15F}" srcOrd="0" destOrd="0" presId="urn:microsoft.com/office/officeart/2018/5/layout/IconCircleLabelList"/>
    <dgm:cxn modelId="{DF1E88AC-2915-458D-9B5F-7320ECC2460D}" type="presParOf" srcId="{02602E1A-473F-4952-944D-8FDF672AD15F}" destId="{0D2745AF-3FEA-4313-85E3-C5023D78066D}" srcOrd="0" destOrd="0" presId="urn:microsoft.com/office/officeart/2018/5/layout/IconCircleLabelList"/>
    <dgm:cxn modelId="{9A1AA823-0B3D-4E0F-A728-681FE4BA62D4}" type="presParOf" srcId="{02602E1A-473F-4952-944D-8FDF672AD15F}" destId="{EEB43509-E812-49C9-936A-93CFEF883D8A}" srcOrd="1" destOrd="0" presId="urn:microsoft.com/office/officeart/2018/5/layout/IconCircleLabelList"/>
    <dgm:cxn modelId="{15B22540-53A1-46D4-A545-35E4CB2559DA}" type="presParOf" srcId="{02602E1A-473F-4952-944D-8FDF672AD15F}" destId="{E5F5B32A-AFBF-43C8-82F2-B78DC3B2C2AA}" srcOrd="2" destOrd="0" presId="urn:microsoft.com/office/officeart/2018/5/layout/IconCircleLabelList"/>
    <dgm:cxn modelId="{4DF89D4E-91EF-4F32-A505-F79BA6F4FF54}" type="presParOf" srcId="{02602E1A-473F-4952-944D-8FDF672AD15F}" destId="{EDD07066-3EF7-45B4-B597-636CC589E8A8}" srcOrd="3" destOrd="0" presId="urn:microsoft.com/office/officeart/2018/5/layout/IconCircleLabelList"/>
    <dgm:cxn modelId="{25DDB89A-7FA9-4554-A62A-2599CE77E0E8}" type="presParOf" srcId="{C67452A1-8791-4943-9656-B012A24DCCD5}" destId="{9B7C7FB6-A22C-4D9A-ADA4-6692D09361B3}" srcOrd="1" destOrd="0" presId="urn:microsoft.com/office/officeart/2018/5/layout/IconCircleLabelList"/>
    <dgm:cxn modelId="{A699C028-4785-40C5-86A6-D7C3B95B049D}" type="presParOf" srcId="{C67452A1-8791-4943-9656-B012A24DCCD5}" destId="{286D47E2-C4E6-4375-AD44-6CEAF1A81281}" srcOrd="2" destOrd="0" presId="urn:microsoft.com/office/officeart/2018/5/layout/IconCircleLabelList"/>
    <dgm:cxn modelId="{4AC9935D-6B35-43D0-B33F-939FC227449B}" type="presParOf" srcId="{286D47E2-C4E6-4375-AD44-6CEAF1A81281}" destId="{84A7FE55-7CF6-4879-9394-9F31932C5983}" srcOrd="0" destOrd="0" presId="urn:microsoft.com/office/officeart/2018/5/layout/IconCircleLabelList"/>
    <dgm:cxn modelId="{C8D2F8B3-5A6B-4AD1-88F9-2A31CAE9B0FF}" type="presParOf" srcId="{286D47E2-C4E6-4375-AD44-6CEAF1A81281}" destId="{5B50856A-0260-4E22-8F43-8B72DFD1F1DC}" srcOrd="1" destOrd="0" presId="urn:microsoft.com/office/officeart/2018/5/layout/IconCircleLabelList"/>
    <dgm:cxn modelId="{60E68738-3A6B-465F-9E46-DCD74DCDC0FD}" type="presParOf" srcId="{286D47E2-C4E6-4375-AD44-6CEAF1A81281}" destId="{843DB91E-C887-4A74-9323-1326E3887EB3}" srcOrd="2" destOrd="0" presId="urn:microsoft.com/office/officeart/2018/5/layout/IconCircleLabelList"/>
    <dgm:cxn modelId="{22958685-3704-4009-8444-51CA333E4B6D}" type="presParOf" srcId="{286D47E2-C4E6-4375-AD44-6CEAF1A81281}" destId="{4CB85E46-8BB0-4262-B79E-673BC60BAC7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51F68B-DD58-446D-9A7A-FE1A4B79854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73CE4BD-405B-4E85-94C1-61F449377D39}">
      <dgm:prSet/>
      <dgm:spPr/>
      <dgm:t>
        <a:bodyPr/>
        <a:lstStyle/>
        <a:p>
          <a:r>
            <a:rPr lang="en-US"/>
            <a:t>Same simplified MVC architecture from solution 1</a:t>
          </a:r>
        </a:p>
      </dgm:t>
    </dgm:pt>
    <dgm:pt modelId="{9AB2C290-FE0A-404F-9087-CD4A81EE2D69}" type="parTrans" cxnId="{BA9AD1FE-B26F-44C4-BFE6-1E23A1E849CB}">
      <dgm:prSet/>
      <dgm:spPr/>
      <dgm:t>
        <a:bodyPr/>
        <a:lstStyle/>
        <a:p>
          <a:endParaRPr lang="en-US"/>
        </a:p>
      </dgm:t>
    </dgm:pt>
    <dgm:pt modelId="{AD2B5856-F0EC-4681-87EC-EDCA6F30E8FE}" type="sibTrans" cxnId="{BA9AD1FE-B26F-44C4-BFE6-1E23A1E849CB}">
      <dgm:prSet/>
      <dgm:spPr/>
      <dgm:t>
        <a:bodyPr/>
        <a:lstStyle/>
        <a:p>
          <a:endParaRPr lang="en-US"/>
        </a:p>
      </dgm:t>
    </dgm:pt>
    <dgm:pt modelId="{A8FD1308-2967-41DB-A739-8A05B098D4DA}">
      <dgm:prSet/>
      <dgm:spPr/>
      <dgm:t>
        <a:bodyPr/>
        <a:lstStyle/>
        <a:p>
          <a:r>
            <a:rPr lang="en-US"/>
            <a:t>Now is firebase integrated</a:t>
          </a:r>
        </a:p>
      </dgm:t>
    </dgm:pt>
    <dgm:pt modelId="{9021741F-5867-45C5-9E18-8F4344FE0030}" type="parTrans" cxnId="{C86BB27D-C03E-42CA-AFBD-DA00D5CDBC60}">
      <dgm:prSet/>
      <dgm:spPr/>
      <dgm:t>
        <a:bodyPr/>
        <a:lstStyle/>
        <a:p>
          <a:endParaRPr lang="en-US"/>
        </a:p>
      </dgm:t>
    </dgm:pt>
    <dgm:pt modelId="{C707DE3D-87C1-46F6-9397-C8FE26636E7D}" type="sibTrans" cxnId="{C86BB27D-C03E-42CA-AFBD-DA00D5CDBC60}">
      <dgm:prSet/>
      <dgm:spPr/>
      <dgm:t>
        <a:bodyPr/>
        <a:lstStyle/>
        <a:p>
          <a:endParaRPr lang="en-US"/>
        </a:p>
      </dgm:t>
    </dgm:pt>
    <dgm:pt modelId="{CF5377C6-28F3-4F4A-8B57-817F645639EF}">
      <dgm:prSet/>
      <dgm:spPr/>
      <dgm:t>
        <a:bodyPr/>
        <a:lstStyle/>
        <a:p>
          <a:r>
            <a:rPr lang="en-US" dirty="0"/>
            <a:t>Added functionality of a dynamic topic list</a:t>
          </a:r>
        </a:p>
      </dgm:t>
    </dgm:pt>
    <dgm:pt modelId="{7819AB0D-9DC9-4D31-B333-016EC9FF2429}" type="parTrans" cxnId="{A9F8A63D-276F-45A3-BDEC-EA5C9D14756D}">
      <dgm:prSet/>
      <dgm:spPr/>
      <dgm:t>
        <a:bodyPr/>
        <a:lstStyle/>
        <a:p>
          <a:endParaRPr lang="en-US"/>
        </a:p>
      </dgm:t>
    </dgm:pt>
    <dgm:pt modelId="{527113C6-6255-43D5-BBDE-D92AE42DB954}" type="sibTrans" cxnId="{A9F8A63D-276F-45A3-BDEC-EA5C9D14756D}">
      <dgm:prSet/>
      <dgm:spPr/>
      <dgm:t>
        <a:bodyPr/>
        <a:lstStyle/>
        <a:p>
          <a:endParaRPr lang="en-US"/>
        </a:p>
      </dgm:t>
    </dgm:pt>
    <dgm:pt modelId="{4ACD3249-6438-45A6-8C54-AA61E084B970}" type="pres">
      <dgm:prSet presAssocID="{D151F68B-DD58-446D-9A7A-FE1A4B79854F}" presName="outerComposite" presStyleCnt="0">
        <dgm:presLayoutVars>
          <dgm:chMax val="5"/>
          <dgm:dir/>
          <dgm:resizeHandles val="exact"/>
        </dgm:presLayoutVars>
      </dgm:prSet>
      <dgm:spPr/>
    </dgm:pt>
    <dgm:pt modelId="{285658ED-EA3B-468A-AF02-491A06132F65}" type="pres">
      <dgm:prSet presAssocID="{D151F68B-DD58-446D-9A7A-FE1A4B79854F}" presName="dummyMaxCanvas" presStyleCnt="0">
        <dgm:presLayoutVars/>
      </dgm:prSet>
      <dgm:spPr/>
    </dgm:pt>
    <dgm:pt modelId="{1441AD12-E9E9-4149-92B6-4D1133F49050}" type="pres">
      <dgm:prSet presAssocID="{D151F68B-DD58-446D-9A7A-FE1A4B79854F}" presName="ThreeNodes_1" presStyleLbl="node1" presStyleIdx="0" presStyleCnt="3">
        <dgm:presLayoutVars>
          <dgm:bulletEnabled val="1"/>
        </dgm:presLayoutVars>
      </dgm:prSet>
      <dgm:spPr/>
    </dgm:pt>
    <dgm:pt modelId="{7685BCF5-CE4E-4AC7-A51A-F576847ACB69}" type="pres">
      <dgm:prSet presAssocID="{D151F68B-DD58-446D-9A7A-FE1A4B79854F}" presName="ThreeNodes_2" presStyleLbl="node1" presStyleIdx="1" presStyleCnt="3">
        <dgm:presLayoutVars>
          <dgm:bulletEnabled val="1"/>
        </dgm:presLayoutVars>
      </dgm:prSet>
      <dgm:spPr/>
    </dgm:pt>
    <dgm:pt modelId="{DBE87A0D-BCB2-4D2A-944C-00E816AE0E9F}" type="pres">
      <dgm:prSet presAssocID="{D151F68B-DD58-446D-9A7A-FE1A4B79854F}" presName="ThreeNodes_3" presStyleLbl="node1" presStyleIdx="2" presStyleCnt="3">
        <dgm:presLayoutVars>
          <dgm:bulletEnabled val="1"/>
        </dgm:presLayoutVars>
      </dgm:prSet>
      <dgm:spPr/>
    </dgm:pt>
    <dgm:pt modelId="{B006EE62-56D0-4E3E-980A-4AD1A7B8F6A3}" type="pres">
      <dgm:prSet presAssocID="{D151F68B-DD58-446D-9A7A-FE1A4B79854F}" presName="ThreeConn_1-2" presStyleLbl="fgAccFollowNode1" presStyleIdx="0" presStyleCnt="2">
        <dgm:presLayoutVars>
          <dgm:bulletEnabled val="1"/>
        </dgm:presLayoutVars>
      </dgm:prSet>
      <dgm:spPr/>
    </dgm:pt>
    <dgm:pt modelId="{D3F37066-81C6-47B1-9C63-137AF5C8756F}" type="pres">
      <dgm:prSet presAssocID="{D151F68B-DD58-446D-9A7A-FE1A4B79854F}" presName="ThreeConn_2-3" presStyleLbl="fgAccFollowNode1" presStyleIdx="1" presStyleCnt="2">
        <dgm:presLayoutVars>
          <dgm:bulletEnabled val="1"/>
        </dgm:presLayoutVars>
      </dgm:prSet>
      <dgm:spPr/>
    </dgm:pt>
    <dgm:pt modelId="{73B7890A-2D82-4753-95C6-5B1D63F9A067}" type="pres">
      <dgm:prSet presAssocID="{D151F68B-DD58-446D-9A7A-FE1A4B79854F}" presName="ThreeNodes_1_text" presStyleLbl="node1" presStyleIdx="2" presStyleCnt="3">
        <dgm:presLayoutVars>
          <dgm:bulletEnabled val="1"/>
        </dgm:presLayoutVars>
      </dgm:prSet>
      <dgm:spPr/>
    </dgm:pt>
    <dgm:pt modelId="{C6111D1D-626A-4B4F-A84C-41AB843061FA}" type="pres">
      <dgm:prSet presAssocID="{D151F68B-DD58-446D-9A7A-FE1A4B79854F}" presName="ThreeNodes_2_text" presStyleLbl="node1" presStyleIdx="2" presStyleCnt="3">
        <dgm:presLayoutVars>
          <dgm:bulletEnabled val="1"/>
        </dgm:presLayoutVars>
      </dgm:prSet>
      <dgm:spPr/>
    </dgm:pt>
    <dgm:pt modelId="{63EFE632-EC45-4238-9A2A-858F3EC24658}" type="pres">
      <dgm:prSet presAssocID="{D151F68B-DD58-446D-9A7A-FE1A4B79854F}" presName="ThreeNodes_3_text" presStyleLbl="node1" presStyleIdx="2" presStyleCnt="3">
        <dgm:presLayoutVars>
          <dgm:bulletEnabled val="1"/>
        </dgm:presLayoutVars>
      </dgm:prSet>
      <dgm:spPr/>
    </dgm:pt>
  </dgm:ptLst>
  <dgm:cxnLst>
    <dgm:cxn modelId="{8798AD17-39E7-4EE2-A9D2-AE69652CBE2F}" type="presOf" srcId="{D73CE4BD-405B-4E85-94C1-61F449377D39}" destId="{1441AD12-E9E9-4149-92B6-4D1133F49050}" srcOrd="0" destOrd="0" presId="urn:microsoft.com/office/officeart/2005/8/layout/vProcess5"/>
    <dgm:cxn modelId="{56166C35-071C-463C-A542-3D3BB3D2D5C6}" type="presOf" srcId="{D73CE4BD-405B-4E85-94C1-61F449377D39}" destId="{73B7890A-2D82-4753-95C6-5B1D63F9A067}" srcOrd="1" destOrd="0" presId="urn:microsoft.com/office/officeart/2005/8/layout/vProcess5"/>
    <dgm:cxn modelId="{A9F8A63D-276F-45A3-BDEC-EA5C9D14756D}" srcId="{D151F68B-DD58-446D-9A7A-FE1A4B79854F}" destId="{CF5377C6-28F3-4F4A-8B57-817F645639EF}" srcOrd="2" destOrd="0" parTransId="{7819AB0D-9DC9-4D31-B333-016EC9FF2429}" sibTransId="{527113C6-6255-43D5-BBDE-D92AE42DB954}"/>
    <dgm:cxn modelId="{FE1FF75C-4C63-4678-BC8A-DA2F5F110A64}" type="presOf" srcId="{CF5377C6-28F3-4F4A-8B57-817F645639EF}" destId="{63EFE632-EC45-4238-9A2A-858F3EC24658}" srcOrd="1" destOrd="0" presId="urn:microsoft.com/office/officeart/2005/8/layout/vProcess5"/>
    <dgm:cxn modelId="{EF777643-4B27-4E30-BFDB-741C38468ED7}" type="presOf" srcId="{A8FD1308-2967-41DB-A739-8A05B098D4DA}" destId="{C6111D1D-626A-4B4F-A84C-41AB843061FA}" srcOrd="1" destOrd="0" presId="urn:microsoft.com/office/officeart/2005/8/layout/vProcess5"/>
    <dgm:cxn modelId="{C86BB27D-C03E-42CA-AFBD-DA00D5CDBC60}" srcId="{D151F68B-DD58-446D-9A7A-FE1A4B79854F}" destId="{A8FD1308-2967-41DB-A739-8A05B098D4DA}" srcOrd="1" destOrd="0" parTransId="{9021741F-5867-45C5-9E18-8F4344FE0030}" sibTransId="{C707DE3D-87C1-46F6-9397-C8FE26636E7D}"/>
    <dgm:cxn modelId="{48BCD597-F936-474C-9CDD-03465F0D61FA}" type="presOf" srcId="{AD2B5856-F0EC-4681-87EC-EDCA6F30E8FE}" destId="{B006EE62-56D0-4E3E-980A-4AD1A7B8F6A3}" srcOrd="0" destOrd="0" presId="urn:microsoft.com/office/officeart/2005/8/layout/vProcess5"/>
    <dgm:cxn modelId="{AB78DFCA-012F-479C-B0C6-33BBD012684A}" type="presOf" srcId="{CF5377C6-28F3-4F4A-8B57-817F645639EF}" destId="{DBE87A0D-BCB2-4D2A-944C-00E816AE0E9F}" srcOrd="0" destOrd="0" presId="urn:microsoft.com/office/officeart/2005/8/layout/vProcess5"/>
    <dgm:cxn modelId="{4EE364D9-21B2-415D-8C70-354FE6449FFB}" type="presOf" srcId="{D151F68B-DD58-446D-9A7A-FE1A4B79854F}" destId="{4ACD3249-6438-45A6-8C54-AA61E084B970}" srcOrd="0" destOrd="0" presId="urn:microsoft.com/office/officeart/2005/8/layout/vProcess5"/>
    <dgm:cxn modelId="{C0F9CCDB-5516-4142-BE97-D10ECFF234BC}" type="presOf" srcId="{A8FD1308-2967-41DB-A739-8A05B098D4DA}" destId="{7685BCF5-CE4E-4AC7-A51A-F576847ACB69}" srcOrd="0" destOrd="0" presId="urn:microsoft.com/office/officeart/2005/8/layout/vProcess5"/>
    <dgm:cxn modelId="{CBC507FA-338D-472D-AE93-DE1CE1CB6898}" type="presOf" srcId="{C707DE3D-87C1-46F6-9397-C8FE26636E7D}" destId="{D3F37066-81C6-47B1-9C63-137AF5C8756F}" srcOrd="0" destOrd="0" presId="urn:microsoft.com/office/officeart/2005/8/layout/vProcess5"/>
    <dgm:cxn modelId="{BA9AD1FE-B26F-44C4-BFE6-1E23A1E849CB}" srcId="{D151F68B-DD58-446D-9A7A-FE1A4B79854F}" destId="{D73CE4BD-405B-4E85-94C1-61F449377D39}" srcOrd="0" destOrd="0" parTransId="{9AB2C290-FE0A-404F-9087-CD4A81EE2D69}" sibTransId="{AD2B5856-F0EC-4681-87EC-EDCA6F30E8FE}"/>
    <dgm:cxn modelId="{CFBC76EB-ECB9-4149-A9E1-FA266F5B42A8}" type="presParOf" srcId="{4ACD3249-6438-45A6-8C54-AA61E084B970}" destId="{285658ED-EA3B-468A-AF02-491A06132F65}" srcOrd="0" destOrd="0" presId="urn:microsoft.com/office/officeart/2005/8/layout/vProcess5"/>
    <dgm:cxn modelId="{BF3EADD9-15B6-4A85-94F9-9398B09C9608}" type="presParOf" srcId="{4ACD3249-6438-45A6-8C54-AA61E084B970}" destId="{1441AD12-E9E9-4149-92B6-4D1133F49050}" srcOrd="1" destOrd="0" presId="urn:microsoft.com/office/officeart/2005/8/layout/vProcess5"/>
    <dgm:cxn modelId="{C656D2E6-4820-4C87-AAAB-6E5D5C48E6D0}" type="presParOf" srcId="{4ACD3249-6438-45A6-8C54-AA61E084B970}" destId="{7685BCF5-CE4E-4AC7-A51A-F576847ACB69}" srcOrd="2" destOrd="0" presId="urn:microsoft.com/office/officeart/2005/8/layout/vProcess5"/>
    <dgm:cxn modelId="{AFDF00CC-1F5F-420A-82A5-E3CAA77A1B8A}" type="presParOf" srcId="{4ACD3249-6438-45A6-8C54-AA61E084B970}" destId="{DBE87A0D-BCB2-4D2A-944C-00E816AE0E9F}" srcOrd="3" destOrd="0" presId="urn:microsoft.com/office/officeart/2005/8/layout/vProcess5"/>
    <dgm:cxn modelId="{8A102C29-766C-4505-B0A3-C637FE535725}" type="presParOf" srcId="{4ACD3249-6438-45A6-8C54-AA61E084B970}" destId="{B006EE62-56D0-4E3E-980A-4AD1A7B8F6A3}" srcOrd="4" destOrd="0" presId="urn:microsoft.com/office/officeart/2005/8/layout/vProcess5"/>
    <dgm:cxn modelId="{5181D0F9-293C-4C07-86B0-31458B870DFB}" type="presParOf" srcId="{4ACD3249-6438-45A6-8C54-AA61E084B970}" destId="{D3F37066-81C6-47B1-9C63-137AF5C8756F}" srcOrd="5" destOrd="0" presId="urn:microsoft.com/office/officeart/2005/8/layout/vProcess5"/>
    <dgm:cxn modelId="{6878C55B-B09D-403D-BF85-67B1D0EA4842}" type="presParOf" srcId="{4ACD3249-6438-45A6-8C54-AA61E084B970}" destId="{73B7890A-2D82-4753-95C6-5B1D63F9A067}" srcOrd="6" destOrd="0" presId="urn:microsoft.com/office/officeart/2005/8/layout/vProcess5"/>
    <dgm:cxn modelId="{7C5C0B91-EFBF-419C-B441-93AE0EFDD934}" type="presParOf" srcId="{4ACD3249-6438-45A6-8C54-AA61E084B970}" destId="{C6111D1D-626A-4B4F-A84C-41AB843061FA}" srcOrd="7" destOrd="0" presId="urn:microsoft.com/office/officeart/2005/8/layout/vProcess5"/>
    <dgm:cxn modelId="{4DC362AD-5707-456B-BAAA-C16965A6A0E7}" type="presParOf" srcId="{4ACD3249-6438-45A6-8C54-AA61E084B970}" destId="{63EFE632-EC45-4238-9A2A-858F3EC24658}"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6CC77A-B64D-4901-AA6E-4338B49C3F7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8AAE530-E5BB-46B6-9A77-73EC4FA8F1C4}">
      <dgm:prSet/>
      <dgm:spPr/>
      <dgm:t>
        <a:bodyPr/>
        <a:lstStyle/>
        <a:p>
          <a:r>
            <a:rPr lang="en-US"/>
            <a:t>Improvements</a:t>
          </a:r>
        </a:p>
      </dgm:t>
    </dgm:pt>
    <dgm:pt modelId="{7FACD048-99B1-41B4-84E9-AAE9CA2F5C10}" type="parTrans" cxnId="{B1F74ABB-03AC-496B-B040-867C7BD48DD3}">
      <dgm:prSet/>
      <dgm:spPr/>
      <dgm:t>
        <a:bodyPr/>
        <a:lstStyle/>
        <a:p>
          <a:endParaRPr lang="en-US"/>
        </a:p>
      </dgm:t>
    </dgm:pt>
    <dgm:pt modelId="{A5DEDB99-A12C-4D9E-B45D-E9E9E644B49F}" type="sibTrans" cxnId="{B1F74ABB-03AC-496B-B040-867C7BD48DD3}">
      <dgm:prSet/>
      <dgm:spPr/>
      <dgm:t>
        <a:bodyPr/>
        <a:lstStyle/>
        <a:p>
          <a:endParaRPr lang="en-US"/>
        </a:p>
      </dgm:t>
    </dgm:pt>
    <dgm:pt modelId="{CBF02D80-7430-4259-8AC2-8375CA8DA8E8}">
      <dgm:prSet/>
      <dgm:spPr/>
      <dgm:t>
        <a:bodyPr/>
        <a:lstStyle/>
        <a:p>
          <a:r>
            <a:rPr lang="en-US"/>
            <a:t>Refactored into more of a traditional MVC structure</a:t>
          </a:r>
        </a:p>
      </dgm:t>
    </dgm:pt>
    <dgm:pt modelId="{8A09E9F6-B694-47C8-8594-FB2541466921}" type="parTrans" cxnId="{35930BC1-1F19-4D54-8B70-35A33E9AD8E1}">
      <dgm:prSet/>
      <dgm:spPr/>
      <dgm:t>
        <a:bodyPr/>
        <a:lstStyle/>
        <a:p>
          <a:endParaRPr lang="en-US"/>
        </a:p>
      </dgm:t>
    </dgm:pt>
    <dgm:pt modelId="{96B79F81-3338-48F5-8D2E-15C879614D6D}" type="sibTrans" cxnId="{35930BC1-1F19-4D54-8B70-35A33E9AD8E1}">
      <dgm:prSet/>
      <dgm:spPr/>
      <dgm:t>
        <a:bodyPr/>
        <a:lstStyle/>
        <a:p>
          <a:endParaRPr lang="en-US"/>
        </a:p>
      </dgm:t>
    </dgm:pt>
    <dgm:pt modelId="{AFAD3D1A-EF5C-465A-8480-C4F2F67BD54F}">
      <dgm:prSet/>
      <dgm:spPr/>
      <dgm:t>
        <a:bodyPr/>
        <a:lstStyle/>
        <a:p>
          <a:r>
            <a:rPr lang="en-US" dirty="0"/>
            <a:t>Added database access object</a:t>
          </a:r>
        </a:p>
      </dgm:t>
    </dgm:pt>
    <dgm:pt modelId="{E91ABB89-4C1C-4520-96A3-FE3ADBB09C58}" type="parTrans" cxnId="{BA84423C-4613-440A-BD07-F5D3F0EEF240}">
      <dgm:prSet/>
      <dgm:spPr/>
      <dgm:t>
        <a:bodyPr/>
        <a:lstStyle/>
        <a:p>
          <a:endParaRPr lang="en-US"/>
        </a:p>
      </dgm:t>
    </dgm:pt>
    <dgm:pt modelId="{B88D3675-519E-4178-8D8C-84288335AB0B}" type="sibTrans" cxnId="{BA84423C-4613-440A-BD07-F5D3F0EEF240}">
      <dgm:prSet/>
      <dgm:spPr/>
      <dgm:t>
        <a:bodyPr/>
        <a:lstStyle/>
        <a:p>
          <a:endParaRPr lang="en-US"/>
        </a:p>
      </dgm:t>
    </dgm:pt>
    <dgm:pt modelId="{C8257D85-8316-47B3-BF13-FF95D7BBE1E4}" type="pres">
      <dgm:prSet presAssocID="{1B6CC77A-B64D-4901-AA6E-4338B49C3F77}" presName="linear" presStyleCnt="0">
        <dgm:presLayoutVars>
          <dgm:animLvl val="lvl"/>
          <dgm:resizeHandles val="exact"/>
        </dgm:presLayoutVars>
      </dgm:prSet>
      <dgm:spPr/>
    </dgm:pt>
    <dgm:pt modelId="{A49D0ACA-573B-469F-9B6A-4BFD87C6C9B6}" type="pres">
      <dgm:prSet presAssocID="{08AAE530-E5BB-46B6-9A77-73EC4FA8F1C4}" presName="parentText" presStyleLbl="node1" presStyleIdx="0" presStyleCnt="1">
        <dgm:presLayoutVars>
          <dgm:chMax val="0"/>
          <dgm:bulletEnabled val="1"/>
        </dgm:presLayoutVars>
      </dgm:prSet>
      <dgm:spPr/>
    </dgm:pt>
    <dgm:pt modelId="{E9B8393E-E52D-44AF-A7AD-E233BE273D4C}" type="pres">
      <dgm:prSet presAssocID="{08AAE530-E5BB-46B6-9A77-73EC4FA8F1C4}" presName="childText" presStyleLbl="revTx" presStyleIdx="0" presStyleCnt="1">
        <dgm:presLayoutVars>
          <dgm:bulletEnabled val="1"/>
        </dgm:presLayoutVars>
      </dgm:prSet>
      <dgm:spPr/>
    </dgm:pt>
  </dgm:ptLst>
  <dgm:cxnLst>
    <dgm:cxn modelId="{13AC1113-DD87-452D-BA08-AC4C8EC318F3}" type="presOf" srcId="{1B6CC77A-B64D-4901-AA6E-4338B49C3F77}" destId="{C8257D85-8316-47B3-BF13-FF95D7BBE1E4}" srcOrd="0" destOrd="0" presId="urn:microsoft.com/office/officeart/2005/8/layout/vList2"/>
    <dgm:cxn modelId="{BA84423C-4613-440A-BD07-F5D3F0EEF240}" srcId="{08AAE530-E5BB-46B6-9A77-73EC4FA8F1C4}" destId="{AFAD3D1A-EF5C-465A-8480-C4F2F67BD54F}" srcOrd="1" destOrd="0" parTransId="{E91ABB89-4C1C-4520-96A3-FE3ADBB09C58}" sibTransId="{B88D3675-519E-4178-8D8C-84288335AB0B}"/>
    <dgm:cxn modelId="{6B70E6AD-E73B-4D76-B589-1A0A1E9A8AE1}" type="presOf" srcId="{CBF02D80-7430-4259-8AC2-8375CA8DA8E8}" destId="{E9B8393E-E52D-44AF-A7AD-E233BE273D4C}" srcOrd="0" destOrd="0" presId="urn:microsoft.com/office/officeart/2005/8/layout/vList2"/>
    <dgm:cxn modelId="{E5AFF3AD-BD11-4899-A586-BE36609619BF}" type="presOf" srcId="{08AAE530-E5BB-46B6-9A77-73EC4FA8F1C4}" destId="{A49D0ACA-573B-469F-9B6A-4BFD87C6C9B6}" srcOrd="0" destOrd="0" presId="urn:microsoft.com/office/officeart/2005/8/layout/vList2"/>
    <dgm:cxn modelId="{B1F74ABB-03AC-496B-B040-867C7BD48DD3}" srcId="{1B6CC77A-B64D-4901-AA6E-4338B49C3F77}" destId="{08AAE530-E5BB-46B6-9A77-73EC4FA8F1C4}" srcOrd="0" destOrd="0" parTransId="{7FACD048-99B1-41B4-84E9-AAE9CA2F5C10}" sibTransId="{A5DEDB99-A12C-4D9E-B45D-E9E9E644B49F}"/>
    <dgm:cxn modelId="{35930BC1-1F19-4D54-8B70-35A33E9AD8E1}" srcId="{08AAE530-E5BB-46B6-9A77-73EC4FA8F1C4}" destId="{CBF02D80-7430-4259-8AC2-8375CA8DA8E8}" srcOrd="0" destOrd="0" parTransId="{8A09E9F6-B694-47C8-8594-FB2541466921}" sibTransId="{96B79F81-3338-48F5-8D2E-15C879614D6D}"/>
    <dgm:cxn modelId="{366C47DF-FF58-470A-B3EC-02D6C0AABBBE}" type="presOf" srcId="{AFAD3D1A-EF5C-465A-8480-C4F2F67BD54F}" destId="{E9B8393E-E52D-44AF-A7AD-E233BE273D4C}" srcOrd="0" destOrd="1" presId="urn:microsoft.com/office/officeart/2005/8/layout/vList2"/>
    <dgm:cxn modelId="{782E76AA-2F55-4559-9E8F-7F8D93A44AED}" type="presParOf" srcId="{C8257D85-8316-47B3-BF13-FF95D7BBE1E4}" destId="{A49D0ACA-573B-469F-9B6A-4BFD87C6C9B6}" srcOrd="0" destOrd="0" presId="urn:microsoft.com/office/officeart/2005/8/layout/vList2"/>
    <dgm:cxn modelId="{06ED59AB-7987-4582-A507-21503EC28F68}" type="presParOf" srcId="{C8257D85-8316-47B3-BF13-FF95D7BBE1E4}" destId="{E9B8393E-E52D-44AF-A7AD-E233BE273D4C}"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39670-511B-4492-BE9D-9E9FFE6CBA2A}">
      <dsp:nvSpPr>
        <dsp:cNvPr id="0" name=""/>
        <dsp:cNvSpPr/>
      </dsp:nvSpPr>
      <dsp:spPr>
        <a:xfrm>
          <a:off x="0" y="2470633"/>
          <a:ext cx="9618133" cy="162100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How to solve this?</a:t>
          </a:r>
        </a:p>
      </dsp:txBody>
      <dsp:txXfrm>
        <a:off x="0" y="2470633"/>
        <a:ext cx="9618133" cy="875341"/>
      </dsp:txXfrm>
    </dsp:sp>
    <dsp:sp modelId="{50EE6A7B-5CB2-4F49-B870-327667BB9951}">
      <dsp:nvSpPr>
        <dsp:cNvPr id="0" name=""/>
        <dsp:cNvSpPr/>
      </dsp:nvSpPr>
      <dsp:spPr>
        <a:xfrm>
          <a:off x="4696" y="3313554"/>
          <a:ext cx="3202913" cy="74566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Making voting more accessible to more people</a:t>
          </a:r>
        </a:p>
      </dsp:txBody>
      <dsp:txXfrm>
        <a:off x="4696" y="3313554"/>
        <a:ext cx="3202913" cy="745661"/>
      </dsp:txXfrm>
    </dsp:sp>
    <dsp:sp modelId="{CD5F07E3-B008-4F87-B3C6-BCD9737A512B}">
      <dsp:nvSpPr>
        <dsp:cNvPr id="0" name=""/>
        <dsp:cNvSpPr/>
      </dsp:nvSpPr>
      <dsp:spPr>
        <a:xfrm>
          <a:off x="3207609" y="3313554"/>
          <a:ext cx="3202913" cy="745661"/>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Driving down the cost of voting solutions</a:t>
          </a:r>
        </a:p>
      </dsp:txBody>
      <dsp:txXfrm>
        <a:off x="3207609" y="3313554"/>
        <a:ext cx="3202913" cy="745661"/>
      </dsp:txXfrm>
    </dsp:sp>
    <dsp:sp modelId="{707B5D90-B3EE-4543-AB56-88866D38923E}">
      <dsp:nvSpPr>
        <dsp:cNvPr id="0" name=""/>
        <dsp:cNvSpPr/>
      </dsp:nvSpPr>
      <dsp:spPr>
        <a:xfrm>
          <a:off x="6410523" y="3313554"/>
          <a:ext cx="3202913" cy="745661"/>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Making it more accessible to managers to get votes on many topics at any time</a:t>
          </a:r>
        </a:p>
      </dsp:txBody>
      <dsp:txXfrm>
        <a:off x="6410523" y="3313554"/>
        <a:ext cx="3202913" cy="745661"/>
      </dsp:txXfrm>
    </dsp:sp>
    <dsp:sp modelId="{D8FF325E-B781-4249-AA45-A4543ADA0C3D}">
      <dsp:nvSpPr>
        <dsp:cNvPr id="0" name=""/>
        <dsp:cNvSpPr/>
      </dsp:nvSpPr>
      <dsp:spPr>
        <a:xfrm rot="10800000">
          <a:off x="0" y="1845"/>
          <a:ext cx="9618133" cy="2493102"/>
        </a:xfrm>
        <a:prstGeom prst="upArrowCallou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There is often a large disconnect between management and the people beneath them.</a:t>
          </a:r>
        </a:p>
      </dsp:txBody>
      <dsp:txXfrm rot="10800000">
        <a:off x="0" y="1845"/>
        <a:ext cx="9618133" cy="1619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745AF-3FEA-4313-85E3-C5023D78066D}">
      <dsp:nvSpPr>
        <dsp:cNvPr id="0" name=""/>
        <dsp:cNvSpPr/>
      </dsp:nvSpPr>
      <dsp:spPr>
        <a:xfrm>
          <a:off x="1596066" y="246740"/>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43509-E812-49C9-936A-93CFEF883D8A}">
      <dsp:nvSpPr>
        <dsp:cNvPr id="0" name=""/>
        <dsp:cNvSpPr/>
      </dsp:nvSpPr>
      <dsp:spPr>
        <a:xfrm>
          <a:off x="2064066" y="71474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D07066-3EF7-45B4-B597-636CC589E8A8}">
      <dsp:nvSpPr>
        <dsp:cNvPr id="0" name=""/>
        <dsp:cNvSpPr/>
      </dsp:nvSpPr>
      <dsp:spPr>
        <a:xfrm>
          <a:off x="89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Reduced MVC Architecture</a:t>
          </a:r>
        </a:p>
      </dsp:txBody>
      <dsp:txXfrm>
        <a:off x="894066" y="3126741"/>
        <a:ext cx="3600000" cy="720000"/>
      </dsp:txXfrm>
    </dsp:sp>
    <dsp:sp modelId="{84A7FE55-7CF6-4879-9394-9F31932C5983}">
      <dsp:nvSpPr>
        <dsp:cNvPr id="0" name=""/>
        <dsp:cNvSpPr/>
      </dsp:nvSpPr>
      <dsp:spPr>
        <a:xfrm>
          <a:off x="5826066" y="246740"/>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0856A-0260-4E22-8F43-8B72DFD1F1DC}">
      <dsp:nvSpPr>
        <dsp:cNvPr id="0" name=""/>
        <dsp:cNvSpPr/>
      </dsp:nvSpPr>
      <dsp:spPr>
        <a:xfrm>
          <a:off x="6294066" y="71474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B85E46-8BB0-4262-B79E-673BC60BAC7B}">
      <dsp:nvSpPr>
        <dsp:cNvPr id="0" name=""/>
        <dsp:cNvSpPr/>
      </dsp:nvSpPr>
      <dsp:spPr>
        <a:xfrm>
          <a:off x="512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MySQL database</a:t>
          </a:r>
        </a:p>
      </dsp:txBody>
      <dsp:txXfrm>
        <a:off x="5124066" y="3126741"/>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7FBFF-15FB-4D89-98B9-1CF962BACCAE}">
      <dsp:nvSpPr>
        <dsp:cNvPr id="0" name=""/>
        <dsp:cNvSpPr/>
      </dsp:nvSpPr>
      <dsp:spPr>
        <a:xfrm>
          <a:off x="0" y="992110"/>
          <a:ext cx="8096738" cy="4446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Advantages</a:t>
          </a:r>
        </a:p>
      </dsp:txBody>
      <dsp:txXfrm>
        <a:off x="21704" y="1013814"/>
        <a:ext cx="8053330" cy="401192"/>
      </dsp:txXfrm>
    </dsp:sp>
    <dsp:sp modelId="{86EA897F-7FFD-4048-BC14-6DB5AC8E6691}">
      <dsp:nvSpPr>
        <dsp:cNvPr id="0" name=""/>
        <dsp:cNvSpPr/>
      </dsp:nvSpPr>
      <dsp:spPr>
        <a:xfrm>
          <a:off x="0" y="1491430"/>
          <a:ext cx="8096738" cy="444600"/>
        </a:xfrm>
        <a:prstGeom prst="roundRect">
          <a:avLst/>
        </a:prstGeom>
        <a:gradFill rotWithShape="0">
          <a:gsLst>
            <a:gs pos="0">
              <a:schemeClr val="accent2">
                <a:hueOff val="-423469"/>
                <a:satOff val="2029"/>
                <a:lumOff val="1877"/>
                <a:alphaOff val="0"/>
                <a:tint val="96000"/>
                <a:lumMod val="100000"/>
              </a:schemeClr>
            </a:gs>
            <a:gs pos="78000">
              <a:schemeClr val="accent2">
                <a:hueOff val="-423469"/>
                <a:satOff val="2029"/>
                <a:lumOff val="18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More power on how we want the database built structured and managed</a:t>
          </a:r>
        </a:p>
      </dsp:txBody>
      <dsp:txXfrm>
        <a:off x="21704" y="1513134"/>
        <a:ext cx="8053330" cy="401192"/>
      </dsp:txXfrm>
    </dsp:sp>
    <dsp:sp modelId="{F6F76E40-86D8-4184-ACF3-0E6E22EECB2A}">
      <dsp:nvSpPr>
        <dsp:cNvPr id="0" name=""/>
        <dsp:cNvSpPr/>
      </dsp:nvSpPr>
      <dsp:spPr>
        <a:xfrm>
          <a:off x="0" y="1990750"/>
          <a:ext cx="8096738" cy="444600"/>
        </a:xfrm>
        <a:prstGeom prst="roundRect">
          <a:avLst/>
        </a:prstGeom>
        <a:gradFill rotWithShape="0">
          <a:gsLst>
            <a:gs pos="0">
              <a:schemeClr val="accent2">
                <a:hueOff val="-846939"/>
                <a:satOff val="4057"/>
                <a:lumOff val="3753"/>
                <a:alphaOff val="0"/>
                <a:tint val="96000"/>
                <a:lumMod val="100000"/>
              </a:schemeClr>
            </a:gs>
            <a:gs pos="78000">
              <a:schemeClr val="accent2">
                <a:hueOff val="-846939"/>
                <a:satOff val="4057"/>
                <a:lumOff val="37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Well established security</a:t>
          </a:r>
        </a:p>
      </dsp:txBody>
      <dsp:txXfrm>
        <a:off x="21704" y="2012454"/>
        <a:ext cx="8053330" cy="401192"/>
      </dsp:txXfrm>
    </dsp:sp>
    <dsp:sp modelId="{37223B2D-9D2D-4064-9639-CCD10CB8CAC7}">
      <dsp:nvSpPr>
        <dsp:cNvPr id="0" name=""/>
        <dsp:cNvSpPr/>
      </dsp:nvSpPr>
      <dsp:spPr>
        <a:xfrm>
          <a:off x="0" y="2490070"/>
          <a:ext cx="8096738" cy="444600"/>
        </a:xfrm>
        <a:prstGeom prst="roundRect">
          <a:avLst/>
        </a:prstGeom>
        <a:gradFill rotWithShape="0">
          <a:gsLst>
            <a:gs pos="0">
              <a:schemeClr val="accent2">
                <a:hueOff val="-1270408"/>
                <a:satOff val="6086"/>
                <a:lumOff val="5630"/>
                <a:alphaOff val="0"/>
                <a:tint val="96000"/>
                <a:lumMod val="100000"/>
              </a:schemeClr>
            </a:gs>
            <a:gs pos="78000">
              <a:schemeClr val="accent2">
                <a:hueOff val="-1270408"/>
                <a:satOff val="6086"/>
                <a:lumOff val="563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Scalability</a:t>
          </a:r>
        </a:p>
      </dsp:txBody>
      <dsp:txXfrm>
        <a:off x="21704" y="2511774"/>
        <a:ext cx="8053330" cy="401192"/>
      </dsp:txXfrm>
    </dsp:sp>
    <dsp:sp modelId="{17FC7B5B-9DCF-4CE0-8631-D02F2D4870FE}">
      <dsp:nvSpPr>
        <dsp:cNvPr id="0" name=""/>
        <dsp:cNvSpPr/>
      </dsp:nvSpPr>
      <dsp:spPr>
        <a:xfrm>
          <a:off x="0" y="2989390"/>
          <a:ext cx="8096738" cy="444600"/>
        </a:xfrm>
        <a:prstGeom prst="roundRect">
          <a:avLst/>
        </a:prstGeom>
        <a:gradFill rotWithShape="0">
          <a:gsLst>
            <a:gs pos="0">
              <a:schemeClr val="accent2">
                <a:hueOff val="-1693878"/>
                <a:satOff val="8114"/>
                <a:lumOff val="7507"/>
                <a:alphaOff val="0"/>
                <a:tint val="96000"/>
                <a:lumMod val="100000"/>
              </a:schemeClr>
            </a:gs>
            <a:gs pos="78000">
              <a:schemeClr val="accent2">
                <a:hueOff val="-1693878"/>
                <a:satOff val="8114"/>
                <a:lumOff val="750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Disadvantages</a:t>
          </a:r>
        </a:p>
      </dsp:txBody>
      <dsp:txXfrm>
        <a:off x="21704" y="3011094"/>
        <a:ext cx="8053330" cy="401192"/>
      </dsp:txXfrm>
    </dsp:sp>
    <dsp:sp modelId="{72397DF0-FF1D-47BE-B049-D5300534EF23}">
      <dsp:nvSpPr>
        <dsp:cNvPr id="0" name=""/>
        <dsp:cNvSpPr/>
      </dsp:nvSpPr>
      <dsp:spPr>
        <a:xfrm>
          <a:off x="0" y="3488710"/>
          <a:ext cx="8096738" cy="444600"/>
        </a:xfrm>
        <a:prstGeom prst="roundRect">
          <a:avLst/>
        </a:prstGeom>
        <a:gradFill rotWithShape="0">
          <a:gsLst>
            <a:gs pos="0">
              <a:schemeClr val="accent2">
                <a:hueOff val="-2117347"/>
                <a:satOff val="10143"/>
                <a:lumOff val="9384"/>
                <a:alphaOff val="0"/>
                <a:tint val="96000"/>
                <a:lumMod val="100000"/>
              </a:schemeClr>
            </a:gs>
            <a:gs pos="78000">
              <a:schemeClr val="accent2">
                <a:hueOff val="-2117347"/>
                <a:satOff val="10143"/>
                <a:lumOff val="93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Doesn’t handle transactions well and is prone to data corruption </a:t>
          </a:r>
        </a:p>
      </dsp:txBody>
      <dsp:txXfrm>
        <a:off x="21704" y="3510414"/>
        <a:ext cx="8053330" cy="401192"/>
      </dsp:txXfrm>
    </dsp:sp>
    <dsp:sp modelId="{9B773F4F-85F3-4C54-A67E-BB82FC4A71C3}">
      <dsp:nvSpPr>
        <dsp:cNvPr id="0" name=""/>
        <dsp:cNvSpPr/>
      </dsp:nvSpPr>
      <dsp:spPr>
        <a:xfrm>
          <a:off x="0" y="3988030"/>
          <a:ext cx="8096738" cy="444600"/>
        </a:xfrm>
        <a:prstGeom prst="roundRect">
          <a:avLst/>
        </a:prstGeom>
        <a:gradFill rotWithShape="0">
          <a:gsLst>
            <a:gs pos="0">
              <a:schemeClr val="accent2">
                <a:hueOff val="-2540817"/>
                <a:satOff val="12171"/>
                <a:lumOff val="11260"/>
                <a:alphaOff val="0"/>
                <a:tint val="96000"/>
                <a:lumMod val="100000"/>
              </a:schemeClr>
            </a:gs>
            <a:gs pos="78000">
              <a:schemeClr val="accent2">
                <a:hueOff val="-2540817"/>
                <a:satOff val="12171"/>
                <a:lumOff val="112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Setup and maintenance of hardware</a:t>
          </a:r>
        </a:p>
      </dsp:txBody>
      <dsp:txXfrm>
        <a:off x="21704" y="4009734"/>
        <a:ext cx="8053330" cy="401192"/>
      </dsp:txXfrm>
    </dsp:sp>
    <dsp:sp modelId="{88947970-9814-4EE6-80A8-0032B4347345}">
      <dsp:nvSpPr>
        <dsp:cNvPr id="0" name=""/>
        <dsp:cNvSpPr/>
      </dsp:nvSpPr>
      <dsp:spPr>
        <a:xfrm>
          <a:off x="0" y="4487350"/>
          <a:ext cx="8096738" cy="4446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Initial creation and implementation time</a:t>
          </a:r>
        </a:p>
      </dsp:txBody>
      <dsp:txXfrm>
        <a:off x="21704" y="4509054"/>
        <a:ext cx="8053330" cy="401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745AF-3FEA-4313-85E3-C5023D78066D}">
      <dsp:nvSpPr>
        <dsp:cNvPr id="0" name=""/>
        <dsp:cNvSpPr/>
      </dsp:nvSpPr>
      <dsp:spPr>
        <a:xfrm>
          <a:off x="1596066" y="246740"/>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43509-E812-49C9-936A-93CFEF883D8A}">
      <dsp:nvSpPr>
        <dsp:cNvPr id="0" name=""/>
        <dsp:cNvSpPr/>
      </dsp:nvSpPr>
      <dsp:spPr>
        <a:xfrm>
          <a:off x="2064066" y="71474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D07066-3EF7-45B4-B597-636CC589E8A8}">
      <dsp:nvSpPr>
        <dsp:cNvPr id="0" name=""/>
        <dsp:cNvSpPr/>
      </dsp:nvSpPr>
      <dsp:spPr>
        <a:xfrm>
          <a:off x="89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Reduced MVC Architecture</a:t>
          </a:r>
        </a:p>
      </dsp:txBody>
      <dsp:txXfrm>
        <a:off x="894066" y="3126741"/>
        <a:ext cx="3600000" cy="720000"/>
      </dsp:txXfrm>
    </dsp:sp>
    <dsp:sp modelId="{84A7FE55-7CF6-4879-9394-9F31932C5983}">
      <dsp:nvSpPr>
        <dsp:cNvPr id="0" name=""/>
        <dsp:cNvSpPr/>
      </dsp:nvSpPr>
      <dsp:spPr>
        <a:xfrm>
          <a:off x="5826066" y="246740"/>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0856A-0260-4E22-8F43-8B72DFD1F1DC}">
      <dsp:nvSpPr>
        <dsp:cNvPr id="0" name=""/>
        <dsp:cNvSpPr/>
      </dsp:nvSpPr>
      <dsp:spPr>
        <a:xfrm>
          <a:off x="6294066" y="71474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B85E46-8BB0-4262-B79E-673BC60BAC7B}">
      <dsp:nvSpPr>
        <dsp:cNvPr id="0" name=""/>
        <dsp:cNvSpPr/>
      </dsp:nvSpPr>
      <dsp:spPr>
        <a:xfrm>
          <a:off x="512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Firebase database</a:t>
          </a:r>
        </a:p>
      </dsp:txBody>
      <dsp:txXfrm>
        <a:off x="5124066" y="3126741"/>
        <a:ext cx="36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1AD12-E9E9-4149-92B6-4D1133F49050}">
      <dsp:nvSpPr>
        <dsp:cNvPr id="0" name=""/>
        <dsp:cNvSpPr/>
      </dsp:nvSpPr>
      <dsp:spPr>
        <a:xfrm>
          <a:off x="0" y="0"/>
          <a:ext cx="8175413" cy="12280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Same simplified MVC architecture from solution 1</a:t>
          </a:r>
        </a:p>
      </dsp:txBody>
      <dsp:txXfrm>
        <a:off x="35968" y="35968"/>
        <a:ext cx="6850257" cy="1156108"/>
      </dsp:txXfrm>
    </dsp:sp>
    <dsp:sp modelId="{7685BCF5-CE4E-4AC7-A51A-F576847ACB69}">
      <dsp:nvSpPr>
        <dsp:cNvPr id="0" name=""/>
        <dsp:cNvSpPr/>
      </dsp:nvSpPr>
      <dsp:spPr>
        <a:xfrm>
          <a:off x="721359" y="1432718"/>
          <a:ext cx="8175413" cy="1228044"/>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Now is firebase integrated</a:t>
          </a:r>
        </a:p>
      </dsp:txBody>
      <dsp:txXfrm>
        <a:off x="757327" y="1468686"/>
        <a:ext cx="6583888" cy="1156108"/>
      </dsp:txXfrm>
    </dsp:sp>
    <dsp:sp modelId="{DBE87A0D-BCB2-4D2A-944C-00E816AE0E9F}">
      <dsp:nvSpPr>
        <dsp:cNvPr id="0" name=""/>
        <dsp:cNvSpPr/>
      </dsp:nvSpPr>
      <dsp:spPr>
        <a:xfrm>
          <a:off x="1442719" y="2865437"/>
          <a:ext cx="8175413" cy="1228044"/>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Added functionality of a dynamic topic list</a:t>
          </a:r>
        </a:p>
      </dsp:txBody>
      <dsp:txXfrm>
        <a:off x="1478687" y="2901405"/>
        <a:ext cx="6583888" cy="1156108"/>
      </dsp:txXfrm>
    </dsp:sp>
    <dsp:sp modelId="{B006EE62-56D0-4E3E-980A-4AD1A7B8F6A3}">
      <dsp:nvSpPr>
        <dsp:cNvPr id="0" name=""/>
        <dsp:cNvSpPr/>
      </dsp:nvSpPr>
      <dsp:spPr>
        <a:xfrm>
          <a:off x="7377184"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56785" y="931267"/>
        <a:ext cx="439026" cy="600667"/>
      </dsp:txXfrm>
    </dsp:sp>
    <dsp:sp modelId="{D3F37066-81C6-47B1-9C63-137AF5C8756F}">
      <dsp:nvSpPr>
        <dsp:cNvPr id="0" name=""/>
        <dsp:cNvSpPr/>
      </dsp:nvSpPr>
      <dsp:spPr>
        <a:xfrm>
          <a:off x="8098544" y="2355798"/>
          <a:ext cx="798228" cy="798228"/>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78145" y="2355798"/>
        <a:ext cx="439026" cy="6006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D0ACA-573B-469F-9B6A-4BFD87C6C9B6}">
      <dsp:nvSpPr>
        <dsp:cNvPr id="0" name=""/>
        <dsp:cNvSpPr/>
      </dsp:nvSpPr>
      <dsp:spPr>
        <a:xfrm>
          <a:off x="0" y="80040"/>
          <a:ext cx="6628804" cy="14040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l" defTabSz="2667000">
            <a:lnSpc>
              <a:spcPct val="90000"/>
            </a:lnSpc>
            <a:spcBef>
              <a:spcPct val="0"/>
            </a:spcBef>
            <a:spcAft>
              <a:spcPct val="35000"/>
            </a:spcAft>
            <a:buNone/>
          </a:pPr>
          <a:r>
            <a:rPr lang="en-US" sz="6000" kern="1200"/>
            <a:t>Improvements</a:t>
          </a:r>
        </a:p>
      </dsp:txBody>
      <dsp:txXfrm>
        <a:off x="68538" y="148578"/>
        <a:ext cx="6491728" cy="1266924"/>
      </dsp:txXfrm>
    </dsp:sp>
    <dsp:sp modelId="{E9B8393E-E52D-44AF-A7AD-E233BE273D4C}">
      <dsp:nvSpPr>
        <dsp:cNvPr id="0" name=""/>
        <dsp:cNvSpPr/>
      </dsp:nvSpPr>
      <dsp:spPr>
        <a:xfrm>
          <a:off x="0" y="1484040"/>
          <a:ext cx="6628804" cy="341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76200" rIns="426720" bIns="76200" numCol="1" spcCol="1270" anchor="t" anchorCtr="0">
          <a:noAutofit/>
        </a:bodyPr>
        <a:lstStyle/>
        <a:p>
          <a:pPr marL="285750" lvl="1" indent="-285750" algn="l" defTabSz="2089150">
            <a:lnSpc>
              <a:spcPct val="90000"/>
            </a:lnSpc>
            <a:spcBef>
              <a:spcPct val="0"/>
            </a:spcBef>
            <a:spcAft>
              <a:spcPct val="20000"/>
            </a:spcAft>
            <a:buChar char="•"/>
          </a:pPr>
          <a:r>
            <a:rPr lang="en-US" sz="4700" kern="1200"/>
            <a:t>Refactored into more of a traditional MVC structure</a:t>
          </a:r>
        </a:p>
        <a:p>
          <a:pPr marL="285750" lvl="1" indent="-285750" algn="l" defTabSz="2089150">
            <a:lnSpc>
              <a:spcPct val="90000"/>
            </a:lnSpc>
            <a:spcBef>
              <a:spcPct val="0"/>
            </a:spcBef>
            <a:spcAft>
              <a:spcPct val="20000"/>
            </a:spcAft>
            <a:buChar char="•"/>
          </a:pPr>
          <a:r>
            <a:rPr lang="en-US" sz="4700" kern="1200" dirty="0"/>
            <a:t>Added database access object</a:t>
          </a:r>
        </a:p>
      </dsp:txBody>
      <dsp:txXfrm>
        <a:off x="0" y="1484040"/>
        <a:ext cx="6628804" cy="34155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6E13E-7417-433A-892C-C9EC63AE3D2C}" type="datetimeFigureOut">
              <a:rPr lang="en-US" smtClean="0"/>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6997D-8BEE-4854-B517-93770FD9ED19}" type="slidenum">
              <a:rPr lang="en-US" smtClean="0"/>
              <a:t>‹#›</a:t>
            </a:fld>
            <a:endParaRPr lang="en-US"/>
          </a:p>
        </p:txBody>
      </p:sp>
    </p:spTree>
    <p:extLst>
      <p:ext uri="{BB962C8B-B14F-4D97-AF65-F5344CB8AC3E}">
        <p14:creationId xmlns:p14="http://schemas.microsoft.com/office/powerpoint/2010/main" val="359233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CA" sz="1800" dirty="0">
                <a:effectLst/>
                <a:latin typeface="Calibri" panose="020F0502020204030204" pitchFamily="34" charset="0"/>
                <a:ea typeface="Calibri" panose="020F0502020204030204" pitchFamily="34" charset="0"/>
                <a:cs typeface="Arial" panose="020B0604020202020204" pitchFamily="34" charset="0"/>
              </a:rPr>
              <a:t>There can be an exceedingly large amount of </a:t>
            </a:r>
            <a:r>
              <a:rPr lang="en-CA" sz="18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misunderstanding</a:t>
            </a:r>
            <a:r>
              <a:rPr lang="en-CA" sz="1800" dirty="0">
                <a:effectLst/>
                <a:latin typeface="Calibri" panose="020F0502020204030204" pitchFamily="34" charset="0"/>
                <a:ea typeface="Calibri" panose="020F0502020204030204" pitchFamily="34" charset="0"/>
                <a:cs typeface="Arial" panose="020B0604020202020204" pitchFamily="34" charset="0"/>
              </a:rPr>
              <a:t> between management and users the same as between a government and its people. To gather feedback for what the users want, voting is one of the strongest strategies but the cost and time of the activity can make this strategy can be prohibitive.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CA" sz="1800" dirty="0">
                <a:effectLst/>
                <a:latin typeface="Calibri" panose="020F0502020204030204" pitchFamily="34" charset="0"/>
                <a:ea typeface="Calibri" panose="020F0502020204030204" pitchFamily="34" charset="0"/>
                <a:cs typeface="Arial" panose="020B0604020202020204" pitchFamily="34" charset="0"/>
              </a:rPr>
              <a:t>Our project aims to make the process far more accessible and cost effective for business’s to implement using an android application. This allows everyone easy access to the system and eliminates the cost of posing new topics to the users. This allows a greater level of understanding about how users feel on certain topics and allows management to make more informed decisions.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4816997D-8BEE-4854-B517-93770FD9ED19}" type="slidenum">
              <a:rPr lang="en-US" smtClean="0"/>
              <a:t>2</a:t>
            </a:fld>
            <a:endParaRPr lang="en-US"/>
          </a:p>
        </p:txBody>
      </p:sp>
    </p:spTree>
    <p:extLst>
      <p:ext uri="{BB962C8B-B14F-4D97-AF65-F5344CB8AC3E}">
        <p14:creationId xmlns:p14="http://schemas.microsoft.com/office/powerpoint/2010/main" val="119933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idea was to use a reduced MVC as the architecture. This essentially boiled down to not having a controller and using the model to handle the logic with the database directly. This simplified version is easier to implement for such a small project but isn’t very scalable or modifiable if we want to grow or change the system.</a:t>
            </a:r>
          </a:p>
          <a:p>
            <a:endParaRPr lang="en-US" dirty="0"/>
          </a:p>
        </p:txBody>
      </p:sp>
      <p:sp>
        <p:nvSpPr>
          <p:cNvPr id="4" name="Slide Number Placeholder 3"/>
          <p:cNvSpPr>
            <a:spLocks noGrp="1"/>
          </p:cNvSpPr>
          <p:nvPr>
            <p:ph type="sldNum" sz="quarter" idx="5"/>
          </p:nvPr>
        </p:nvSpPr>
        <p:spPr/>
        <p:txBody>
          <a:bodyPr/>
          <a:lstStyle/>
          <a:p>
            <a:fld id="{4816997D-8BEE-4854-B517-93770FD9ED19}" type="slidenum">
              <a:rPr lang="en-US" smtClean="0"/>
              <a:t>3</a:t>
            </a:fld>
            <a:endParaRPr lang="en-US"/>
          </a:p>
        </p:txBody>
      </p:sp>
    </p:spTree>
    <p:extLst>
      <p:ext uri="{BB962C8B-B14F-4D97-AF65-F5344CB8AC3E}">
        <p14:creationId xmlns:p14="http://schemas.microsoft.com/office/powerpoint/2010/main" val="194458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CA" sz="1800" dirty="0">
                <a:effectLst/>
                <a:latin typeface="Calibri" panose="020F0502020204030204" pitchFamily="34" charset="0"/>
                <a:ea typeface="Calibri" panose="020F0502020204030204" pitchFamily="34" charset="0"/>
                <a:cs typeface="Arial" panose="020B0604020202020204" pitchFamily="34" charset="0"/>
              </a:rPr>
              <a:t>This solution would allow more power on how to structure the database. This solution is more costly in the upfront capital into getting databases setup. This solution also has the advantage of being more environmentally friendly than in person voting as a small number of servers are needed for data collection.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CA" sz="1800" dirty="0">
                <a:effectLst/>
                <a:latin typeface="Calibri" panose="020F0502020204030204" pitchFamily="34" charset="0"/>
                <a:ea typeface="Calibri" panose="020F0502020204030204" pitchFamily="34" charset="0"/>
                <a:cs typeface="Arial" panose="020B0604020202020204" pitchFamily="34" charset="0"/>
              </a:rPr>
              <a:t>This solution does have some disadvantages. The team is responsible for the initial setup and maintenance of the database which increases production time and complexity. This also increases the workload as the team will have to setup and manage the hardware.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4816997D-8BEE-4854-B517-93770FD9ED19}" type="slidenum">
              <a:rPr lang="en-US" smtClean="0"/>
              <a:t>4</a:t>
            </a:fld>
            <a:endParaRPr lang="en-US"/>
          </a:p>
        </p:txBody>
      </p:sp>
    </p:spTree>
    <p:extLst>
      <p:ext uri="{BB962C8B-B14F-4D97-AF65-F5344CB8AC3E}">
        <p14:creationId xmlns:p14="http://schemas.microsoft.com/office/powerpoint/2010/main" val="89537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idea was to use a reduced MVC as the architecture. This essentially boiled down to not having a controller and using the model to handle the logic with the database directly. This simplified version is easier to implement for such a small project but isn’t very scalable or modifiable if we want to grow or change the system.</a:t>
            </a:r>
          </a:p>
          <a:p>
            <a:endParaRPr lang="en-US" dirty="0"/>
          </a:p>
        </p:txBody>
      </p:sp>
      <p:sp>
        <p:nvSpPr>
          <p:cNvPr id="4" name="Slide Number Placeholder 3"/>
          <p:cNvSpPr>
            <a:spLocks noGrp="1"/>
          </p:cNvSpPr>
          <p:nvPr>
            <p:ph type="sldNum" sz="quarter" idx="5"/>
          </p:nvPr>
        </p:nvSpPr>
        <p:spPr/>
        <p:txBody>
          <a:bodyPr/>
          <a:lstStyle/>
          <a:p>
            <a:fld id="{4816997D-8BEE-4854-B517-93770FD9ED19}" type="slidenum">
              <a:rPr lang="en-US" smtClean="0"/>
              <a:t>5</a:t>
            </a:fld>
            <a:endParaRPr lang="en-US"/>
          </a:p>
        </p:txBody>
      </p:sp>
    </p:spTree>
    <p:extLst>
      <p:ext uri="{BB962C8B-B14F-4D97-AF65-F5344CB8AC3E}">
        <p14:creationId xmlns:p14="http://schemas.microsoft.com/office/powerpoint/2010/main" val="639363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still uses the simplified MVC from solution 1 except we now integrate with firebase database. It also has a significant new feature for scalability and robustness. This feature is the dynamic topic list. In the previous iterations we had a static topic list that was only 5 topics and they could either be filled with created topics or empty. If empty then the button would simply not work. This was an inelegant solution as this limits the amount of topics that the manager can post as well as can be confusing for voters when certain topics simply do not work. </a:t>
            </a:r>
          </a:p>
        </p:txBody>
      </p:sp>
      <p:sp>
        <p:nvSpPr>
          <p:cNvPr id="4" name="Slide Number Placeholder 3"/>
          <p:cNvSpPr>
            <a:spLocks noGrp="1"/>
          </p:cNvSpPr>
          <p:nvPr>
            <p:ph type="sldNum" sz="quarter" idx="5"/>
          </p:nvPr>
        </p:nvSpPr>
        <p:spPr/>
        <p:txBody>
          <a:bodyPr/>
          <a:lstStyle/>
          <a:p>
            <a:fld id="{4816997D-8BEE-4854-B517-93770FD9ED19}" type="slidenum">
              <a:rPr lang="en-US" smtClean="0"/>
              <a:t>6</a:t>
            </a:fld>
            <a:endParaRPr lang="en-US"/>
          </a:p>
        </p:txBody>
      </p:sp>
    </p:spTree>
    <p:extLst>
      <p:ext uri="{BB962C8B-B14F-4D97-AF65-F5344CB8AC3E}">
        <p14:creationId xmlns:p14="http://schemas.microsoft.com/office/powerpoint/2010/main" val="13734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16997D-8BEE-4854-B517-93770FD9ED19}" type="slidenum">
              <a:rPr lang="en-US" smtClean="0"/>
              <a:t>7</a:t>
            </a:fld>
            <a:endParaRPr lang="en-US"/>
          </a:p>
        </p:txBody>
      </p:sp>
    </p:spTree>
    <p:extLst>
      <p:ext uri="{BB962C8B-B14F-4D97-AF65-F5344CB8AC3E}">
        <p14:creationId xmlns:p14="http://schemas.microsoft.com/office/powerpoint/2010/main" val="411112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based on solution 2 but the core architecture is refactored into a traditional MVC. This allows for greater modularity, scalability and maintenance as the controlling logic is separate from the model now. The other improvement we have is an addition of a database access object. This object simplifies the calls and data pushed to the data base as well as acting as an interface for the program.</a:t>
            </a:r>
          </a:p>
        </p:txBody>
      </p:sp>
      <p:sp>
        <p:nvSpPr>
          <p:cNvPr id="4" name="Slide Number Placeholder 3"/>
          <p:cNvSpPr>
            <a:spLocks noGrp="1"/>
          </p:cNvSpPr>
          <p:nvPr>
            <p:ph type="sldNum" sz="quarter" idx="5"/>
          </p:nvPr>
        </p:nvSpPr>
        <p:spPr/>
        <p:txBody>
          <a:bodyPr/>
          <a:lstStyle/>
          <a:p>
            <a:fld id="{4816997D-8BEE-4854-B517-93770FD9ED19}" type="slidenum">
              <a:rPr lang="en-US" smtClean="0"/>
              <a:t>8</a:t>
            </a:fld>
            <a:endParaRPr lang="en-US"/>
          </a:p>
        </p:txBody>
      </p:sp>
    </p:spTree>
    <p:extLst>
      <p:ext uri="{BB962C8B-B14F-4D97-AF65-F5344CB8AC3E}">
        <p14:creationId xmlns:p14="http://schemas.microsoft.com/office/powerpoint/2010/main" val="1691997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Pull it out of your ass</a:t>
            </a:r>
          </a:p>
        </p:txBody>
      </p:sp>
      <p:sp>
        <p:nvSpPr>
          <p:cNvPr id="4" name="Slide Number Placeholder 3"/>
          <p:cNvSpPr>
            <a:spLocks noGrp="1"/>
          </p:cNvSpPr>
          <p:nvPr>
            <p:ph type="sldNum" sz="quarter" idx="5"/>
          </p:nvPr>
        </p:nvSpPr>
        <p:spPr/>
        <p:txBody>
          <a:bodyPr/>
          <a:lstStyle/>
          <a:p>
            <a:fld id="{4816997D-8BEE-4854-B517-93770FD9ED19}" type="slidenum">
              <a:rPr lang="en-US" smtClean="0"/>
              <a:t>9</a:t>
            </a:fld>
            <a:endParaRPr lang="en-US"/>
          </a:p>
        </p:txBody>
      </p:sp>
    </p:spTree>
    <p:extLst>
      <p:ext uri="{BB962C8B-B14F-4D97-AF65-F5344CB8AC3E}">
        <p14:creationId xmlns:p14="http://schemas.microsoft.com/office/powerpoint/2010/main" val="100245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https://developer.android.com/design</a:t>
            </a:r>
          </a:p>
          <a:p>
            <a:endParaRPr lang="en-US" dirty="0"/>
          </a:p>
          <a:p>
            <a:r>
              <a:rPr lang="en-US" dirty="0"/>
              <a:t>We tried to </a:t>
            </a:r>
          </a:p>
        </p:txBody>
      </p:sp>
      <p:sp>
        <p:nvSpPr>
          <p:cNvPr id="4" name="Slide Number Placeholder 3"/>
          <p:cNvSpPr>
            <a:spLocks noGrp="1"/>
          </p:cNvSpPr>
          <p:nvPr>
            <p:ph type="sldNum" sz="quarter" idx="5"/>
          </p:nvPr>
        </p:nvSpPr>
        <p:spPr/>
        <p:txBody>
          <a:bodyPr/>
          <a:lstStyle/>
          <a:p>
            <a:fld id="{4816997D-8BEE-4854-B517-93770FD9ED19}" type="slidenum">
              <a:rPr lang="en-US" smtClean="0"/>
              <a:t>13</a:t>
            </a:fld>
            <a:endParaRPr lang="en-US"/>
          </a:p>
        </p:txBody>
      </p:sp>
    </p:spTree>
    <p:extLst>
      <p:ext uri="{BB962C8B-B14F-4D97-AF65-F5344CB8AC3E}">
        <p14:creationId xmlns:p14="http://schemas.microsoft.com/office/powerpoint/2010/main" val="308666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370817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3672242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6928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1241536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0453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1557194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422163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43637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20411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324132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BB6032-A0BD-4B75-AF23-C9121EF0E55B}"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150835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BB6032-A0BD-4B75-AF23-C9121EF0E55B}"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331366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BB6032-A0BD-4B75-AF23-C9121EF0E55B}"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399870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B6032-A0BD-4B75-AF23-C9121EF0E55B}"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204384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BB6032-A0BD-4B75-AF23-C9121EF0E55B}"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162098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B6032-A0BD-4B75-AF23-C9121EF0E55B}"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195302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BB6032-A0BD-4B75-AF23-C9121EF0E55B}" type="datetimeFigureOut">
              <a:rPr lang="en-US" smtClean="0"/>
              <a:t>4/13/2022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62E27E-A96E-47FF-B92B-80402D5D850D}" type="slidenum">
              <a:rPr lang="en-US" smtClean="0"/>
              <a:t>‹#›</a:t>
            </a:fld>
            <a:endParaRPr lang="en-US"/>
          </a:p>
        </p:txBody>
      </p:sp>
    </p:spTree>
    <p:extLst>
      <p:ext uri="{BB962C8B-B14F-4D97-AF65-F5344CB8AC3E}">
        <p14:creationId xmlns:p14="http://schemas.microsoft.com/office/powerpoint/2010/main" val="3601758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sdb.io/firebase-pros-and-cons-when-you-should-and-shouldnt-use-firebase-osdb/" TargetMode="External"/><Relationship Id="rId2" Type="http://schemas.openxmlformats.org/officeDocument/2006/relationships/hyperlink" Target="https://www.techstrikers.com/MySQL/advantages-and-disadvantages-of-mysql.php%20%5b1" TargetMode="External"/><Relationship Id="rId1" Type="http://schemas.openxmlformats.org/officeDocument/2006/relationships/slideLayout" Target="../slideLayouts/slideLayout2.xml"/><Relationship Id="rId4" Type="http://schemas.openxmlformats.org/officeDocument/2006/relationships/hyperlink" Target="https://developer.android.com/design"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rson holding mouse">
            <a:extLst>
              <a:ext uri="{FF2B5EF4-FFF2-40B4-BE49-F238E27FC236}">
                <a16:creationId xmlns:a16="http://schemas.microsoft.com/office/drawing/2014/main" id="{11EE1416-8679-BB82-C0D7-615840C68705}"/>
              </a:ext>
            </a:extLst>
          </p:cNvPr>
          <p:cNvPicPr>
            <a:picLocks noChangeAspect="1"/>
          </p:cNvPicPr>
          <p:nvPr/>
        </p:nvPicPr>
        <p:blipFill rotWithShape="1">
          <a:blip r:embed="rId2"/>
          <a:srcRect l="17786" r="5105"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86605439-FCFD-4CDC-A1CB-C59CD92EB799}"/>
              </a:ext>
            </a:extLst>
          </p:cNvPr>
          <p:cNvSpPr>
            <a:spLocks noGrp="1"/>
          </p:cNvSpPr>
          <p:nvPr>
            <p:ph type="ctrTitle"/>
          </p:nvPr>
        </p:nvSpPr>
        <p:spPr>
          <a:xfrm>
            <a:off x="668867" y="1678666"/>
            <a:ext cx="4088190" cy="2369093"/>
          </a:xfrm>
        </p:spPr>
        <p:txBody>
          <a:bodyPr>
            <a:normAutofit/>
          </a:bodyPr>
          <a:lstStyle/>
          <a:p>
            <a:r>
              <a:rPr lang="en-US" sz="4800"/>
              <a:t>The Online Voting System</a:t>
            </a:r>
          </a:p>
        </p:txBody>
      </p:sp>
      <p:sp>
        <p:nvSpPr>
          <p:cNvPr id="3" name="Subtitle 2">
            <a:extLst>
              <a:ext uri="{FF2B5EF4-FFF2-40B4-BE49-F238E27FC236}">
                <a16:creationId xmlns:a16="http://schemas.microsoft.com/office/drawing/2014/main" id="{3732D55F-EBB8-452D-B9A2-39856CDB0027}"/>
              </a:ext>
            </a:extLst>
          </p:cNvPr>
          <p:cNvSpPr>
            <a:spLocks noGrp="1"/>
          </p:cNvSpPr>
          <p:nvPr>
            <p:ph type="subTitle" idx="1"/>
          </p:nvPr>
        </p:nvSpPr>
        <p:spPr>
          <a:xfrm>
            <a:off x="677335" y="4050831"/>
            <a:ext cx="4079721" cy="1096901"/>
          </a:xfrm>
        </p:spPr>
        <p:txBody>
          <a:bodyPr>
            <a:normAutofit/>
          </a:bodyPr>
          <a:lstStyle/>
          <a:p>
            <a:r>
              <a:rPr lang="en-US" sz="1600" dirty="0"/>
              <a:t>By Brendan Mierau and Trevor Dayton</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463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E060-04C5-4927-B068-59C36BFFECA4}"/>
              </a:ext>
            </a:extLst>
          </p:cNvPr>
          <p:cNvSpPr>
            <a:spLocks noGrp="1"/>
          </p:cNvSpPr>
          <p:nvPr>
            <p:ph type="title"/>
          </p:nvPr>
        </p:nvSpPr>
        <p:spPr/>
        <p:txBody>
          <a:bodyPr/>
          <a:lstStyle/>
          <a:p>
            <a:r>
              <a:rPr lang="en-US" dirty="0"/>
              <a:t>System Interfaces</a:t>
            </a:r>
          </a:p>
        </p:txBody>
      </p:sp>
      <p:sp>
        <p:nvSpPr>
          <p:cNvPr id="3" name="Content Placeholder 2">
            <a:extLst>
              <a:ext uri="{FF2B5EF4-FFF2-40B4-BE49-F238E27FC236}">
                <a16:creationId xmlns:a16="http://schemas.microsoft.com/office/drawing/2014/main" id="{1DD0D4B0-0170-4984-BDCC-29DA19EF18F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7960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9E2A180-83D3-4B51-A257-4E0C2170E5AD}"/>
              </a:ext>
            </a:extLst>
          </p:cNvPr>
          <p:cNvSpPr>
            <a:spLocks noGrp="1"/>
          </p:cNvSpPr>
          <p:nvPr>
            <p:ph type="title"/>
          </p:nvPr>
        </p:nvSpPr>
        <p:spPr>
          <a:xfrm>
            <a:off x="995621" y="4569838"/>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User Interface Design</a:t>
            </a:r>
          </a:p>
        </p:txBody>
      </p:sp>
      <p:pic>
        <p:nvPicPr>
          <p:cNvPr id="26" name="Picture 25" descr="Diagram&#10;&#10;Description automatically generated">
            <a:extLst>
              <a:ext uri="{FF2B5EF4-FFF2-40B4-BE49-F238E27FC236}">
                <a16:creationId xmlns:a16="http://schemas.microsoft.com/office/drawing/2014/main" id="{D13B4893-F56E-4401-A607-C66D70080865}"/>
              </a:ext>
            </a:extLst>
          </p:cNvPr>
          <p:cNvPicPr>
            <a:picLocks noChangeAspect="1"/>
          </p:cNvPicPr>
          <p:nvPr/>
        </p:nvPicPr>
        <p:blipFill rotWithShape="1">
          <a:blip r:embed="rId2">
            <a:extLst>
              <a:ext uri="{28A0092B-C50C-407E-A947-70E740481C1C}">
                <a14:useLocalDpi xmlns:a14="http://schemas.microsoft.com/office/drawing/2010/main" val="0"/>
              </a:ext>
            </a:extLst>
          </a:blip>
          <a:srcRect l="1549" t="3601" r="66912" b="49349"/>
          <a:stretch/>
        </p:blipFill>
        <p:spPr>
          <a:xfrm>
            <a:off x="4022278" y="890887"/>
            <a:ext cx="2028496" cy="32266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 name="Picture 27" descr="Diagram&#10;&#10;Description automatically generated">
            <a:extLst>
              <a:ext uri="{FF2B5EF4-FFF2-40B4-BE49-F238E27FC236}">
                <a16:creationId xmlns:a16="http://schemas.microsoft.com/office/drawing/2014/main" id="{968282DD-6F72-476D-B367-F48EDCE73467}"/>
              </a:ext>
            </a:extLst>
          </p:cNvPr>
          <p:cNvPicPr>
            <a:picLocks noChangeAspect="1"/>
          </p:cNvPicPr>
          <p:nvPr/>
        </p:nvPicPr>
        <p:blipFill rotWithShape="1">
          <a:blip r:embed="rId2">
            <a:extLst>
              <a:ext uri="{28A0092B-C50C-407E-A947-70E740481C1C}">
                <a14:useLocalDpi xmlns:a14="http://schemas.microsoft.com/office/drawing/2010/main" val="0"/>
              </a:ext>
            </a:extLst>
          </a:blip>
          <a:srcRect l="34230" t="2950" r="34230" b="50000"/>
          <a:stretch/>
        </p:blipFill>
        <p:spPr>
          <a:xfrm>
            <a:off x="1130327" y="890887"/>
            <a:ext cx="2028496" cy="32266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 name="Picture 29" descr="Diagram&#10;&#10;Description automatically generated">
            <a:extLst>
              <a:ext uri="{FF2B5EF4-FFF2-40B4-BE49-F238E27FC236}">
                <a16:creationId xmlns:a16="http://schemas.microsoft.com/office/drawing/2014/main" id="{82943E9B-AA50-4B3D-91E1-04096DA86140}"/>
              </a:ext>
            </a:extLst>
          </p:cNvPr>
          <p:cNvPicPr>
            <a:picLocks noChangeAspect="1"/>
          </p:cNvPicPr>
          <p:nvPr/>
        </p:nvPicPr>
        <p:blipFill rotWithShape="1">
          <a:blip r:embed="rId2">
            <a:extLst>
              <a:ext uri="{28A0092B-C50C-407E-A947-70E740481C1C}">
                <a14:useLocalDpi xmlns:a14="http://schemas.microsoft.com/office/drawing/2010/main" val="0"/>
              </a:ext>
            </a:extLst>
          </a:blip>
          <a:srcRect l="-144" t="51801" r="65768" b="1149"/>
          <a:stretch/>
        </p:blipFill>
        <p:spPr>
          <a:xfrm>
            <a:off x="6934771" y="890887"/>
            <a:ext cx="2210877" cy="32266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32" name="Straight Arrow Connector 31">
            <a:extLst>
              <a:ext uri="{FF2B5EF4-FFF2-40B4-BE49-F238E27FC236}">
                <a16:creationId xmlns:a16="http://schemas.microsoft.com/office/drawing/2014/main" id="{94CF773F-B9DF-4327-AA05-E4B50AAB0D90}"/>
              </a:ext>
            </a:extLst>
          </p:cNvPr>
          <p:cNvCxnSpPr>
            <a:cxnSpLocks/>
            <a:stCxn id="28" idx="3"/>
            <a:endCxn id="26" idx="1"/>
          </p:cNvCxnSpPr>
          <p:nvPr/>
        </p:nvCxnSpPr>
        <p:spPr>
          <a:xfrm>
            <a:off x="3158823" y="2504225"/>
            <a:ext cx="8634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4CE58D0-414E-4DD9-8A0D-01811BE974DB}"/>
              </a:ext>
            </a:extLst>
          </p:cNvPr>
          <p:cNvCxnSpPr>
            <a:cxnSpLocks/>
          </p:cNvCxnSpPr>
          <p:nvPr/>
        </p:nvCxnSpPr>
        <p:spPr>
          <a:xfrm>
            <a:off x="6050774" y="2504225"/>
            <a:ext cx="9054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32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9E2A180-83D3-4B51-A257-4E0C2170E5AD}"/>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User Interface Design</a:t>
            </a:r>
          </a:p>
        </p:txBody>
      </p:sp>
      <p:pic>
        <p:nvPicPr>
          <p:cNvPr id="22" name="Picture 21" descr="Diagram&#10;&#10;Description automatically generated">
            <a:extLst>
              <a:ext uri="{FF2B5EF4-FFF2-40B4-BE49-F238E27FC236}">
                <a16:creationId xmlns:a16="http://schemas.microsoft.com/office/drawing/2014/main" id="{4C1F455B-494D-44A5-ABBA-30E5E43C84DB}"/>
              </a:ext>
            </a:extLst>
          </p:cNvPr>
          <p:cNvPicPr>
            <a:picLocks noChangeAspect="1"/>
          </p:cNvPicPr>
          <p:nvPr/>
        </p:nvPicPr>
        <p:blipFill rotWithShape="1">
          <a:blip r:embed="rId2">
            <a:extLst>
              <a:ext uri="{28A0092B-C50C-407E-A947-70E740481C1C}">
                <a14:useLocalDpi xmlns:a14="http://schemas.microsoft.com/office/drawing/2010/main" val="0"/>
              </a:ext>
            </a:extLst>
          </a:blip>
          <a:srcRect l="34840" t="2832" r="34230" b="50000"/>
          <a:stretch/>
        </p:blipFill>
        <p:spPr>
          <a:xfrm>
            <a:off x="1266536" y="1014066"/>
            <a:ext cx="1989291" cy="32347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Diagram&#10;&#10;Description automatically generated">
            <a:extLst>
              <a:ext uri="{FF2B5EF4-FFF2-40B4-BE49-F238E27FC236}">
                <a16:creationId xmlns:a16="http://schemas.microsoft.com/office/drawing/2014/main" id="{44C7450A-809B-43BA-8382-F3F92083A1AB}"/>
              </a:ext>
            </a:extLst>
          </p:cNvPr>
          <p:cNvPicPr>
            <a:picLocks noChangeAspect="1"/>
          </p:cNvPicPr>
          <p:nvPr/>
        </p:nvPicPr>
        <p:blipFill rotWithShape="1">
          <a:blip r:embed="rId2">
            <a:extLst>
              <a:ext uri="{28A0092B-C50C-407E-A947-70E740481C1C}">
                <a14:useLocalDpi xmlns:a14="http://schemas.microsoft.com/office/drawing/2010/main" val="0"/>
              </a:ext>
            </a:extLst>
          </a:blip>
          <a:srcRect l="67768" t="2891" r="1302" b="49942"/>
          <a:stretch/>
        </p:blipFill>
        <p:spPr>
          <a:xfrm>
            <a:off x="4106709" y="1014066"/>
            <a:ext cx="1989291" cy="32347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descr="Diagram&#10;&#10;Description automatically generated">
            <a:extLst>
              <a:ext uri="{FF2B5EF4-FFF2-40B4-BE49-F238E27FC236}">
                <a16:creationId xmlns:a16="http://schemas.microsoft.com/office/drawing/2014/main" id="{E1B45900-C117-4E19-87CD-23499BBDA970}"/>
              </a:ext>
            </a:extLst>
          </p:cNvPr>
          <p:cNvPicPr>
            <a:picLocks noChangeAspect="1"/>
          </p:cNvPicPr>
          <p:nvPr/>
        </p:nvPicPr>
        <p:blipFill rotWithShape="1">
          <a:blip r:embed="rId2">
            <a:extLst>
              <a:ext uri="{28A0092B-C50C-407E-A947-70E740481C1C}">
                <a14:useLocalDpi xmlns:a14="http://schemas.microsoft.com/office/drawing/2010/main" val="0"/>
              </a:ext>
            </a:extLst>
          </a:blip>
          <a:srcRect l="66991" t="52048" r="1380" b="784"/>
          <a:stretch/>
        </p:blipFill>
        <p:spPr>
          <a:xfrm>
            <a:off x="6838718" y="1014066"/>
            <a:ext cx="2034240" cy="32347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25" name="Straight Arrow Connector 24">
            <a:extLst>
              <a:ext uri="{FF2B5EF4-FFF2-40B4-BE49-F238E27FC236}">
                <a16:creationId xmlns:a16="http://schemas.microsoft.com/office/drawing/2014/main" id="{0319E484-F0C0-40A6-B80E-5DCE18498DFE}"/>
              </a:ext>
            </a:extLst>
          </p:cNvPr>
          <p:cNvCxnSpPr>
            <a:stCxn id="22" idx="3"/>
            <a:endCxn id="8" idx="1"/>
          </p:cNvCxnSpPr>
          <p:nvPr/>
        </p:nvCxnSpPr>
        <p:spPr>
          <a:xfrm>
            <a:off x="3255827" y="2631436"/>
            <a:ext cx="85088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B9EA858-70C5-44A9-BA95-593539209DB0}"/>
              </a:ext>
            </a:extLst>
          </p:cNvPr>
          <p:cNvCxnSpPr>
            <a:stCxn id="8" idx="3"/>
            <a:endCxn id="23" idx="1"/>
          </p:cNvCxnSpPr>
          <p:nvPr/>
        </p:nvCxnSpPr>
        <p:spPr>
          <a:xfrm>
            <a:off x="6096000" y="2631436"/>
            <a:ext cx="7427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4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5F2BC-DCEF-499A-940F-9FEEFC679BC1}"/>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dirty="0"/>
              <a:t>Standards Used</a:t>
            </a:r>
          </a:p>
        </p:txBody>
      </p:sp>
      <p:sp>
        <p:nvSpPr>
          <p:cNvPr id="3" name="Content Placeholder 2">
            <a:extLst>
              <a:ext uri="{FF2B5EF4-FFF2-40B4-BE49-F238E27FC236}">
                <a16:creationId xmlns:a16="http://schemas.microsoft.com/office/drawing/2014/main" id="{EA214B48-B3C2-42A7-8E96-E7983757A897}"/>
              </a:ext>
            </a:extLst>
          </p:cNvPr>
          <p:cNvSpPr>
            <a:spLocks noGrp="1"/>
          </p:cNvSpPr>
          <p:nvPr>
            <p:ph idx="1"/>
          </p:nvPr>
        </p:nvSpPr>
        <p:spPr>
          <a:xfrm>
            <a:off x="7871971" y="999460"/>
            <a:ext cx="3123620" cy="4479852"/>
          </a:xfrm>
        </p:spPr>
        <p:txBody>
          <a:bodyPr vert="horz" lIns="91440" tIns="45720" rIns="91440" bIns="45720" rtlCol="0" anchor="ctr">
            <a:normAutofit/>
          </a:bodyPr>
          <a:lstStyle/>
          <a:p>
            <a:pPr marL="0" indent="0">
              <a:buNone/>
            </a:pPr>
            <a:r>
              <a:rPr lang="en-US" dirty="0">
                <a:solidFill>
                  <a:schemeClr val="tx1">
                    <a:lumMod val="50000"/>
                    <a:lumOff val="50000"/>
                  </a:schemeClr>
                </a:solidFill>
              </a:rPr>
              <a:t>Design for Android</a:t>
            </a:r>
          </a:p>
        </p:txBody>
      </p:sp>
      <p:sp>
        <p:nvSpPr>
          <p:cNvPr id="22" name="Isosceles Triangle 21">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4" name="Straight Connector 23">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Isosceles Triangle 25">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4761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6FD3-52C8-4872-BDBD-C7EBB63B505A}"/>
              </a:ext>
            </a:extLst>
          </p:cNvPr>
          <p:cNvSpPr>
            <a:spLocks noGrp="1"/>
          </p:cNvSpPr>
          <p:nvPr>
            <p:ph type="title"/>
          </p:nvPr>
        </p:nvSpPr>
        <p:spPr/>
        <p:txBody>
          <a:bodyPr/>
          <a:lstStyle/>
          <a:p>
            <a:r>
              <a:rPr lang="en-US" dirty="0"/>
              <a:t>Environmental, Social, Ethical and Safety Aspects</a:t>
            </a:r>
          </a:p>
        </p:txBody>
      </p:sp>
      <p:sp>
        <p:nvSpPr>
          <p:cNvPr id="3" name="Content Placeholder 2">
            <a:extLst>
              <a:ext uri="{FF2B5EF4-FFF2-40B4-BE49-F238E27FC236}">
                <a16:creationId xmlns:a16="http://schemas.microsoft.com/office/drawing/2014/main" id="{F1D8E1D1-494B-437D-A834-48423EC662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418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545-E8B9-43A9-A30F-956C8D86031C}"/>
              </a:ext>
            </a:extLst>
          </p:cNvPr>
          <p:cNvSpPr>
            <a:spLocks noGrp="1"/>
          </p:cNvSpPr>
          <p:nvPr>
            <p:ph type="title"/>
          </p:nvPr>
        </p:nvSpPr>
        <p:spPr/>
        <p:txBody>
          <a:bodyPr/>
          <a:lstStyle/>
          <a:p>
            <a:r>
              <a:rPr lang="en-US" dirty="0"/>
              <a:t>Future Work and Potential Limitations</a:t>
            </a:r>
          </a:p>
        </p:txBody>
      </p:sp>
      <p:sp>
        <p:nvSpPr>
          <p:cNvPr id="3" name="Content Placeholder 2">
            <a:extLst>
              <a:ext uri="{FF2B5EF4-FFF2-40B4-BE49-F238E27FC236}">
                <a16:creationId xmlns:a16="http://schemas.microsoft.com/office/drawing/2014/main" id="{648DE63E-3672-4731-BBD5-F11DCDFA8C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368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0F59-5372-4B1D-958D-CD0B761FB6FA}"/>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198F3E45-1086-4EC8-8C00-A44473F903C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47523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C14A-5361-462D-8A96-019ECAA5A8C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C7CAF2E-61A9-4F23-8A53-DFD3C9208DAA}"/>
              </a:ext>
            </a:extLst>
          </p:cNvPr>
          <p:cNvSpPr>
            <a:spLocks noGrp="1"/>
          </p:cNvSpPr>
          <p:nvPr>
            <p:ph idx="1"/>
          </p:nvPr>
        </p:nvSpPr>
        <p:spPr/>
        <p:txBody>
          <a:bodyPr/>
          <a:lstStyle/>
          <a:p>
            <a:r>
              <a:rPr lang="en-US" dirty="0">
                <a:hlinkClick r:id="rId2"/>
              </a:rPr>
              <a:t>https://www.techstrikers.com/MySQL/advantages-and-disadvantages-of-mysql.php </a:t>
            </a:r>
            <a:r>
              <a:rPr lang="en-US" dirty="0"/>
              <a:t> </a:t>
            </a:r>
          </a:p>
          <a:p>
            <a:r>
              <a:rPr lang="en-US" dirty="0">
                <a:hlinkClick r:id="rId3"/>
              </a:rPr>
              <a:t>https://osdb.io/firebase-pros-and-cons-when-you-should-and-shouldnt-use-firebase-osdb/</a:t>
            </a:r>
            <a:r>
              <a:rPr lang="en-US" dirty="0"/>
              <a:t> </a:t>
            </a:r>
          </a:p>
          <a:p>
            <a:r>
              <a:rPr lang="en-US" dirty="0">
                <a:hlinkClick r:id="rId4"/>
              </a:rPr>
              <a:t>https://developer.android.com/design</a:t>
            </a:r>
            <a:r>
              <a:rPr lang="en-US" dirty="0"/>
              <a:t> </a:t>
            </a:r>
          </a:p>
        </p:txBody>
      </p:sp>
    </p:spTree>
    <p:extLst>
      <p:ext uri="{BB962C8B-B14F-4D97-AF65-F5344CB8AC3E}">
        <p14:creationId xmlns:p14="http://schemas.microsoft.com/office/powerpoint/2010/main" val="218424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96FCB-F683-4E1F-9936-13E3376E7DE9}"/>
              </a:ext>
            </a:extLst>
          </p:cNvPr>
          <p:cNvSpPr>
            <a:spLocks noGrp="1"/>
          </p:cNvSpPr>
          <p:nvPr>
            <p:ph type="title"/>
          </p:nvPr>
        </p:nvSpPr>
        <p:spPr>
          <a:xfrm>
            <a:off x="1286933" y="609600"/>
            <a:ext cx="10197494" cy="1099457"/>
          </a:xfrm>
        </p:spPr>
        <p:txBody>
          <a:bodyPr>
            <a:normAutofit/>
          </a:bodyPr>
          <a:lstStyle/>
          <a:p>
            <a:r>
              <a:rPr lang="en-US" dirty="0"/>
              <a:t>Problem Definition</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EE72AD7-027C-D85C-880C-C63D0692D5E0}"/>
              </a:ext>
            </a:extLst>
          </p:cNvPr>
          <p:cNvGraphicFramePr>
            <a:graphicFrameLocks noGrp="1"/>
          </p:cNvGraphicFramePr>
          <p:nvPr>
            <p:ph idx="1"/>
            <p:extLst>
              <p:ext uri="{D42A27DB-BD31-4B8C-83A1-F6EECF244321}">
                <p14:modId xmlns:p14="http://schemas.microsoft.com/office/powerpoint/2010/main" val="283932845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35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3F020-1FAC-4641-826C-3F32C55AA1BE}"/>
              </a:ext>
            </a:extLst>
          </p:cNvPr>
          <p:cNvSpPr>
            <a:spLocks noGrp="1"/>
          </p:cNvSpPr>
          <p:nvPr>
            <p:ph type="title"/>
          </p:nvPr>
        </p:nvSpPr>
        <p:spPr>
          <a:xfrm>
            <a:off x="1286933" y="609600"/>
            <a:ext cx="10197494" cy="1099457"/>
          </a:xfrm>
        </p:spPr>
        <p:txBody>
          <a:bodyPr>
            <a:normAutofit/>
          </a:bodyPr>
          <a:lstStyle/>
          <a:p>
            <a:r>
              <a:rPr lang="en-US" dirty="0"/>
              <a:t>Solution 1:</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F7CF5CA-C15D-447F-DF81-835FB85D0F5B}"/>
              </a:ext>
            </a:extLst>
          </p:cNvPr>
          <p:cNvGraphicFramePr>
            <a:graphicFrameLocks noGrp="1"/>
          </p:cNvGraphicFramePr>
          <p:nvPr>
            <p:ph idx="1"/>
            <p:extLst>
              <p:ext uri="{D42A27DB-BD31-4B8C-83A1-F6EECF244321}">
                <p14:modId xmlns:p14="http://schemas.microsoft.com/office/powerpoint/2010/main" val="335330245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581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7D4D1-3450-41C1-86E4-34040FFAA054}"/>
              </a:ext>
            </a:extLst>
          </p:cNvPr>
          <p:cNvSpPr>
            <a:spLocks noGrp="1"/>
          </p:cNvSpPr>
          <p:nvPr>
            <p:ph type="title"/>
          </p:nvPr>
        </p:nvSpPr>
        <p:spPr>
          <a:xfrm>
            <a:off x="652481" y="1382486"/>
            <a:ext cx="3547581" cy="4093028"/>
          </a:xfrm>
        </p:spPr>
        <p:txBody>
          <a:bodyPr anchor="ctr">
            <a:normAutofit/>
          </a:bodyPr>
          <a:lstStyle/>
          <a:p>
            <a:r>
              <a:rPr lang="en-US" sz="4400"/>
              <a:t>Solution 1: MySQL Database</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126A727-76CD-154F-DAB6-6F61EA4912FD}"/>
              </a:ext>
            </a:extLst>
          </p:cNvPr>
          <p:cNvGraphicFramePr>
            <a:graphicFrameLocks noGrp="1"/>
          </p:cNvGraphicFramePr>
          <p:nvPr>
            <p:ph idx="1"/>
            <p:extLst>
              <p:ext uri="{D42A27DB-BD31-4B8C-83A1-F6EECF244321}">
                <p14:modId xmlns:p14="http://schemas.microsoft.com/office/powerpoint/2010/main" val="864663674"/>
              </p:ext>
            </p:extLst>
          </p:nvPr>
        </p:nvGraphicFramePr>
        <p:xfrm>
          <a:off x="3813908" y="328246"/>
          <a:ext cx="8096738" cy="5924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809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3F020-1FAC-4641-826C-3F32C55AA1BE}"/>
              </a:ext>
            </a:extLst>
          </p:cNvPr>
          <p:cNvSpPr>
            <a:spLocks noGrp="1"/>
          </p:cNvSpPr>
          <p:nvPr>
            <p:ph type="title"/>
          </p:nvPr>
        </p:nvSpPr>
        <p:spPr>
          <a:xfrm>
            <a:off x="1286933" y="609600"/>
            <a:ext cx="10197494" cy="1099457"/>
          </a:xfrm>
        </p:spPr>
        <p:txBody>
          <a:bodyPr>
            <a:normAutofit/>
          </a:bodyPr>
          <a:lstStyle/>
          <a:p>
            <a:r>
              <a:rPr lang="en-US" dirty="0"/>
              <a:t>Solution 1:</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F7CF5CA-C15D-447F-DF81-835FB85D0F5B}"/>
              </a:ext>
            </a:extLst>
          </p:cNvPr>
          <p:cNvGraphicFramePr>
            <a:graphicFrameLocks noGrp="1"/>
          </p:cNvGraphicFramePr>
          <p:nvPr>
            <p:ph idx="1"/>
            <p:extLst>
              <p:ext uri="{D42A27DB-BD31-4B8C-83A1-F6EECF244321}">
                <p14:modId xmlns:p14="http://schemas.microsoft.com/office/powerpoint/2010/main" val="84332147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138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700AB-F3E6-4C6F-B392-B8A7B60E4FB6}"/>
              </a:ext>
            </a:extLst>
          </p:cNvPr>
          <p:cNvSpPr>
            <a:spLocks noGrp="1"/>
          </p:cNvSpPr>
          <p:nvPr>
            <p:ph type="title"/>
          </p:nvPr>
        </p:nvSpPr>
        <p:spPr>
          <a:xfrm>
            <a:off x="1286933" y="609600"/>
            <a:ext cx="10197494" cy="1099457"/>
          </a:xfrm>
        </p:spPr>
        <p:txBody>
          <a:bodyPr>
            <a:normAutofit/>
          </a:bodyPr>
          <a:lstStyle/>
          <a:p>
            <a:r>
              <a:rPr lang="en-US" dirty="0"/>
              <a:t>Solution 2</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4BA8C6F-510B-8328-5B48-F39476E39728}"/>
              </a:ext>
            </a:extLst>
          </p:cNvPr>
          <p:cNvGraphicFramePr>
            <a:graphicFrameLocks noGrp="1"/>
          </p:cNvGraphicFramePr>
          <p:nvPr>
            <p:ph idx="1"/>
            <p:extLst>
              <p:ext uri="{D42A27DB-BD31-4B8C-83A1-F6EECF244321}">
                <p14:modId xmlns:p14="http://schemas.microsoft.com/office/powerpoint/2010/main" val="259489804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061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lls passing through a cloud">
            <a:extLst>
              <a:ext uri="{FF2B5EF4-FFF2-40B4-BE49-F238E27FC236}">
                <a16:creationId xmlns:a16="http://schemas.microsoft.com/office/drawing/2014/main" id="{02758502-4ADA-0089-724D-A68D2F8BFDDB}"/>
              </a:ext>
            </a:extLst>
          </p:cNvPr>
          <p:cNvPicPr>
            <a:picLocks noChangeAspect="1"/>
          </p:cNvPicPr>
          <p:nvPr/>
        </p:nvPicPr>
        <p:blipFill rotWithShape="1">
          <a:blip r:embed="rId3"/>
          <a:srcRect r="19139"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9DC691A7-7E64-4529-9ABD-454E0540BAFB}"/>
              </a:ext>
            </a:extLst>
          </p:cNvPr>
          <p:cNvSpPr>
            <a:spLocks noGrp="1"/>
          </p:cNvSpPr>
          <p:nvPr>
            <p:ph type="title"/>
          </p:nvPr>
        </p:nvSpPr>
        <p:spPr>
          <a:xfrm>
            <a:off x="677333" y="609600"/>
            <a:ext cx="3851123" cy="1320800"/>
          </a:xfrm>
        </p:spPr>
        <p:txBody>
          <a:bodyPr>
            <a:normAutofit/>
          </a:bodyPr>
          <a:lstStyle/>
          <a:p>
            <a:r>
              <a:rPr lang="en-US" dirty="0"/>
              <a:t>Solution 2</a:t>
            </a:r>
          </a:p>
        </p:txBody>
      </p:sp>
      <p:sp>
        <p:nvSpPr>
          <p:cNvPr id="3" name="Content Placeholder 2">
            <a:extLst>
              <a:ext uri="{FF2B5EF4-FFF2-40B4-BE49-F238E27FC236}">
                <a16:creationId xmlns:a16="http://schemas.microsoft.com/office/drawing/2014/main" id="{0CB79BE3-7A1A-4E3A-86C3-BED2641F4124}"/>
              </a:ext>
            </a:extLst>
          </p:cNvPr>
          <p:cNvSpPr>
            <a:spLocks noGrp="1"/>
          </p:cNvSpPr>
          <p:nvPr>
            <p:ph idx="1"/>
          </p:nvPr>
        </p:nvSpPr>
        <p:spPr>
          <a:xfrm>
            <a:off x="677334" y="2160589"/>
            <a:ext cx="3851122" cy="3880773"/>
          </a:xfrm>
        </p:spPr>
        <p:txBody>
          <a:bodyPr>
            <a:normAutofit/>
          </a:bodyPr>
          <a:lstStyle/>
          <a:p>
            <a:pPr marL="0" indent="0">
              <a:lnSpc>
                <a:spcPct val="90000"/>
              </a:lnSpc>
              <a:buNone/>
            </a:pPr>
            <a:r>
              <a:rPr lang="en-US" dirty="0"/>
              <a:t>Advantages</a:t>
            </a:r>
          </a:p>
          <a:p>
            <a:pPr>
              <a:lnSpc>
                <a:spcPct val="90000"/>
              </a:lnSpc>
            </a:pPr>
            <a:r>
              <a:rPr lang="en-US" dirty="0"/>
              <a:t>Firebase is far simpler to implement</a:t>
            </a:r>
          </a:p>
          <a:p>
            <a:pPr>
              <a:lnSpc>
                <a:spcPct val="90000"/>
              </a:lnSpc>
            </a:pPr>
            <a:r>
              <a:rPr lang="en-US" dirty="0"/>
              <a:t>Has built in authentication for logins</a:t>
            </a:r>
          </a:p>
          <a:p>
            <a:pPr>
              <a:lnSpc>
                <a:spcPct val="90000"/>
              </a:lnSpc>
            </a:pPr>
            <a:r>
              <a:rPr lang="en-US" dirty="0"/>
              <a:t>Cloud storage</a:t>
            </a:r>
          </a:p>
          <a:p>
            <a:pPr>
              <a:lnSpc>
                <a:spcPct val="90000"/>
              </a:lnSpc>
            </a:pPr>
            <a:r>
              <a:rPr lang="en-US" dirty="0"/>
              <a:t>Minimal cost</a:t>
            </a:r>
          </a:p>
          <a:p>
            <a:pPr marL="0" indent="0">
              <a:lnSpc>
                <a:spcPct val="90000"/>
              </a:lnSpc>
              <a:buNone/>
            </a:pPr>
            <a:r>
              <a:rPr lang="en-US" dirty="0"/>
              <a:t>Disadvantages</a:t>
            </a:r>
          </a:p>
          <a:p>
            <a:pPr>
              <a:lnSpc>
                <a:spcPct val="90000"/>
              </a:lnSpc>
            </a:pPr>
            <a:r>
              <a:rPr lang="en-US" dirty="0"/>
              <a:t>Less powerful</a:t>
            </a:r>
          </a:p>
          <a:p>
            <a:pPr>
              <a:lnSpc>
                <a:spcPct val="90000"/>
              </a:lnSpc>
            </a:pPr>
            <a:r>
              <a:rPr lang="en-US" dirty="0"/>
              <a:t>Platform dependent</a:t>
            </a:r>
          </a:p>
          <a:p>
            <a:pPr>
              <a:lnSpc>
                <a:spcPct val="90000"/>
              </a:lnSpc>
            </a:pPr>
            <a:r>
              <a:rPr lang="en-US" dirty="0"/>
              <a:t>Limited data migration</a:t>
            </a:r>
          </a:p>
          <a:p>
            <a:pPr lvl="1">
              <a:lnSpc>
                <a:spcPct val="90000"/>
              </a:lnSpc>
            </a:pPr>
            <a:endParaRPr lang="en-US" dirty="0"/>
          </a:p>
          <a:p>
            <a:pPr>
              <a:lnSpc>
                <a:spcPct val="90000"/>
              </a:lnSpc>
            </a:pPr>
            <a:endParaRPr lang="en-US"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4795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E1A6B-832C-4DD8-AFBA-A2D0E6BC7E1F}"/>
              </a:ext>
            </a:extLst>
          </p:cNvPr>
          <p:cNvSpPr>
            <a:spLocks noGrp="1"/>
          </p:cNvSpPr>
          <p:nvPr>
            <p:ph type="title"/>
          </p:nvPr>
        </p:nvSpPr>
        <p:spPr>
          <a:xfrm>
            <a:off x="652481" y="1382486"/>
            <a:ext cx="3547581" cy="4093028"/>
          </a:xfrm>
        </p:spPr>
        <p:txBody>
          <a:bodyPr anchor="ctr">
            <a:normAutofit/>
          </a:bodyPr>
          <a:lstStyle/>
          <a:p>
            <a:r>
              <a:rPr lang="en-US" sz="4400"/>
              <a:t>Final Solution</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BE7A4E-AD67-EC87-70A5-5DB3D57190BD}"/>
              </a:ext>
            </a:extLst>
          </p:cNvPr>
          <p:cNvGraphicFramePr>
            <a:graphicFrameLocks noGrp="1"/>
          </p:cNvGraphicFramePr>
          <p:nvPr>
            <p:ph idx="1"/>
            <p:extLst>
              <p:ext uri="{D42A27DB-BD31-4B8C-83A1-F6EECF244321}">
                <p14:modId xmlns:p14="http://schemas.microsoft.com/office/powerpoint/2010/main" val="72465737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695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81E0-7CFE-4A3A-9E3A-AC497B6F0C74}"/>
              </a:ext>
            </a:extLst>
          </p:cNvPr>
          <p:cNvSpPr>
            <a:spLocks noGrp="1"/>
          </p:cNvSpPr>
          <p:nvPr>
            <p:ph type="title"/>
          </p:nvPr>
        </p:nvSpPr>
        <p:spPr/>
        <p:txBody>
          <a:bodyPr/>
          <a:lstStyle/>
          <a:p>
            <a:r>
              <a:rPr lang="en-US" dirty="0"/>
              <a:t>Final Solution</a:t>
            </a:r>
          </a:p>
        </p:txBody>
      </p:sp>
      <p:sp>
        <p:nvSpPr>
          <p:cNvPr id="3" name="Content Placeholder 2">
            <a:extLst>
              <a:ext uri="{FF2B5EF4-FFF2-40B4-BE49-F238E27FC236}">
                <a16:creationId xmlns:a16="http://schemas.microsoft.com/office/drawing/2014/main" id="{47759666-95B4-4F06-8476-D98BEA366B47}"/>
              </a:ext>
            </a:extLst>
          </p:cNvPr>
          <p:cNvSpPr>
            <a:spLocks noGrp="1"/>
          </p:cNvSpPr>
          <p:nvPr>
            <p:ph idx="1"/>
          </p:nvPr>
        </p:nvSpPr>
        <p:spPr/>
        <p:txBody>
          <a:bodyPr/>
          <a:lstStyle/>
          <a:p>
            <a:r>
              <a:rPr lang="en-US" dirty="0"/>
              <a:t>Features</a:t>
            </a:r>
          </a:p>
          <a:p>
            <a:pPr lvl="1"/>
            <a:r>
              <a:rPr lang="en-US" dirty="0"/>
              <a:t>Single application for both user and manager</a:t>
            </a:r>
          </a:p>
          <a:p>
            <a:pPr lvl="1"/>
            <a:r>
              <a:rPr lang="en-US" dirty="0"/>
              <a:t>Login integrated with firebase</a:t>
            </a:r>
          </a:p>
          <a:p>
            <a:pPr lvl="1"/>
            <a:r>
              <a:rPr lang="en-US" dirty="0"/>
              <a:t>Dynamic voting list</a:t>
            </a:r>
          </a:p>
          <a:p>
            <a:pPr lvl="1"/>
            <a:r>
              <a:rPr lang="en-US" dirty="0"/>
              <a:t>Voting on topics</a:t>
            </a:r>
          </a:p>
          <a:p>
            <a:pPr lvl="1"/>
            <a:r>
              <a:rPr lang="en-US" dirty="0"/>
              <a:t>View the statistics on available topics in </a:t>
            </a:r>
            <a:r>
              <a:rPr lang="en-US" dirty="0" err="1"/>
              <a:t>realtime</a:t>
            </a:r>
            <a:endParaRPr lang="en-US" dirty="0"/>
          </a:p>
          <a:p>
            <a:pPr lvl="1"/>
            <a:r>
              <a:rPr lang="en-US" dirty="0"/>
              <a:t>Create topics</a:t>
            </a:r>
          </a:p>
        </p:txBody>
      </p:sp>
    </p:spTree>
    <p:extLst>
      <p:ext uri="{BB962C8B-B14F-4D97-AF65-F5344CB8AC3E}">
        <p14:creationId xmlns:p14="http://schemas.microsoft.com/office/powerpoint/2010/main" val="38871270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363</TotalTime>
  <Words>822</Words>
  <Application>Microsoft Office PowerPoint</Application>
  <PresentationFormat>Widescreen</PresentationFormat>
  <Paragraphs>83</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The Online Voting System</vt:lpstr>
      <vt:lpstr>Problem Definition</vt:lpstr>
      <vt:lpstr>Solution 1:</vt:lpstr>
      <vt:lpstr>Solution 1: MySQL Database</vt:lpstr>
      <vt:lpstr>Solution 1:</vt:lpstr>
      <vt:lpstr>Solution 2</vt:lpstr>
      <vt:lpstr>Solution 2</vt:lpstr>
      <vt:lpstr>Final Solution</vt:lpstr>
      <vt:lpstr>Final Solution</vt:lpstr>
      <vt:lpstr>System Interfaces</vt:lpstr>
      <vt:lpstr>User Interface Design</vt:lpstr>
      <vt:lpstr>User Interface Design</vt:lpstr>
      <vt:lpstr>Standards Used</vt:lpstr>
      <vt:lpstr>Environmental, Social, Ethical and Safety Aspects</vt:lpstr>
      <vt:lpstr>Future Work and Potential Limitations</vt:lpstr>
      <vt:lpstr>Lessons Learned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Online Voting System</dc:title>
  <dc:creator>Brendan Mierau</dc:creator>
  <cp:lastModifiedBy>Brendan Mierau</cp:lastModifiedBy>
  <cp:revision>3</cp:revision>
  <dcterms:created xsi:type="dcterms:W3CDTF">2022-04-14T00:00:09Z</dcterms:created>
  <dcterms:modified xsi:type="dcterms:W3CDTF">2022-04-14T06:03:15Z</dcterms:modified>
</cp:coreProperties>
</file>