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1" r:id="rId4"/>
    <p:sldId id="258" r:id="rId5"/>
    <p:sldId id="264" r:id="rId6"/>
    <p:sldId id="260" r:id="rId7"/>
    <p:sldId id="262" r:id="rId8"/>
    <p:sldId id="263"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0000" autoAdjust="0"/>
  </p:normalViewPr>
  <p:slideViewPr>
    <p:cSldViewPr snapToGrid="0">
      <p:cViewPr varScale="1">
        <p:scale>
          <a:sx n="61" d="100"/>
          <a:sy n="61" d="100"/>
        </p:scale>
        <p:origin x="45" y="6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53FC2B-5CEC-4D39-8D4F-340D09588D0D}"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31E1F6CB-319D-4526-8966-E9BB7759FCB2}">
      <dgm:prSet/>
      <dgm:spPr/>
      <dgm:t>
        <a:bodyPr/>
        <a:lstStyle/>
        <a:p>
          <a:r>
            <a:rPr lang="en-US"/>
            <a:t>There is often a large disconnect between management and the people beneath them.</a:t>
          </a:r>
        </a:p>
      </dgm:t>
    </dgm:pt>
    <dgm:pt modelId="{3ACA3FBB-1A18-4B97-B7BB-01407876ED14}" type="parTrans" cxnId="{B47E6C50-D673-4A89-826B-512584F5C4A8}">
      <dgm:prSet/>
      <dgm:spPr/>
      <dgm:t>
        <a:bodyPr/>
        <a:lstStyle/>
        <a:p>
          <a:endParaRPr lang="en-US"/>
        </a:p>
      </dgm:t>
    </dgm:pt>
    <dgm:pt modelId="{2744EB98-313D-4070-B430-B50B9224704F}" type="sibTrans" cxnId="{B47E6C50-D673-4A89-826B-512584F5C4A8}">
      <dgm:prSet/>
      <dgm:spPr/>
      <dgm:t>
        <a:bodyPr/>
        <a:lstStyle/>
        <a:p>
          <a:endParaRPr lang="en-US"/>
        </a:p>
      </dgm:t>
    </dgm:pt>
    <dgm:pt modelId="{4446F8CC-D860-4DEA-A7AA-29DC30E9587E}">
      <dgm:prSet/>
      <dgm:spPr/>
      <dgm:t>
        <a:bodyPr/>
        <a:lstStyle/>
        <a:p>
          <a:r>
            <a:rPr lang="en-US"/>
            <a:t>How to solve this?</a:t>
          </a:r>
        </a:p>
      </dgm:t>
    </dgm:pt>
    <dgm:pt modelId="{18256A89-F5B9-4A91-9F08-AF2BEA065601}" type="parTrans" cxnId="{E2BF6E07-5F9D-41B4-9800-00049625D913}">
      <dgm:prSet/>
      <dgm:spPr/>
      <dgm:t>
        <a:bodyPr/>
        <a:lstStyle/>
        <a:p>
          <a:endParaRPr lang="en-US"/>
        </a:p>
      </dgm:t>
    </dgm:pt>
    <dgm:pt modelId="{8DE4C304-A327-4C0D-A9CF-DC30D3FBD9BA}" type="sibTrans" cxnId="{E2BF6E07-5F9D-41B4-9800-00049625D913}">
      <dgm:prSet/>
      <dgm:spPr/>
      <dgm:t>
        <a:bodyPr/>
        <a:lstStyle/>
        <a:p>
          <a:endParaRPr lang="en-US"/>
        </a:p>
      </dgm:t>
    </dgm:pt>
    <dgm:pt modelId="{AF331B8B-4280-4153-8686-FF0295057EED}">
      <dgm:prSet/>
      <dgm:spPr/>
      <dgm:t>
        <a:bodyPr/>
        <a:lstStyle/>
        <a:p>
          <a:r>
            <a:rPr lang="en-US"/>
            <a:t>Making voting more accessible to more people</a:t>
          </a:r>
        </a:p>
      </dgm:t>
    </dgm:pt>
    <dgm:pt modelId="{943D1834-5F33-47FA-91C5-C1C54201484D}" type="parTrans" cxnId="{A320C18B-BE3E-446C-94C8-C4A452D6DA12}">
      <dgm:prSet/>
      <dgm:spPr/>
      <dgm:t>
        <a:bodyPr/>
        <a:lstStyle/>
        <a:p>
          <a:endParaRPr lang="en-US"/>
        </a:p>
      </dgm:t>
    </dgm:pt>
    <dgm:pt modelId="{176F16CA-BA6E-4F6B-AC66-045B44C3CA48}" type="sibTrans" cxnId="{A320C18B-BE3E-446C-94C8-C4A452D6DA12}">
      <dgm:prSet/>
      <dgm:spPr/>
      <dgm:t>
        <a:bodyPr/>
        <a:lstStyle/>
        <a:p>
          <a:endParaRPr lang="en-US"/>
        </a:p>
      </dgm:t>
    </dgm:pt>
    <dgm:pt modelId="{41146B5A-9B67-4B3D-9697-8A084830ECBE}">
      <dgm:prSet/>
      <dgm:spPr/>
      <dgm:t>
        <a:bodyPr/>
        <a:lstStyle/>
        <a:p>
          <a:r>
            <a:rPr lang="en-US"/>
            <a:t>Driving down the cost of voting solutions</a:t>
          </a:r>
        </a:p>
      </dgm:t>
    </dgm:pt>
    <dgm:pt modelId="{4C5B0E7A-7AE8-4B68-A136-4AF3F60B34D8}" type="parTrans" cxnId="{A145AE65-E854-4280-B7C0-0D81C59ACCCC}">
      <dgm:prSet/>
      <dgm:spPr/>
      <dgm:t>
        <a:bodyPr/>
        <a:lstStyle/>
        <a:p>
          <a:endParaRPr lang="en-US"/>
        </a:p>
      </dgm:t>
    </dgm:pt>
    <dgm:pt modelId="{9D9EC802-F8E4-486C-A446-D8CBECEDBA68}" type="sibTrans" cxnId="{A145AE65-E854-4280-B7C0-0D81C59ACCCC}">
      <dgm:prSet/>
      <dgm:spPr/>
      <dgm:t>
        <a:bodyPr/>
        <a:lstStyle/>
        <a:p>
          <a:endParaRPr lang="en-US"/>
        </a:p>
      </dgm:t>
    </dgm:pt>
    <dgm:pt modelId="{8521419D-C82F-4E63-A6DC-17675F0834E3}">
      <dgm:prSet/>
      <dgm:spPr/>
      <dgm:t>
        <a:bodyPr/>
        <a:lstStyle/>
        <a:p>
          <a:r>
            <a:rPr lang="en-US" dirty="0"/>
            <a:t>Making it more accessible to managers to get votes on many topics at any time</a:t>
          </a:r>
        </a:p>
      </dgm:t>
    </dgm:pt>
    <dgm:pt modelId="{AC084E8E-F8A3-484D-8AC6-55AFF4C925EC}" type="parTrans" cxnId="{A966E5C0-8151-483B-9118-EA8530AB4088}">
      <dgm:prSet/>
      <dgm:spPr/>
      <dgm:t>
        <a:bodyPr/>
        <a:lstStyle/>
        <a:p>
          <a:endParaRPr lang="en-US"/>
        </a:p>
      </dgm:t>
    </dgm:pt>
    <dgm:pt modelId="{3B19C952-063B-43D3-8A98-E86855363A4B}" type="sibTrans" cxnId="{A966E5C0-8151-483B-9118-EA8530AB4088}">
      <dgm:prSet/>
      <dgm:spPr/>
      <dgm:t>
        <a:bodyPr/>
        <a:lstStyle/>
        <a:p>
          <a:endParaRPr lang="en-US"/>
        </a:p>
      </dgm:t>
    </dgm:pt>
    <dgm:pt modelId="{E9E76CE4-734F-4C3D-BF8A-E43EA1781CAD}" type="pres">
      <dgm:prSet presAssocID="{B253FC2B-5CEC-4D39-8D4F-340D09588D0D}" presName="Name0" presStyleCnt="0">
        <dgm:presLayoutVars>
          <dgm:dir/>
          <dgm:animLvl val="lvl"/>
          <dgm:resizeHandles val="exact"/>
        </dgm:presLayoutVars>
      </dgm:prSet>
      <dgm:spPr/>
    </dgm:pt>
    <dgm:pt modelId="{E585A77F-5764-411C-BA48-A89CCD9180BC}" type="pres">
      <dgm:prSet presAssocID="{4446F8CC-D860-4DEA-A7AA-29DC30E9587E}" presName="boxAndChildren" presStyleCnt="0"/>
      <dgm:spPr/>
    </dgm:pt>
    <dgm:pt modelId="{1470F65A-1CBC-4588-8154-CD03FC976A98}" type="pres">
      <dgm:prSet presAssocID="{4446F8CC-D860-4DEA-A7AA-29DC30E9587E}" presName="parentTextBox" presStyleLbl="node1" presStyleIdx="0" presStyleCnt="2"/>
      <dgm:spPr/>
    </dgm:pt>
    <dgm:pt modelId="{A6239670-511B-4492-BE9D-9E9FFE6CBA2A}" type="pres">
      <dgm:prSet presAssocID="{4446F8CC-D860-4DEA-A7AA-29DC30E9587E}" presName="entireBox" presStyleLbl="node1" presStyleIdx="0" presStyleCnt="2"/>
      <dgm:spPr/>
    </dgm:pt>
    <dgm:pt modelId="{6816F4BD-82A2-48EB-9772-7BC900E958BC}" type="pres">
      <dgm:prSet presAssocID="{4446F8CC-D860-4DEA-A7AA-29DC30E9587E}" presName="descendantBox" presStyleCnt="0"/>
      <dgm:spPr/>
    </dgm:pt>
    <dgm:pt modelId="{50EE6A7B-5CB2-4F49-B870-327667BB9951}" type="pres">
      <dgm:prSet presAssocID="{AF331B8B-4280-4153-8686-FF0295057EED}" presName="childTextBox" presStyleLbl="fgAccFollowNode1" presStyleIdx="0" presStyleCnt="3">
        <dgm:presLayoutVars>
          <dgm:bulletEnabled val="1"/>
        </dgm:presLayoutVars>
      </dgm:prSet>
      <dgm:spPr/>
    </dgm:pt>
    <dgm:pt modelId="{CD5F07E3-B008-4F87-B3C6-BCD9737A512B}" type="pres">
      <dgm:prSet presAssocID="{41146B5A-9B67-4B3D-9697-8A084830ECBE}" presName="childTextBox" presStyleLbl="fgAccFollowNode1" presStyleIdx="1" presStyleCnt="3">
        <dgm:presLayoutVars>
          <dgm:bulletEnabled val="1"/>
        </dgm:presLayoutVars>
      </dgm:prSet>
      <dgm:spPr/>
    </dgm:pt>
    <dgm:pt modelId="{707B5D90-B3EE-4543-AB56-88866D38923E}" type="pres">
      <dgm:prSet presAssocID="{8521419D-C82F-4E63-A6DC-17675F0834E3}" presName="childTextBox" presStyleLbl="fgAccFollowNode1" presStyleIdx="2" presStyleCnt="3">
        <dgm:presLayoutVars>
          <dgm:bulletEnabled val="1"/>
        </dgm:presLayoutVars>
      </dgm:prSet>
      <dgm:spPr/>
    </dgm:pt>
    <dgm:pt modelId="{AF6ADE25-31EA-40E2-A076-A2E382E9B330}" type="pres">
      <dgm:prSet presAssocID="{2744EB98-313D-4070-B430-B50B9224704F}" presName="sp" presStyleCnt="0"/>
      <dgm:spPr/>
    </dgm:pt>
    <dgm:pt modelId="{4FE4AB41-7CAA-4858-A730-5735959EE903}" type="pres">
      <dgm:prSet presAssocID="{31E1F6CB-319D-4526-8966-E9BB7759FCB2}" presName="arrowAndChildren" presStyleCnt="0"/>
      <dgm:spPr/>
    </dgm:pt>
    <dgm:pt modelId="{D8FF325E-B781-4249-AA45-A4543ADA0C3D}" type="pres">
      <dgm:prSet presAssocID="{31E1F6CB-319D-4526-8966-E9BB7759FCB2}" presName="parentTextArrow" presStyleLbl="node1" presStyleIdx="1" presStyleCnt="2"/>
      <dgm:spPr/>
    </dgm:pt>
  </dgm:ptLst>
  <dgm:cxnLst>
    <dgm:cxn modelId="{E2BF6E07-5F9D-41B4-9800-00049625D913}" srcId="{B253FC2B-5CEC-4D39-8D4F-340D09588D0D}" destId="{4446F8CC-D860-4DEA-A7AA-29DC30E9587E}" srcOrd="1" destOrd="0" parTransId="{18256A89-F5B9-4A91-9F08-AF2BEA065601}" sibTransId="{8DE4C304-A327-4C0D-A9CF-DC30D3FBD9BA}"/>
    <dgm:cxn modelId="{00B4075E-EDAD-45D0-9999-326EAF8ADB6B}" type="presOf" srcId="{41146B5A-9B67-4B3D-9697-8A084830ECBE}" destId="{CD5F07E3-B008-4F87-B3C6-BCD9737A512B}" srcOrd="0" destOrd="0" presId="urn:microsoft.com/office/officeart/2005/8/layout/process4"/>
    <dgm:cxn modelId="{A3A2DC63-89E5-49AF-BABC-DCD8280D2A96}" type="presOf" srcId="{8521419D-C82F-4E63-A6DC-17675F0834E3}" destId="{707B5D90-B3EE-4543-AB56-88866D38923E}" srcOrd="0" destOrd="0" presId="urn:microsoft.com/office/officeart/2005/8/layout/process4"/>
    <dgm:cxn modelId="{A145AE65-E854-4280-B7C0-0D81C59ACCCC}" srcId="{4446F8CC-D860-4DEA-A7AA-29DC30E9587E}" destId="{41146B5A-9B67-4B3D-9697-8A084830ECBE}" srcOrd="1" destOrd="0" parTransId="{4C5B0E7A-7AE8-4B68-A136-4AF3F60B34D8}" sibTransId="{9D9EC802-F8E4-486C-A446-D8CBECEDBA68}"/>
    <dgm:cxn modelId="{0A365046-266E-4EE2-9C32-1B437F6460F7}" type="presOf" srcId="{4446F8CC-D860-4DEA-A7AA-29DC30E9587E}" destId="{1470F65A-1CBC-4588-8154-CD03FC976A98}" srcOrd="0" destOrd="0" presId="urn:microsoft.com/office/officeart/2005/8/layout/process4"/>
    <dgm:cxn modelId="{B47E6C50-D673-4A89-826B-512584F5C4A8}" srcId="{B253FC2B-5CEC-4D39-8D4F-340D09588D0D}" destId="{31E1F6CB-319D-4526-8966-E9BB7759FCB2}" srcOrd="0" destOrd="0" parTransId="{3ACA3FBB-1A18-4B97-B7BB-01407876ED14}" sibTransId="{2744EB98-313D-4070-B430-B50B9224704F}"/>
    <dgm:cxn modelId="{2029EA86-E2D9-49C4-A6EF-BD23E88A95FF}" type="presOf" srcId="{B253FC2B-5CEC-4D39-8D4F-340D09588D0D}" destId="{E9E76CE4-734F-4C3D-BF8A-E43EA1781CAD}" srcOrd="0" destOrd="0" presId="urn:microsoft.com/office/officeart/2005/8/layout/process4"/>
    <dgm:cxn modelId="{A320C18B-BE3E-446C-94C8-C4A452D6DA12}" srcId="{4446F8CC-D860-4DEA-A7AA-29DC30E9587E}" destId="{AF331B8B-4280-4153-8686-FF0295057EED}" srcOrd="0" destOrd="0" parTransId="{943D1834-5F33-47FA-91C5-C1C54201484D}" sibTransId="{176F16CA-BA6E-4F6B-AC66-045B44C3CA48}"/>
    <dgm:cxn modelId="{0BC49AB1-1560-41CA-A12E-EAE2A5A18C8C}" type="presOf" srcId="{AF331B8B-4280-4153-8686-FF0295057EED}" destId="{50EE6A7B-5CB2-4F49-B870-327667BB9951}" srcOrd="0" destOrd="0" presId="urn:microsoft.com/office/officeart/2005/8/layout/process4"/>
    <dgm:cxn modelId="{1297D8B1-F940-4224-89A9-B156BCB97078}" type="presOf" srcId="{4446F8CC-D860-4DEA-A7AA-29DC30E9587E}" destId="{A6239670-511B-4492-BE9D-9E9FFE6CBA2A}" srcOrd="1" destOrd="0" presId="urn:microsoft.com/office/officeart/2005/8/layout/process4"/>
    <dgm:cxn modelId="{A966E5C0-8151-483B-9118-EA8530AB4088}" srcId="{4446F8CC-D860-4DEA-A7AA-29DC30E9587E}" destId="{8521419D-C82F-4E63-A6DC-17675F0834E3}" srcOrd="2" destOrd="0" parTransId="{AC084E8E-F8A3-484D-8AC6-55AFF4C925EC}" sibTransId="{3B19C952-063B-43D3-8A98-E86855363A4B}"/>
    <dgm:cxn modelId="{6E8D3EFD-F514-421B-B52D-AAF17B0C90CE}" type="presOf" srcId="{31E1F6CB-319D-4526-8966-E9BB7759FCB2}" destId="{D8FF325E-B781-4249-AA45-A4543ADA0C3D}" srcOrd="0" destOrd="0" presId="urn:microsoft.com/office/officeart/2005/8/layout/process4"/>
    <dgm:cxn modelId="{77E86E11-E295-4948-B4E0-2DD26E5471F2}" type="presParOf" srcId="{E9E76CE4-734F-4C3D-BF8A-E43EA1781CAD}" destId="{E585A77F-5764-411C-BA48-A89CCD9180BC}" srcOrd="0" destOrd="0" presId="urn:microsoft.com/office/officeart/2005/8/layout/process4"/>
    <dgm:cxn modelId="{1C0A9DC2-824F-4016-BCE9-2E48C790E26D}" type="presParOf" srcId="{E585A77F-5764-411C-BA48-A89CCD9180BC}" destId="{1470F65A-1CBC-4588-8154-CD03FC976A98}" srcOrd="0" destOrd="0" presId="urn:microsoft.com/office/officeart/2005/8/layout/process4"/>
    <dgm:cxn modelId="{CEC10129-E674-4A75-A055-7B5DD51716F6}" type="presParOf" srcId="{E585A77F-5764-411C-BA48-A89CCD9180BC}" destId="{A6239670-511B-4492-BE9D-9E9FFE6CBA2A}" srcOrd="1" destOrd="0" presId="urn:microsoft.com/office/officeart/2005/8/layout/process4"/>
    <dgm:cxn modelId="{4A86D284-51AC-40ED-92A3-1C64E90CB7EC}" type="presParOf" srcId="{E585A77F-5764-411C-BA48-A89CCD9180BC}" destId="{6816F4BD-82A2-48EB-9772-7BC900E958BC}" srcOrd="2" destOrd="0" presId="urn:microsoft.com/office/officeart/2005/8/layout/process4"/>
    <dgm:cxn modelId="{34C16D88-C785-458D-B498-217048C7D8DE}" type="presParOf" srcId="{6816F4BD-82A2-48EB-9772-7BC900E958BC}" destId="{50EE6A7B-5CB2-4F49-B870-327667BB9951}" srcOrd="0" destOrd="0" presId="urn:microsoft.com/office/officeart/2005/8/layout/process4"/>
    <dgm:cxn modelId="{BB7F961F-5059-4D59-AAD9-D8BD7F5C8E02}" type="presParOf" srcId="{6816F4BD-82A2-48EB-9772-7BC900E958BC}" destId="{CD5F07E3-B008-4F87-B3C6-BCD9737A512B}" srcOrd="1" destOrd="0" presId="urn:microsoft.com/office/officeart/2005/8/layout/process4"/>
    <dgm:cxn modelId="{72BF22E2-AC1F-4B05-BF57-1BE3498369E5}" type="presParOf" srcId="{6816F4BD-82A2-48EB-9772-7BC900E958BC}" destId="{707B5D90-B3EE-4543-AB56-88866D38923E}" srcOrd="2" destOrd="0" presId="urn:microsoft.com/office/officeart/2005/8/layout/process4"/>
    <dgm:cxn modelId="{5F403BAC-C762-457E-8468-C282F84DD185}" type="presParOf" srcId="{E9E76CE4-734F-4C3D-BF8A-E43EA1781CAD}" destId="{AF6ADE25-31EA-40E2-A076-A2E382E9B330}" srcOrd="1" destOrd="0" presId="urn:microsoft.com/office/officeart/2005/8/layout/process4"/>
    <dgm:cxn modelId="{51FCD89D-7152-4A9E-866B-4F2144395E3B}" type="presParOf" srcId="{E9E76CE4-734F-4C3D-BF8A-E43EA1781CAD}" destId="{4FE4AB41-7CAA-4858-A730-5735959EE903}" srcOrd="2" destOrd="0" presId="urn:microsoft.com/office/officeart/2005/8/layout/process4"/>
    <dgm:cxn modelId="{AE6C8B88-2DAD-44E3-93F6-3F44EF9CCFAA}" type="presParOf" srcId="{4FE4AB41-7CAA-4858-A730-5735959EE903}" destId="{D8FF325E-B781-4249-AA45-A4543ADA0C3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C1A342-E92A-4587-886F-0CB2584BD3C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58E1B7-E6C9-474C-B007-A6ACD62D4F9E}">
      <dgm:prSet/>
      <dgm:spPr/>
      <dgm:t>
        <a:bodyPr/>
        <a:lstStyle/>
        <a:p>
          <a:pPr>
            <a:defRPr cap="all"/>
          </a:pPr>
          <a:r>
            <a:rPr lang="en-US" dirty="0"/>
            <a:t>Reduced MVC Architecture</a:t>
          </a:r>
        </a:p>
      </dgm:t>
    </dgm:pt>
    <dgm:pt modelId="{24F31EBC-2EE0-419B-8E69-422BAD1550D4}" type="parTrans" cxnId="{12FF0B47-1C28-4FB7-ADA3-74919AD0AFF4}">
      <dgm:prSet/>
      <dgm:spPr/>
      <dgm:t>
        <a:bodyPr/>
        <a:lstStyle/>
        <a:p>
          <a:endParaRPr lang="en-US"/>
        </a:p>
      </dgm:t>
    </dgm:pt>
    <dgm:pt modelId="{C54460AE-68D8-4A5F-B768-A6A9A2D7E537}" type="sibTrans" cxnId="{12FF0B47-1C28-4FB7-ADA3-74919AD0AFF4}">
      <dgm:prSet/>
      <dgm:spPr/>
      <dgm:t>
        <a:bodyPr/>
        <a:lstStyle/>
        <a:p>
          <a:endParaRPr lang="en-US"/>
        </a:p>
      </dgm:t>
    </dgm:pt>
    <dgm:pt modelId="{2A2E5A53-CC50-4952-87FC-A03F5D6633A5}">
      <dgm:prSet/>
      <dgm:spPr/>
      <dgm:t>
        <a:bodyPr/>
        <a:lstStyle/>
        <a:p>
          <a:pPr>
            <a:defRPr cap="all"/>
          </a:pPr>
          <a:r>
            <a:rPr lang="en-US"/>
            <a:t>MySQL database</a:t>
          </a:r>
        </a:p>
      </dgm:t>
    </dgm:pt>
    <dgm:pt modelId="{EAEBB277-E6DF-40E0-B8A0-3C294E8011AB}" type="parTrans" cxnId="{A8B6A5D0-B57E-465F-9DCE-97E47BF64F07}">
      <dgm:prSet/>
      <dgm:spPr/>
      <dgm:t>
        <a:bodyPr/>
        <a:lstStyle/>
        <a:p>
          <a:endParaRPr lang="en-US"/>
        </a:p>
      </dgm:t>
    </dgm:pt>
    <dgm:pt modelId="{180C7045-C85E-4DE3-B988-31BA23DDB2C6}" type="sibTrans" cxnId="{A8B6A5D0-B57E-465F-9DCE-97E47BF64F07}">
      <dgm:prSet/>
      <dgm:spPr/>
      <dgm:t>
        <a:bodyPr/>
        <a:lstStyle/>
        <a:p>
          <a:endParaRPr lang="en-US"/>
        </a:p>
      </dgm:t>
    </dgm:pt>
    <dgm:pt modelId="{C67452A1-8791-4943-9656-B012A24DCCD5}" type="pres">
      <dgm:prSet presAssocID="{33C1A342-E92A-4587-886F-0CB2584BD3C8}" presName="root" presStyleCnt="0">
        <dgm:presLayoutVars>
          <dgm:dir/>
          <dgm:resizeHandles val="exact"/>
        </dgm:presLayoutVars>
      </dgm:prSet>
      <dgm:spPr/>
    </dgm:pt>
    <dgm:pt modelId="{02602E1A-473F-4952-944D-8FDF672AD15F}" type="pres">
      <dgm:prSet presAssocID="{4F58E1B7-E6C9-474C-B007-A6ACD62D4F9E}" presName="compNode" presStyleCnt="0"/>
      <dgm:spPr/>
    </dgm:pt>
    <dgm:pt modelId="{0D2745AF-3FEA-4313-85E3-C5023D78066D}" type="pres">
      <dgm:prSet presAssocID="{4F58E1B7-E6C9-474C-B007-A6ACD62D4F9E}" presName="iconBgRect" presStyleLbl="bgShp" presStyleIdx="0" presStyleCnt="2"/>
      <dgm:spPr/>
    </dgm:pt>
    <dgm:pt modelId="{EEB43509-E812-49C9-936A-93CFEF883D8A}" type="pres">
      <dgm:prSet presAssocID="{4F58E1B7-E6C9-474C-B007-A6ACD62D4F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E5F5B32A-AFBF-43C8-82F2-B78DC3B2C2AA}" type="pres">
      <dgm:prSet presAssocID="{4F58E1B7-E6C9-474C-B007-A6ACD62D4F9E}" presName="spaceRect" presStyleCnt="0"/>
      <dgm:spPr/>
    </dgm:pt>
    <dgm:pt modelId="{EDD07066-3EF7-45B4-B597-636CC589E8A8}" type="pres">
      <dgm:prSet presAssocID="{4F58E1B7-E6C9-474C-B007-A6ACD62D4F9E}" presName="textRect" presStyleLbl="revTx" presStyleIdx="0" presStyleCnt="2">
        <dgm:presLayoutVars>
          <dgm:chMax val="1"/>
          <dgm:chPref val="1"/>
        </dgm:presLayoutVars>
      </dgm:prSet>
      <dgm:spPr/>
    </dgm:pt>
    <dgm:pt modelId="{9B7C7FB6-A22C-4D9A-ADA4-6692D09361B3}" type="pres">
      <dgm:prSet presAssocID="{C54460AE-68D8-4A5F-B768-A6A9A2D7E537}" presName="sibTrans" presStyleCnt="0"/>
      <dgm:spPr/>
    </dgm:pt>
    <dgm:pt modelId="{286D47E2-C4E6-4375-AD44-6CEAF1A81281}" type="pres">
      <dgm:prSet presAssocID="{2A2E5A53-CC50-4952-87FC-A03F5D6633A5}" presName="compNode" presStyleCnt="0"/>
      <dgm:spPr/>
    </dgm:pt>
    <dgm:pt modelId="{84A7FE55-7CF6-4879-9394-9F31932C5983}" type="pres">
      <dgm:prSet presAssocID="{2A2E5A53-CC50-4952-87FC-A03F5D6633A5}" presName="iconBgRect" presStyleLbl="bgShp" presStyleIdx="1" presStyleCnt="2"/>
      <dgm:spPr/>
    </dgm:pt>
    <dgm:pt modelId="{5B50856A-0260-4E22-8F43-8B72DFD1F1DC}" type="pres">
      <dgm:prSet presAssocID="{2A2E5A53-CC50-4952-87FC-A03F5D6633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43DB91E-C887-4A74-9323-1326E3887EB3}" type="pres">
      <dgm:prSet presAssocID="{2A2E5A53-CC50-4952-87FC-A03F5D6633A5}" presName="spaceRect" presStyleCnt="0"/>
      <dgm:spPr/>
    </dgm:pt>
    <dgm:pt modelId="{4CB85E46-8BB0-4262-B79E-673BC60BAC7B}" type="pres">
      <dgm:prSet presAssocID="{2A2E5A53-CC50-4952-87FC-A03F5D6633A5}" presName="textRect" presStyleLbl="revTx" presStyleIdx="1" presStyleCnt="2">
        <dgm:presLayoutVars>
          <dgm:chMax val="1"/>
          <dgm:chPref val="1"/>
        </dgm:presLayoutVars>
      </dgm:prSet>
      <dgm:spPr/>
    </dgm:pt>
  </dgm:ptLst>
  <dgm:cxnLst>
    <dgm:cxn modelId="{7DB2DD5D-2DD1-4489-8F1E-0A5EEB26C7BE}" type="presOf" srcId="{4F58E1B7-E6C9-474C-B007-A6ACD62D4F9E}" destId="{EDD07066-3EF7-45B4-B597-636CC589E8A8}" srcOrd="0" destOrd="0" presId="urn:microsoft.com/office/officeart/2018/5/layout/IconCircleLabelList"/>
    <dgm:cxn modelId="{12FF0B47-1C28-4FB7-ADA3-74919AD0AFF4}" srcId="{33C1A342-E92A-4587-886F-0CB2584BD3C8}" destId="{4F58E1B7-E6C9-474C-B007-A6ACD62D4F9E}" srcOrd="0" destOrd="0" parTransId="{24F31EBC-2EE0-419B-8E69-422BAD1550D4}" sibTransId="{C54460AE-68D8-4A5F-B768-A6A9A2D7E537}"/>
    <dgm:cxn modelId="{78FFB4C5-767A-4CF6-A1F2-2C35C3AE00AF}" type="presOf" srcId="{33C1A342-E92A-4587-886F-0CB2584BD3C8}" destId="{C67452A1-8791-4943-9656-B012A24DCCD5}" srcOrd="0" destOrd="0" presId="urn:microsoft.com/office/officeart/2018/5/layout/IconCircleLabelList"/>
    <dgm:cxn modelId="{A8B6A5D0-B57E-465F-9DCE-97E47BF64F07}" srcId="{33C1A342-E92A-4587-886F-0CB2584BD3C8}" destId="{2A2E5A53-CC50-4952-87FC-A03F5D6633A5}" srcOrd="1" destOrd="0" parTransId="{EAEBB277-E6DF-40E0-B8A0-3C294E8011AB}" sibTransId="{180C7045-C85E-4DE3-B988-31BA23DDB2C6}"/>
    <dgm:cxn modelId="{495FD8D0-AF59-4DE5-A3D1-37112F0AB906}" type="presOf" srcId="{2A2E5A53-CC50-4952-87FC-A03F5D6633A5}" destId="{4CB85E46-8BB0-4262-B79E-673BC60BAC7B}" srcOrd="0" destOrd="0" presId="urn:microsoft.com/office/officeart/2018/5/layout/IconCircleLabelList"/>
    <dgm:cxn modelId="{A05F7180-5281-4B4F-A61C-F985E63C840C}" type="presParOf" srcId="{C67452A1-8791-4943-9656-B012A24DCCD5}" destId="{02602E1A-473F-4952-944D-8FDF672AD15F}" srcOrd="0" destOrd="0" presId="urn:microsoft.com/office/officeart/2018/5/layout/IconCircleLabelList"/>
    <dgm:cxn modelId="{DF1E88AC-2915-458D-9B5F-7320ECC2460D}" type="presParOf" srcId="{02602E1A-473F-4952-944D-8FDF672AD15F}" destId="{0D2745AF-3FEA-4313-85E3-C5023D78066D}" srcOrd="0" destOrd="0" presId="urn:microsoft.com/office/officeart/2018/5/layout/IconCircleLabelList"/>
    <dgm:cxn modelId="{9A1AA823-0B3D-4E0F-A728-681FE4BA62D4}" type="presParOf" srcId="{02602E1A-473F-4952-944D-8FDF672AD15F}" destId="{EEB43509-E812-49C9-936A-93CFEF883D8A}" srcOrd="1" destOrd="0" presId="urn:microsoft.com/office/officeart/2018/5/layout/IconCircleLabelList"/>
    <dgm:cxn modelId="{15B22540-53A1-46D4-A545-35E4CB2559DA}" type="presParOf" srcId="{02602E1A-473F-4952-944D-8FDF672AD15F}" destId="{E5F5B32A-AFBF-43C8-82F2-B78DC3B2C2AA}" srcOrd="2" destOrd="0" presId="urn:microsoft.com/office/officeart/2018/5/layout/IconCircleLabelList"/>
    <dgm:cxn modelId="{4DF89D4E-91EF-4F32-A505-F79BA6F4FF54}" type="presParOf" srcId="{02602E1A-473F-4952-944D-8FDF672AD15F}" destId="{EDD07066-3EF7-45B4-B597-636CC589E8A8}" srcOrd="3" destOrd="0" presId="urn:microsoft.com/office/officeart/2018/5/layout/IconCircleLabelList"/>
    <dgm:cxn modelId="{25DDB89A-7FA9-4554-A62A-2599CE77E0E8}" type="presParOf" srcId="{C67452A1-8791-4943-9656-B012A24DCCD5}" destId="{9B7C7FB6-A22C-4D9A-ADA4-6692D09361B3}" srcOrd="1" destOrd="0" presId="urn:microsoft.com/office/officeart/2018/5/layout/IconCircleLabelList"/>
    <dgm:cxn modelId="{A699C028-4785-40C5-86A6-D7C3B95B049D}" type="presParOf" srcId="{C67452A1-8791-4943-9656-B012A24DCCD5}" destId="{286D47E2-C4E6-4375-AD44-6CEAF1A81281}" srcOrd="2" destOrd="0" presId="urn:microsoft.com/office/officeart/2018/5/layout/IconCircleLabelList"/>
    <dgm:cxn modelId="{4AC9935D-6B35-43D0-B33F-939FC227449B}" type="presParOf" srcId="{286D47E2-C4E6-4375-AD44-6CEAF1A81281}" destId="{84A7FE55-7CF6-4879-9394-9F31932C5983}" srcOrd="0" destOrd="0" presId="urn:microsoft.com/office/officeart/2018/5/layout/IconCircleLabelList"/>
    <dgm:cxn modelId="{C8D2F8B3-5A6B-4AD1-88F9-2A31CAE9B0FF}" type="presParOf" srcId="{286D47E2-C4E6-4375-AD44-6CEAF1A81281}" destId="{5B50856A-0260-4E22-8F43-8B72DFD1F1DC}" srcOrd="1" destOrd="0" presId="urn:microsoft.com/office/officeart/2018/5/layout/IconCircleLabelList"/>
    <dgm:cxn modelId="{60E68738-3A6B-465F-9E46-DCD74DCDC0FD}" type="presParOf" srcId="{286D47E2-C4E6-4375-AD44-6CEAF1A81281}" destId="{843DB91E-C887-4A74-9323-1326E3887EB3}" srcOrd="2" destOrd="0" presId="urn:microsoft.com/office/officeart/2018/5/layout/IconCircleLabelList"/>
    <dgm:cxn modelId="{22958685-3704-4009-8444-51CA333E4B6D}" type="presParOf" srcId="{286D47E2-C4E6-4375-AD44-6CEAF1A81281}" destId="{4CB85E46-8BB0-4262-B79E-673BC60BAC7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88C94B-48BB-4052-B4DA-6247E63375F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B987CFD-D073-4974-96DF-EF99D3D1B4E3}">
      <dgm:prSet/>
      <dgm:spPr/>
      <dgm:t>
        <a:bodyPr/>
        <a:lstStyle/>
        <a:p>
          <a:r>
            <a:rPr lang="en-US" dirty="0"/>
            <a:t>Advantages</a:t>
          </a:r>
        </a:p>
      </dgm:t>
    </dgm:pt>
    <dgm:pt modelId="{721D4BA3-47DC-4B5B-B6B5-8932F392325C}" type="parTrans" cxnId="{D2BAA2E0-90CE-43C8-8EFF-DD78EEDC16D7}">
      <dgm:prSet/>
      <dgm:spPr/>
      <dgm:t>
        <a:bodyPr/>
        <a:lstStyle/>
        <a:p>
          <a:endParaRPr lang="en-US"/>
        </a:p>
      </dgm:t>
    </dgm:pt>
    <dgm:pt modelId="{42DAA82F-AE68-44E2-9771-31782E51DFD5}" type="sibTrans" cxnId="{D2BAA2E0-90CE-43C8-8EFF-DD78EEDC16D7}">
      <dgm:prSet/>
      <dgm:spPr/>
      <dgm:t>
        <a:bodyPr/>
        <a:lstStyle/>
        <a:p>
          <a:endParaRPr lang="en-US"/>
        </a:p>
      </dgm:t>
    </dgm:pt>
    <dgm:pt modelId="{5EE89098-B511-4671-B529-BE2D8D2CC661}">
      <dgm:prSet/>
      <dgm:spPr/>
      <dgm:t>
        <a:bodyPr/>
        <a:lstStyle/>
        <a:p>
          <a:r>
            <a:rPr lang="en-US"/>
            <a:t>More power on how we want the database built structured and managed</a:t>
          </a:r>
        </a:p>
      </dgm:t>
    </dgm:pt>
    <dgm:pt modelId="{1C62049F-59BE-4355-A00C-BFE9412C94AA}" type="parTrans" cxnId="{32E3F9C7-62EF-4E1C-AA3A-D6D240169E96}">
      <dgm:prSet/>
      <dgm:spPr/>
      <dgm:t>
        <a:bodyPr/>
        <a:lstStyle/>
        <a:p>
          <a:endParaRPr lang="en-US"/>
        </a:p>
      </dgm:t>
    </dgm:pt>
    <dgm:pt modelId="{DAAFC485-DC8D-4CAB-A66B-344BBC683A7E}" type="sibTrans" cxnId="{32E3F9C7-62EF-4E1C-AA3A-D6D240169E96}">
      <dgm:prSet/>
      <dgm:spPr/>
      <dgm:t>
        <a:bodyPr/>
        <a:lstStyle/>
        <a:p>
          <a:endParaRPr lang="en-US"/>
        </a:p>
      </dgm:t>
    </dgm:pt>
    <dgm:pt modelId="{26C2DBB1-7FC0-4A05-9905-C0E6C52A65E9}">
      <dgm:prSet/>
      <dgm:spPr/>
      <dgm:t>
        <a:bodyPr/>
        <a:lstStyle/>
        <a:p>
          <a:r>
            <a:rPr lang="en-US"/>
            <a:t>Well established security [1]</a:t>
          </a:r>
        </a:p>
      </dgm:t>
    </dgm:pt>
    <dgm:pt modelId="{179CA0FC-951C-4F70-8E0C-2CCD85C2FFDC}" type="parTrans" cxnId="{9869291A-7A3C-4D8D-B2D1-4D4EDB5B6CC5}">
      <dgm:prSet/>
      <dgm:spPr/>
      <dgm:t>
        <a:bodyPr/>
        <a:lstStyle/>
        <a:p>
          <a:endParaRPr lang="en-US"/>
        </a:p>
      </dgm:t>
    </dgm:pt>
    <dgm:pt modelId="{C75E4531-6EB1-4401-A371-E7997DB90303}" type="sibTrans" cxnId="{9869291A-7A3C-4D8D-B2D1-4D4EDB5B6CC5}">
      <dgm:prSet/>
      <dgm:spPr/>
      <dgm:t>
        <a:bodyPr/>
        <a:lstStyle/>
        <a:p>
          <a:endParaRPr lang="en-US"/>
        </a:p>
      </dgm:t>
    </dgm:pt>
    <dgm:pt modelId="{7114DC5A-D99F-42D0-B79D-640EECDD2875}">
      <dgm:prSet/>
      <dgm:spPr/>
      <dgm:t>
        <a:bodyPr/>
        <a:lstStyle/>
        <a:p>
          <a:r>
            <a:rPr lang="en-US"/>
            <a:t>Scalability</a:t>
          </a:r>
        </a:p>
      </dgm:t>
    </dgm:pt>
    <dgm:pt modelId="{60767B05-632D-41FD-B455-3050B7A1C881}" type="parTrans" cxnId="{7E161004-D0FE-41B8-99C1-F585E02241FC}">
      <dgm:prSet/>
      <dgm:spPr/>
      <dgm:t>
        <a:bodyPr/>
        <a:lstStyle/>
        <a:p>
          <a:endParaRPr lang="en-US"/>
        </a:p>
      </dgm:t>
    </dgm:pt>
    <dgm:pt modelId="{6D2E73AE-D278-4DC0-9515-DB09AFD0E9F2}" type="sibTrans" cxnId="{7E161004-D0FE-41B8-99C1-F585E02241FC}">
      <dgm:prSet/>
      <dgm:spPr/>
      <dgm:t>
        <a:bodyPr/>
        <a:lstStyle/>
        <a:p>
          <a:endParaRPr lang="en-US"/>
        </a:p>
      </dgm:t>
    </dgm:pt>
    <dgm:pt modelId="{0DCDE27A-AD82-4B20-8E83-2AB8C4FCA644}">
      <dgm:prSet/>
      <dgm:spPr/>
      <dgm:t>
        <a:bodyPr/>
        <a:lstStyle/>
        <a:p>
          <a:r>
            <a:rPr lang="en-US" dirty="0"/>
            <a:t>Disadvantages</a:t>
          </a:r>
        </a:p>
      </dgm:t>
    </dgm:pt>
    <dgm:pt modelId="{84056086-487A-4A2A-A800-8E2ECC37545A}" type="parTrans" cxnId="{67A6BDA8-3338-42C5-AA0C-AD5F72FAD8C9}">
      <dgm:prSet/>
      <dgm:spPr/>
      <dgm:t>
        <a:bodyPr/>
        <a:lstStyle/>
        <a:p>
          <a:endParaRPr lang="en-US"/>
        </a:p>
      </dgm:t>
    </dgm:pt>
    <dgm:pt modelId="{19DD4DB3-9DEC-4316-82F6-E954EA2270BE}" type="sibTrans" cxnId="{67A6BDA8-3338-42C5-AA0C-AD5F72FAD8C9}">
      <dgm:prSet/>
      <dgm:spPr/>
      <dgm:t>
        <a:bodyPr/>
        <a:lstStyle/>
        <a:p>
          <a:endParaRPr lang="en-US"/>
        </a:p>
      </dgm:t>
    </dgm:pt>
    <dgm:pt modelId="{C66B763C-BEAE-4F5D-93FA-4E0A3A035C6B}">
      <dgm:prSet/>
      <dgm:spPr/>
      <dgm:t>
        <a:bodyPr/>
        <a:lstStyle/>
        <a:p>
          <a:r>
            <a:rPr lang="en-US"/>
            <a:t>Doesn’t handle transactions well and is prone to data corruption [1]</a:t>
          </a:r>
        </a:p>
      </dgm:t>
    </dgm:pt>
    <dgm:pt modelId="{D71E2CB5-6507-4582-8FA8-A962B86FEC94}" type="parTrans" cxnId="{E04BFC6B-5AF4-4B87-8EF9-99DDDFC63E23}">
      <dgm:prSet/>
      <dgm:spPr/>
      <dgm:t>
        <a:bodyPr/>
        <a:lstStyle/>
        <a:p>
          <a:endParaRPr lang="en-US"/>
        </a:p>
      </dgm:t>
    </dgm:pt>
    <dgm:pt modelId="{280EC3F2-03E5-43A3-A5A5-AA49A970DFD8}" type="sibTrans" cxnId="{E04BFC6B-5AF4-4B87-8EF9-99DDDFC63E23}">
      <dgm:prSet/>
      <dgm:spPr/>
      <dgm:t>
        <a:bodyPr/>
        <a:lstStyle/>
        <a:p>
          <a:endParaRPr lang="en-US"/>
        </a:p>
      </dgm:t>
    </dgm:pt>
    <dgm:pt modelId="{CB799D86-6DC5-4382-924A-A354EF8C8ABB}">
      <dgm:prSet/>
      <dgm:spPr/>
      <dgm:t>
        <a:bodyPr/>
        <a:lstStyle/>
        <a:p>
          <a:r>
            <a:rPr lang="en-US"/>
            <a:t>Setup and maintenance of hardware</a:t>
          </a:r>
        </a:p>
      </dgm:t>
    </dgm:pt>
    <dgm:pt modelId="{5F2F320A-DECD-48B4-97DB-EAE72574865A}" type="parTrans" cxnId="{113CA030-4BA4-4339-9451-C6B37B8399EC}">
      <dgm:prSet/>
      <dgm:spPr/>
      <dgm:t>
        <a:bodyPr/>
        <a:lstStyle/>
        <a:p>
          <a:endParaRPr lang="en-US"/>
        </a:p>
      </dgm:t>
    </dgm:pt>
    <dgm:pt modelId="{DA1E5BF5-AA36-4036-8C83-40E605C46D03}" type="sibTrans" cxnId="{113CA030-4BA4-4339-9451-C6B37B8399EC}">
      <dgm:prSet/>
      <dgm:spPr/>
      <dgm:t>
        <a:bodyPr/>
        <a:lstStyle/>
        <a:p>
          <a:endParaRPr lang="en-US"/>
        </a:p>
      </dgm:t>
    </dgm:pt>
    <dgm:pt modelId="{5975DA9D-1EDE-4830-8444-32FA4DB33DF0}">
      <dgm:prSet/>
      <dgm:spPr/>
      <dgm:t>
        <a:bodyPr/>
        <a:lstStyle/>
        <a:p>
          <a:r>
            <a:rPr lang="en-US"/>
            <a:t>Initial creation and implementation time</a:t>
          </a:r>
        </a:p>
      </dgm:t>
    </dgm:pt>
    <dgm:pt modelId="{819C19FE-B5E9-4654-80B7-E3C7E0EE7AF1}" type="parTrans" cxnId="{0DF522F2-2ABC-41C2-AD3C-076D67F2811B}">
      <dgm:prSet/>
      <dgm:spPr/>
      <dgm:t>
        <a:bodyPr/>
        <a:lstStyle/>
        <a:p>
          <a:endParaRPr lang="en-US"/>
        </a:p>
      </dgm:t>
    </dgm:pt>
    <dgm:pt modelId="{F18064C6-3130-4099-8167-82A8D37D41EE}" type="sibTrans" cxnId="{0DF522F2-2ABC-41C2-AD3C-076D67F2811B}">
      <dgm:prSet/>
      <dgm:spPr/>
      <dgm:t>
        <a:bodyPr/>
        <a:lstStyle/>
        <a:p>
          <a:endParaRPr lang="en-US"/>
        </a:p>
      </dgm:t>
    </dgm:pt>
    <dgm:pt modelId="{97832C86-7743-4D3A-8BFB-BB6726C4A640}" type="pres">
      <dgm:prSet presAssocID="{F088C94B-48BB-4052-B4DA-6247E63375F4}" presName="linear" presStyleCnt="0">
        <dgm:presLayoutVars>
          <dgm:animLvl val="lvl"/>
          <dgm:resizeHandles val="exact"/>
        </dgm:presLayoutVars>
      </dgm:prSet>
      <dgm:spPr/>
    </dgm:pt>
    <dgm:pt modelId="{68F7FBFF-15FB-4D89-98B9-1CF962BACCAE}" type="pres">
      <dgm:prSet presAssocID="{2B987CFD-D073-4974-96DF-EF99D3D1B4E3}" presName="parentText" presStyleLbl="node1" presStyleIdx="0" presStyleCnt="8">
        <dgm:presLayoutVars>
          <dgm:chMax val="0"/>
          <dgm:bulletEnabled val="1"/>
        </dgm:presLayoutVars>
      </dgm:prSet>
      <dgm:spPr/>
    </dgm:pt>
    <dgm:pt modelId="{7DB436EE-3F20-42B2-B651-5FF58204C61E}" type="pres">
      <dgm:prSet presAssocID="{42DAA82F-AE68-44E2-9771-31782E51DFD5}" presName="spacer" presStyleCnt="0"/>
      <dgm:spPr/>
    </dgm:pt>
    <dgm:pt modelId="{86EA897F-7FFD-4048-BC14-6DB5AC8E6691}" type="pres">
      <dgm:prSet presAssocID="{5EE89098-B511-4671-B529-BE2D8D2CC661}" presName="parentText" presStyleLbl="node1" presStyleIdx="1" presStyleCnt="8">
        <dgm:presLayoutVars>
          <dgm:chMax val="0"/>
          <dgm:bulletEnabled val="1"/>
        </dgm:presLayoutVars>
      </dgm:prSet>
      <dgm:spPr/>
    </dgm:pt>
    <dgm:pt modelId="{A67A83E2-6EFB-4609-886B-EDD647956464}" type="pres">
      <dgm:prSet presAssocID="{DAAFC485-DC8D-4CAB-A66B-344BBC683A7E}" presName="spacer" presStyleCnt="0"/>
      <dgm:spPr/>
    </dgm:pt>
    <dgm:pt modelId="{F6F76E40-86D8-4184-ACF3-0E6E22EECB2A}" type="pres">
      <dgm:prSet presAssocID="{26C2DBB1-7FC0-4A05-9905-C0E6C52A65E9}" presName="parentText" presStyleLbl="node1" presStyleIdx="2" presStyleCnt="8">
        <dgm:presLayoutVars>
          <dgm:chMax val="0"/>
          <dgm:bulletEnabled val="1"/>
        </dgm:presLayoutVars>
      </dgm:prSet>
      <dgm:spPr/>
    </dgm:pt>
    <dgm:pt modelId="{692EBBE4-8FA3-49BA-989A-4FD2ACA25AB0}" type="pres">
      <dgm:prSet presAssocID="{C75E4531-6EB1-4401-A371-E7997DB90303}" presName="spacer" presStyleCnt="0"/>
      <dgm:spPr/>
    </dgm:pt>
    <dgm:pt modelId="{37223B2D-9D2D-4064-9639-CCD10CB8CAC7}" type="pres">
      <dgm:prSet presAssocID="{7114DC5A-D99F-42D0-B79D-640EECDD2875}" presName="parentText" presStyleLbl="node1" presStyleIdx="3" presStyleCnt="8">
        <dgm:presLayoutVars>
          <dgm:chMax val="0"/>
          <dgm:bulletEnabled val="1"/>
        </dgm:presLayoutVars>
      </dgm:prSet>
      <dgm:spPr/>
    </dgm:pt>
    <dgm:pt modelId="{BA166A24-B336-4307-AE29-C809CB425B07}" type="pres">
      <dgm:prSet presAssocID="{6D2E73AE-D278-4DC0-9515-DB09AFD0E9F2}" presName="spacer" presStyleCnt="0"/>
      <dgm:spPr/>
    </dgm:pt>
    <dgm:pt modelId="{17FC7B5B-9DCF-4CE0-8631-D02F2D4870FE}" type="pres">
      <dgm:prSet presAssocID="{0DCDE27A-AD82-4B20-8E83-2AB8C4FCA644}" presName="parentText" presStyleLbl="node1" presStyleIdx="4" presStyleCnt="8">
        <dgm:presLayoutVars>
          <dgm:chMax val="0"/>
          <dgm:bulletEnabled val="1"/>
        </dgm:presLayoutVars>
      </dgm:prSet>
      <dgm:spPr/>
    </dgm:pt>
    <dgm:pt modelId="{D7BA4067-AB93-4010-B55F-7DDB742AB149}" type="pres">
      <dgm:prSet presAssocID="{19DD4DB3-9DEC-4316-82F6-E954EA2270BE}" presName="spacer" presStyleCnt="0"/>
      <dgm:spPr/>
    </dgm:pt>
    <dgm:pt modelId="{72397DF0-FF1D-47BE-B049-D5300534EF23}" type="pres">
      <dgm:prSet presAssocID="{C66B763C-BEAE-4F5D-93FA-4E0A3A035C6B}" presName="parentText" presStyleLbl="node1" presStyleIdx="5" presStyleCnt="8">
        <dgm:presLayoutVars>
          <dgm:chMax val="0"/>
          <dgm:bulletEnabled val="1"/>
        </dgm:presLayoutVars>
      </dgm:prSet>
      <dgm:spPr/>
    </dgm:pt>
    <dgm:pt modelId="{03572AB8-BE58-4394-9979-9007302C929C}" type="pres">
      <dgm:prSet presAssocID="{280EC3F2-03E5-43A3-A5A5-AA49A970DFD8}" presName="spacer" presStyleCnt="0"/>
      <dgm:spPr/>
    </dgm:pt>
    <dgm:pt modelId="{9B773F4F-85F3-4C54-A67E-BB82FC4A71C3}" type="pres">
      <dgm:prSet presAssocID="{CB799D86-6DC5-4382-924A-A354EF8C8ABB}" presName="parentText" presStyleLbl="node1" presStyleIdx="6" presStyleCnt="8">
        <dgm:presLayoutVars>
          <dgm:chMax val="0"/>
          <dgm:bulletEnabled val="1"/>
        </dgm:presLayoutVars>
      </dgm:prSet>
      <dgm:spPr/>
    </dgm:pt>
    <dgm:pt modelId="{43D38C67-64D7-4A66-9403-87BF97D4E8F2}" type="pres">
      <dgm:prSet presAssocID="{DA1E5BF5-AA36-4036-8C83-40E605C46D03}" presName="spacer" presStyleCnt="0"/>
      <dgm:spPr/>
    </dgm:pt>
    <dgm:pt modelId="{88947970-9814-4EE6-80A8-0032B4347345}" type="pres">
      <dgm:prSet presAssocID="{5975DA9D-1EDE-4830-8444-32FA4DB33DF0}" presName="parentText" presStyleLbl="node1" presStyleIdx="7" presStyleCnt="8">
        <dgm:presLayoutVars>
          <dgm:chMax val="0"/>
          <dgm:bulletEnabled val="1"/>
        </dgm:presLayoutVars>
      </dgm:prSet>
      <dgm:spPr/>
    </dgm:pt>
  </dgm:ptLst>
  <dgm:cxnLst>
    <dgm:cxn modelId="{7E161004-D0FE-41B8-99C1-F585E02241FC}" srcId="{F088C94B-48BB-4052-B4DA-6247E63375F4}" destId="{7114DC5A-D99F-42D0-B79D-640EECDD2875}" srcOrd="3" destOrd="0" parTransId="{60767B05-632D-41FD-B455-3050B7A1C881}" sibTransId="{6D2E73AE-D278-4DC0-9515-DB09AFD0E9F2}"/>
    <dgm:cxn modelId="{9A02630E-95DB-4CFE-BEFC-FB4E33661D88}" type="presOf" srcId="{7114DC5A-D99F-42D0-B79D-640EECDD2875}" destId="{37223B2D-9D2D-4064-9639-CCD10CB8CAC7}" srcOrd="0" destOrd="0" presId="urn:microsoft.com/office/officeart/2005/8/layout/vList2"/>
    <dgm:cxn modelId="{66BDB610-9314-4CC9-A738-4BF4E19D165E}" type="presOf" srcId="{C66B763C-BEAE-4F5D-93FA-4E0A3A035C6B}" destId="{72397DF0-FF1D-47BE-B049-D5300534EF23}" srcOrd="0" destOrd="0" presId="urn:microsoft.com/office/officeart/2005/8/layout/vList2"/>
    <dgm:cxn modelId="{9869291A-7A3C-4D8D-B2D1-4D4EDB5B6CC5}" srcId="{F088C94B-48BB-4052-B4DA-6247E63375F4}" destId="{26C2DBB1-7FC0-4A05-9905-C0E6C52A65E9}" srcOrd="2" destOrd="0" parTransId="{179CA0FC-951C-4F70-8E0C-2CCD85C2FFDC}" sibTransId="{C75E4531-6EB1-4401-A371-E7997DB90303}"/>
    <dgm:cxn modelId="{113CA030-4BA4-4339-9451-C6B37B8399EC}" srcId="{F088C94B-48BB-4052-B4DA-6247E63375F4}" destId="{CB799D86-6DC5-4382-924A-A354EF8C8ABB}" srcOrd="6" destOrd="0" parTransId="{5F2F320A-DECD-48B4-97DB-EAE72574865A}" sibTransId="{DA1E5BF5-AA36-4036-8C83-40E605C46D03}"/>
    <dgm:cxn modelId="{01C9BD45-35FC-4E35-8062-CA697A92FB39}" type="presOf" srcId="{5EE89098-B511-4671-B529-BE2D8D2CC661}" destId="{86EA897F-7FFD-4048-BC14-6DB5AC8E6691}" srcOrd="0" destOrd="0" presId="urn:microsoft.com/office/officeart/2005/8/layout/vList2"/>
    <dgm:cxn modelId="{7CACE967-BBE4-481D-8371-95D0574A3913}" type="presOf" srcId="{0DCDE27A-AD82-4B20-8E83-2AB8C4FCA644}" destId="{17FC7B5B-9DCF-4CE0-8631-D02F2D4870FE}" srcOrd="0" destOrd="0" presId="urn:microsoft.com/office/officeart/2005/8/layout/vList2"/>
    <dgm:cxn modelId="{E04BFC6B-5AF4-4B87-8EF9-99DDDFC63E23}" srcId="{F088C94B-48BB-4052-B4DA-6247E63375F4}" destId="{C66B763C-BEAE-4F5D-93FA-4E0A3A035C6B}" srcOrd="5" destOrd="0" parTransId="{D71E2CB5-6507-4582-8FA8-A962B86FEC94}" sibTransId="{280EC3F2-03E5-43A3-A5A5-AA49A970DFD8}"/>
    <dgm:cxn modelId="{CB342D59-5BD7-460C-8137-025AD61A8FC5}" type="presOf" srcId="{5975DA9D-1EDE-4830-8444-32FA4DB33DF0}" destId="{88947970-9814-4EE6-80A8-0032B4347345}" srcOrd="0" destOrd="0" presId="urn:microsoft.com/office/officeart/2005/8/layout/vList2"/>
    <dgm:cxn modelId="{67A6BDA8-3338-42C5-AA0C-AD5F72FAD8C9}" srcId="{F088C94B-48BB-4052-B4DA-6247E63375F4}" destId="{0DCDE27A-AD82-4B20-8E83-2AB8C4FCA644}" srcOrd="4" destOrd="0" parTransId="{84056086-487A-4A2A-A800-8E2ECC37545A}" sibTransId="{19DD4DB3-9DEC-4316-82F6-E954EA2270BE}"/>
    <dgm:cxn modelId="{3B1808AC-5156-4F6D-807A-131F3A146429}" type="presOf" srcId="{26C2DBB1-7FC0-4A05-9905-C0E6C52A65E9}" destId="{F6F76E40-86D8-4184-ACF3-0E6E22EECB2A}" srcOrd="0" destOrd="0" presId="urn:microsoft.com/office/officeart/2005/8/layout/vList2"/>
    <dgm:cxn modelId="{130CBCB3-F717-45FB-B29C-E0A1AD31D1AC}" type="presOf" srcId="{CB799D86-6DC5-4382-924A-A354EF8C8ABB}" destId="{9B773F4F-85F3-4C54-A67E-BB82FC4A71C3}" srcOrd="0" destOrd="0" presId="urn:microsoft.com/office/officeart/2005/8/layout/vList2"/>
    <dgm:cxn modelId="{C85E70C3-D554-42E2-9EC0-FF52A6C63955}" type="presOf" srcId="{F088C94B-48BB-4052-B4DA-6247E63375F4}" destId="{97832C86-7743-4D3A-8BFB-BB6726C4A640}" srcOrd="0" destOrd="0" presId="urn:microsoft.com/office/officeart/2005/8/layout/vList2"/>
    <dgm:cxn modelId="{32E3F9C7-62EF-4E1C-AA3A-D6D240169E96}" srcId="{F088C94B-48BB-4052-B4DA-6247E63375F4}" destId="{5EE89098-B511-4671-B529-BE2D8D2CC661}" srcOrd="1" destOrd="0" parTransId="{1C62049F-59BE-4355-A00C-BFE9412C94AA}" sibTransId="{DAAFC485-DC8D-4CAB-A66B-344BBC683A7E}"/>
    <dgm:cxn modelId="{D2BAA2E0-90CE-43C8-8EFF-DD78EEDC16D7}" srcId="{F088C94B-48BB-4052-B4DA-6247E63375F4}" destId="{2B987CFD-D073-4974-96DF-EF99D3D1B4E3}" srcOrd="0" destOrd="0" parTransId="{721D4BA3-47DC-4B5B-B6B5-8932F392325C}" sibTransId="{42DAA82F-AE68-44E2-9771-31782E51DFD5}"/>
    <dgm:cxn modelId="{BEC506EA-CBDE-4987-A837-3138BF2FEA4B}" type="presOf" srcId="{2B987CFD-D073-4974-96DF-EF99D3D1B4E3}" destId="{68F7FBFF-15FB-4D89-98B9-1CF962BACCAE}" srcOrd="0" destOrd="0" presId="urn:microsoft.com/office/officeart/2005/8/layout/vList2"/>
    <dgm:cxn modelId="{0DF522F2-2ABC-41C2-AD3C-076D67F2811B}" srcId="{F088C94B-48BB-4052-B4DA-6247E63375F4}" destId="{5975DA9D-1EDE-4830-8444-32FA4DB33DF0}" srcOrd="7" destOrd="0" parTransId="{819C19FE-B5E9-4654-80B7-E3C7E0EE7AF1}" sibTransId="{F18064C6-3130-4099-8167-82A8D37D41EE}"/>
    <dgm:cxn modelId="{D5C21805-227C-48E4-B0EC-4CD9A20809D9}" type="presParOf" srcId="{97832C86-7743-4D3A-8BFB-BB6726C4A640}" destId="{68F7FBFF-15FB-4D89-98B9-1CF962BACCAE}" srcOrd="0" destOrd="0" presId="urn:microsoft.com/office/officeart/2005/8/layout/vList2"/>
    <dgm:cxn modelId="{E746943C-3693-4262-B84B-39416FE1C3F0}" type="presParOf" srcId="{97832C86-7743-4D3A-8BFB-BB6726C4A640}" destId="{7DB436EE-3F20-42B2-B651-5FF58204C61E}" srcOrd="1" destOrd="0" presId="urn:microsoft.com/office/officeart/2005/8/layout/vList2"/>
    <dgm:cxn modelId="{97B46B30-737C-4A30-AE87-5A4F4D68911F}" type="presParOf" srcId="{97832C86-7743-4D3A-8BFB-BB6726C4A640}" destId="{86EA897F-7FFD-4048-BC14-6DB5AC8E6691}" srcOrd="2" destOrd="0" presId="urn:microsoft.com/office/officeart/2005/8/layout/vList2"/>
    <dgm:cxn modelId="{BA7144A1-FDAA-4E9E-AC67-0D0839B9FDAF}" type="presParOf" srcId="{97832C86-7743-4D3A-8BFB-BB6726C4A640}" destId="{A67A83E2-6EFB-4609-886B-EDD647956464}" srcOrd="3" destOrd="0" presId="urn:microsoft.com/office/officeart/2005/8/layout/vList2"/>
    <dgm:cxn modelId="{A35D2767-70C1-4AE2-BF20-7D4CBE0CE475}" type="presParOf" srcId="{97832C86-7743-4D3A-8BFB-BB6726C4A640}" destId="{F6F76E40-86D8-4184-ACF3-0E6E22EECB2A}" srcOrd="4" destOrd="0" presId="urn:microsoft.com/office/officeart/2005/8/layout/vList2"/>
    <dgm:cxn modelId="{1C4D3AA5-D135-413E-B923-1AA628CF8A70}" type="presParOf" srcId="{97832C86-7743-4D3A-8BFB-BB6726C4A640}" destId="{692EBBE4-8FA3-49BA-989A-4FD2ACA25AB0}" srcOrd="5" destOrd="0" presId="urn:microsoft.com/office/officeart/2005/8/layout/vList2"/>
    <dgm:cxn modelId="{D32A4951-6AD5-4443-AA21-15CDA9C4D60A}" type="presParOf" srcId="{97832C86-7743-4D3A-8BFB-BB6726C4A640}" destId="{37223B2D-9D2D-4064-9639-CCD10CB8CAC7}" srcOrd="6" destOrd="0" presId="urn:microsoft.com/office/officeart/2005/8/layout/vList2"/>
    <dgm:cxn modelId="{964D814C-05A1-49F8-9A58-96779F7397F9}" type="presParOf" srcId="{97832C86-7743-4D3A-8BFB-BB6726C4A640}" destId="{BA166A24-B336-4307-AE29-C809CB425B07}" srcOrd="7" destOrd="0" presId="urn:microsoft.com/office/officeart/2005/8/layout/vList2"/>
    <dgm:cxn modelId="{A2C68F83-408D-45CB-AFE9-85E545CE5AF4}" type="presParOf" srcId="{97832C86-7743-4D3A-8BFB-BB6726C4A640}" destId="{17FC7B5B-9DCF-4CE0-8631-D02F2D4870FE}" srcOrd="8" destOrd="0" presId="urn:microsoft.com/office/officeart/2005/8/layout/vList2"/>
    <dgm:cxn modelId="{9A828E7F-A486-4024-9367-677E09FD0553}" type="presParOf" srcId="{97832C86-7743-4D3A-8BFB-BB6726C4A640}" destId="{D7BA4067-AB93-4010-B55F-7DDB742AB149}" srcOrd="9" destOrd="0" presId="urn:microsoft.com/office/officeart/2005/8/layout/vList2"/>
    <dgm:cxn modelId="{0115D677-8C60-4FD8-BB1A-1DB7B9B8F1A6}" type="presParOf" srcId="{97832C86-7743-4D3A-8BFB-BB6726C4A640}" destId="{72397DF0-FF1D-47BE-B049-D5300534EF23}" srcOrd="10" destOrd="0" presId="urn:microsoft.com/office/officeart/2005/8/layout/vList2"/>
    <dgm:cxn modelId="{BA8757FE-2332-4CBD-852D-1E33A339D586}" type="presParOf" srcId="{97832C86-7743-4D3A-8BFB-BB6726C4A640}" destId="{03572AB8-BE58-4394-9979-9007302C929C}" srcOrd="11" destOrd="0" presId="urn:microsoft.com/office/officeart/2005/8/layout/vList2"/>
    <dgm:cxn modelId="{78E5C7EF-120C-4A4F-A2EB-0AEB9A365B54}" type="presParOf" srcId="{97832C86-7743-4D3A-8BFB-BB6726C4A640}" destId="{9B773F4F-85F3-4C54-A67E-BB82FC4A71C3}" srcOrd="12" destOrd="0" presId="urn:microsoft.com/office/officeart/2005/8/layout/vList2"/>
    <dgm:cxn modelId="{2244E2F1-905C-4DDE-A7C0-BEBF60DAADE0}" type="presParOf" srcId="{97832C86-7743-4D3A-8BFB-BB6726C4A640}" destId="{43D38C67-64D7-4A66-9403-87BF97D4E8F2}" srcOrd="13" destOrd="0" presId="urn:microsoft.com/office/officeart/2005/8/layout/vList2"/>
    <dgm:cxn modelId="{FD0A4F2F-2F60-4974-BF95-2AE8A41A6911}" type="presParOf" srcId="{97832C86-7743-4D3A-8BFB-BB6726C4A640}" destId="{88947970-9814-4EE6-80A8-0032B4347345}"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C1A342-E92A-4587-886F-0CB2584BD3C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58E1B7-E6C9-474C-B007-A6ACD62D4F9E}">
      <dgm:prSet/>
      <dgm:spPr/>
      <dgm:t>
        <a:bodyPr/>
        <a:lstStyle/>
        <a:p>
          <a:pPr>
            <a:defRPr cap="all"/>
          </a:pPr>
          <a:r>
            <a:rPr lang="en-US" dirty="0"/>
            <a:t>Reduced MVC Architecture</a:t>
          </a:r>
        </a:p>
      </dgm:t>
    </dgm:pt>
    <dgm:pt modelId="{24F31EBC-2EE0-419B-8E69-422BAD1550D4}" type="parTrans" cxnId="{12FF0B47-1C28-4FB7-ADA3-74919AD0AFF4}">
      <dgm:prSet/>
      <dgm:spPr/>
      <dgm:t>
        <a:bodyPr/>
        <a:lstStyle/>
        <a:p>
          <a:endParaRPr lang="en-US"/>
        </a:p>
      </dgm:t>
    </dgm:pt>
    <dgm:pt modelId="{C54460AE-68D8-4A5F-B768-A6A9A2D7E537}" type="sibTrans" cxnId="{12FF0B47-1C28-4FB7-ADA3-74919AD0AFF4}">
      <dgm:prSet/>
      <dgm:spPr/>
      <dgm:t>
        <a:bodyPr/>
        <a:lstStyle/>
        <a:p>
          <a:endParaRPr lang="en-US"/>
        </a:p>
      </dgm:t>
    </dgm:pt>
    <dgm:pt modelId="{2A2E5A53-CC50-4952-87FC-A03F5D6633A5}">
      <dgm:prSet/>
      <dgm:spPr/>
      <dgm:t>
        <a:bodyPr/>
        <a:lstStyle/>
        <a:p>
          <a:pPr>
            <a:defRPr cap="all"/>
          </a:pPr>
          <a:r>
            <a:rPr lang="en-US" dirty="0"/>
            <a:t>Firebase database</a:t>
          </a:r>
        </a:p>
      </dgm:t>
    </dgm:pt>
    <dgm:pt modelId="{EAEBB277-E6DF-40E0-B8A0-3C294E8011AB}" type="parTrans" cxnId="{A8B6A5D0-B57E-465F-9DCE-97E47BF64F07}">
      <dgm:prSet/>
      <dgm:spPr/>
      <dgm:t>
        <a:bodyPr/>
        <a:lstStyle/>
        <a:p>
          <a:endParaRPr lang="en-US"/>
        </a:p>
      </dgm:t>
    </dgm:pt>
    <dgm:pt modelId="{180C7045-C85E-4DE3-B988-31BA23DDB2C6}" type="sibTrans" cxnId="{A8B6A5D0-B57E-465F-9DCE-97E47BF64F07}">
      <dgm:prSet/>
      <dgm:spPr/>
      <dgm:t>
        <a:bodyPr/>
        <a:lstStyle/>
        <a:p>
          <a:endParaRPr lang="en-US"/>
        </a:p>
      </dgm:t>
    </dgm:pt>
    <dgm:pt modelId="{C67452A1-8791-4943-9656-B012A24DCCD5}" type="pres">
      <dgm:prSet presAssocID="{33C1A342-E92A-4587-886F-0CB2584BD3C8}" presName="root" presStyleCnt="0">
        <dgm:presLayoutVars>
          <dgm:dir/>
          <dgm:resizeHandles val="exact"/>
        </dgm:presLayoutVars>
      </dgm:prSet>
      <dgm:spPr/>
    </dgm:pt>
    <dgm:pt modelId="{02602E1A-473F-4952-944D-8FDF672AD15F}" type="pres">
      <dgm:prSet presAssocID="{4F58E1B7-E6C9-474C-B007-A6ACD62D4F9E}" presName="compNode" presStyleCnt="0"/>
      <dgm:spPr/>
    </dgm:pt>
    <dgm:pt modelId="{0D2745AF-3FEA-4313-85E3-C5023D78066D}" type="pres">
      <dgm:prSet presAssocID="{4F58E1B7-E6C9-474C-B007-A6ACD62D4F9E}" presName="iconBgRect" presStyleLbl="bgShp" presStyleIdx="0" presStyleCnt="2"/>
      <dgm:spPr/>
    </dgm:pt>
    <dgm:pt modelId="{EEB43509-E812-49C9-936A-93CFEF883D8A}" type="pres">
      <dgm:prSet presAssocID="{4F58E1B7-E6C9-474C-B007-A6ACD62D4F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E5F5B32A-AFBF-43C8-82F2-B78DC3B2C2AA}" type="pres">
      <dgm:prSet presAssocID="{4F58E1B7-E6C9-474C-B007-A6ACD62D4F9E}" presName="spaceRect" presStyleCnt="0"/>
      <dgm:spPr/>
    </dgm:pt>
    <dgm:pt modelId="{EDD07066-3EF7-45B4-B597-636CC589E8A8}" type="pres">
      <dgm:prSet presAssocID="{4F58E1B7-E6C9-474C-B007-A6ACD62D4F9E}" presName="textRect" presStyleLbl="revTx" presStyleIdx="0" presStyleCnt="2">
        <dgm:presLayoutVars>
          <dgm:chMax val="1"/>
          <dgm:chPref val="1"/>
        </dgm:presLayoutVars>
      </dgm:prSet>
      <dgm:spPr/>
    </dgm:pt>
    <dgm:pt modelId="{9B7C7FB6-A22C-4D9A-ADA4-6692D09361B3}" type="pres">
      <dgm:prSet presAssocID="{C54460AE-68D8-4A5F-B768-A6A9A2D7E537}" presName="sibTrans" presStyleCnt="0"/>
      <dgm:spPr/>
    </dgm:pt>
    <dgm:pt modelId="{286D47E2-C4E6-4375-AD44-6CEAF1A81281}" type="pres">
      <dgm:prSet presAssocID="{2A2E5A53-CC50-4952-87FC-A03F5D6633A5}" presName="compNode" presStyleCnt="0"/>
      <dgm:spPr/>
    </dgm:pt>
    <dgm:pt modelId="{84A7FE55-7CF6-4879-9394-9F31932C5983}" type="pres">
      <dgm:prSet presAssocID="{2A2E5A53-CC50-4952-87FC-A03F5D6633A5}" presName="iconBgRect" presStyleLbl="bgShp" presStyleIdx="1" presStyleCnt="2"/>
      <dgm:spPr/>
    </dgm:pt>
    <dgm:pt modelId="{5B50856A-0260-4E22-8F43-8B72DFD1F1DC}" type="pres">
      <dgm:prSet presAssocID="{2A2E5A53-CC50-4952-87FC-A03F5D6633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43DB91E-C887-4A74-9323-1326E3887EB3}" type="pres">
      <dgm:prSet presAssocID="{2A2E5A53-CC50-4952-87FC-A03F5D6633A5}" presName="spaceRect" presStyleCnt="0"/>
      <dgm:spPr/>
    </dgm:pt>
    <dgm:pt modelId="{4CB85E46-8BB0-4262-B79E-673BC60BAC7B}" type="pres">
      <dgm:prSet presAssocID="{2A2E5A53-CC50-4952-87FC-A03F5D6633A5}" presName="textRect" presStyleLbl="revTx" presStyleIdx="1" presStyleCnt="2">
        <dgm:presLayoutVars>
          <dgm:chMax val="1"/>
          <dgm:chPref val="1"/>
        </dgm:presLayoutVars>
      </dgm:prSet>
      <dgm:spPr/>
    </dgm:pt>
  </dgm:ptLst>
  <dgm:cxnLst>
    <dgm:cxn modelId="{7DB2DD5D-2DD1-4489-8F1E-0A5EEB26C7BE}" type="presOf" srcId="{4F58E1B7-E6C9-474C-B007-A6ACD62D4F9E}" destId="{EDD07066-3EF7-45B4-B597-636CC589E8A8}" srcOrd="0" destOrd="0" presId="urn:microsoft.com/office/officeart/2018/5/layout/IconCircleLabelList"/>
    <dgm:cxn modelId="{12FF0B47-1C28-4FB7-ADA3-74919AD0AFF4}" srcId="{33C1A342-E92A-4587-886F-0CB2584BD3C8}" destId="{4F58E1B7-E6C9-474C-B007-A6ACD62D4F9E}" srcOrd="0" destOrd="0" parTransId="{24F31EBC-2EE0-419B-8E69-422BAD1550D4}" sibTransId="{C54460AE-68D8-4A5F-B768-A6A9A2D7E537}"/>
    <dgm:cxn modelId="{78FFB4C5-767A-4CF6-A1F2-2C35C3AE00AF}" type="presOf" srcId="{33C1A342-E92A-4587-886F-0CB2584BD3C8}" destId="{C67452A1-8791-4943-9656-B012A24DCCD5}" srcOrd="0" destOrd="0" presId="urn:microsoft.com/office/officeart/2018/5/layout/IconCircleLabelList"/>
    <dgm:cxn modelId="{A8B6A5D0-B57E-465F-9DCE-97E47BF64F07}" srcId="{33C1A342-E92A-4587-886F-0CB2584BD3C8}" destId="{2A2E5A53-CC50-4952-87FC-A03F5D6633A5}" srcOrd="1" destOrd="0" parTransId="{EAEBB277-E6DF-40E0-B8A0-3C294E8011AB}" sibTransId="{180C7045-C85E-4DE3-B988-31BA23DDB2C6}"/>
    <dgm:cxn modelId="{495FD8D0-AF59-4DE5-A3D1-37112F0AB906}" type="presOf" srcId="{2A2E5A53-CC50-4952-87FC-A03F5D6633A5}" destId="{4CB85E46-8BB0-4262-B79E-673BC60BAC7B}" srcOrd="0" destOrd="0" presId="urn:microsoft.com/office/officeart/2018/5/layout/IconCircleLabelList"/>
    <dgm:cxn modelId="{A05F7180-5281-4B4F-A61C-F985E63C840C}" type="presParOf" srcId="{C67452A1-8791-4943-9656-B012A24DCCD5}" destId="{02602E1A-473F-4952-944D-8FDF672AD15F}" srcOrd="0" destOrd="0" presId="urn:microsoft.com/office/officeart/2018/5/layout/IconCircleLabelList"/>
    <dgm:cxn modelId="{DF1E88AC-2915-458D-9B5F-7320ECC2460D}" type="presParOf" srcId="{02602E1A-473F-4952-944D-8FDF672AD15F}" destId="{0D2745AF-3FEA-4313-85E3-C5023D78066D}" srcOrd="0" destOrd="0" presId="urn:microsoft.com/office/officeart/2018/5/layout/IconCircleLabelList"/>
    <dgm:cxn modelId="{9A1AA823-0B3D-4E0F-A728-681FE4BA62D4}" type="presParOf" srcId="{02602E1A-473F-4952-944D-8FDF672AD15F}" destId="{EEB43509-E812-49C9-936A-93CFEF883D8A}" srcOrd="1" destOrd="0" presId="urn:microsoft.com/office/officeart/2018/5/layout/IconCircleLabelList"/>
    <dgm:cxn modelId="{15B22540-53A1-46D4-A545-35E4CB2559DA}" type="presParOf" srcId="{02602E1A-473F-4952-944D-8FDF672AD15F}" destId="{E5F5B32A-AFBF-43C8-82F2-B78DC3B2C2AA}" srcOrd="2" destOrd="0" presId="urn:microsoft.com/office/officeart/2018/5/layout/IconCircleLabelList"/>
    <dgm:cxn modelId="{4DF89D4E-91EF-4F32-A505-F79BA6F4FF54}" type="presParOf" srcId="{02602E1A-473F-4952-944D-8FDF672AD15F}" destId="{EDD07066-3EF7-45B4-B597-636CC589E8A8}" srcOrd="3" destOrd="0" presId="urn:microsoft.com/office/officeart/2018/5/layout/IconCircleLabelList"/>
    <dgm:cxn modelId="{25DDB89A-7FA9-4554-A62A-2599CE77E0E8}" type="presParOf" srcId="{C67452A1-8791-4943-9656-B012A24DCCD5}" destId="{9B7C7FB6-A22C-4D9A-ADA4-6692D09361B3}" srcOrd="1" destOrd="0" presId="urn:microsoft.com/office/officeart/2018/5/layout/IconCircleLabelList"/>
    <dgm:cxn modelId="{A699C028-4785-40C5-86A6-D7C3B95B049D}" type="presParOf" srcId="{C67452A1-8791-4943-9656-B012A24DCCD5}" destId="{286D47E2-C4E6-4375-AD44-6CEAF1A81281}" srcOrd="2" destOrd="0" presId="urn:microsoft.com/office/officeart/2018/5/layout/IconCircleLabelList"/>
    <dgm:cxn modelId="{4AC9935D-6B35-43D0-B33F-939FC227449B}" type="presParOf" srcId="{286D47E2-C4E6-4375-AD44-6CEAF1A81281}" destId="{84A7FE55-7CF6-4879-9394-9F31932C5983}" srcOrd="0" destOrd="0" presId="urn:microsoft.com/office/officeart/2018/5/layout/IconCircleLabelList"/>
    <dgm:cxn modelId="{C8D2F8B3-5A6B-4AD1-88F9-2A31CAE9B0FF}" type="presParOf" srcId="{286D47E2-C4E6-4375-AD44-6CEAF1A81281}" destId="{5B50856A-0260-4E22-8F43-8B72DFD1F1DC}" srcOrd="1" destOrd="0" presId="urn:microsoft.com/office/officeart/2018/5/layout/IconCircleLabelList"/>
    <dgm:cxn modelId="{60E68738-3A6B-465F-9E46-DCD74DCDC0FD}" type="presParOf" srcId="{286D47E2-C4E6-4375-AD44-6CEAF1A81281}" destId="{843DB91E-C887-4A74-9323-1326E3887EB3}" srcOrd="2" destOrd="0" presId="urn:microsoft.com/office/officeart/2018/5/layout/IconCircleLabelList"/>
    <dgm:cxn modelId="{22958685-3704-4009-8444-51CA333E4B6D}" type="presParOf" srcId="{286D47E2-C4E6-4375-AD44-6CEAF1A81281}" destId="{4CB85E46-8BB0-4262-B79E-673BC60BAC7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51F68B-DD58-446D-9A7A-FE1A4B79854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73CE4BD-405B-4E85-94C1-61F449377D39}">
      <dgm:prSet/>
      <dgm:spPr/>
      <dgm:t>
        <a:bodyPr/>
        <a:lstStyle/>
        <a:p>
          <a:r>
            <a:rPr lang="en-US"/>
            <a:t>Same simplified MVC architecture from solution 1</a:t>
          </a:r>
        </a:p>
      </dgm:t>
    </dgm:pt>
    <dgm:pt modelId="{9AB2C290-FE0A-404F-9087-CD4A81EE2D69}" type="parTrans" cxnId="{BA9AD1FE-B26F-44C4-BFE6-1E23A1E849CB}">
      <dgm:prSet/>
      <dgm:spPr/>
      <dgm:t>
        <a:bodyPr/>
        <a:lstStyle/>
        <a:p>
          <a:endParaRPr lang="en-US"/>
        </a:p>
      </dgm:t>
    </dgm:pt>
    <dgm:pt modelId="{AD2B5856-F0EC-4681-87EC-EDCA6F30E8FE}" type="sibTrans" cxnId="{BA9AD1FE-B26F-44C4-BFE6-1E23A1E849CB}">
      <dgm:prSet/>
      <dgm:spPr/>
      <dgm:t>
        <a:bodyPr/>
        <a:lstStyle/>
        <a:p>
          <a:endParaRPr lang="en-US"/>
        </a:p>
      </dgm:t>
    </dgm:pt>
    <dgm:pt modelId="{A8FD1308-2967-41DB-A739-8A05B098D4DA}">
      <dgm:prSet/>
      <dgm:spPr/>
      <dgm:t>
        <a:bodyPr/>
        <a:lstStyle/>
        <a:p>
          <a:r>
            <a:rPr lang="en-US"/>
            <a:t>Now is firebase integrated</a:t>
          </a:r>
        </a:p>
      </dgm:t>
    </dgm:pt>
    <dgm:pt modelId="{9021741F-5867-45C5-9E18-8F4344FE0030}" type="parTrans" cxnId="{C86BB27D-C03E-42CA-AFBD-DA00D5CDBC60}">
      <dgm:prSet/>
      <dgm:spPr/>
      <dgm:t>
        <a:bodyPr/>
        <a:lstStyle/>
        <a:p>
          <a:endParaRPr lang="en-US"/>
        </a:p>
      </dgm:t>
    </dgm:pt>
    <dgm:pt modelId="{C707DE3D-87C1-46F6-9397-C8FE26636E7D}" type="sibTrans" cxnId="{C86BB27D-C03E-42CA-AFBD-DA00D5CDBC60}">
      <dgm:prSet/>
      <dgm:spPr/>
      <dgm:t>
        <a:bodyPr/>
        <a:lstStyle/>
        <a:p>
          <a:endParaRPr lang="en-US"/>
        </a:p>
      </dgm:t>
    </dgm:pt>
    <dgm:pt modelId="{CF5377C6-28F3-4F4A-8B57-817F645639EF}">
      <dgm:prSet/>
      <dgm:spPr/>
      <dgm:t>
        <a:bodyPr/>
        <a:lstStyle/>
        <a:p>
          <a:r>
            <a:rPr lang="en-US" dirty="0"/>
            <a:t>Added functionality of a dynamic topic list</a:t>
          </a:r>
        </a:p>
      </dgm:t>
    </dgm:pt>
    <dgm:pt modelId="{7819AB0D-9DC9-4D31-B333-016EC9FF2429}" type="parTrans" cxnId="{A9F8A63D-276F-45A3-BDEC-EA5C9D14756D}">
      <dgm:prSet/>
      <dgm:spPr/>
      <dgm:t>
        <a:bodyPr/>
        <a:lstStyle/>
        <a:p>
          <a:endParaRPr lang="en-US"/>
        </a:p>
      </dgm:t>
    </dgm:pt>
    <dgm:pt modelId="{527113C6-6255-43D5-BBDE-D92AE42DB954}" type="sibTrans" cxnId="{A9F8A63D-276F-45A3-BDEC-EA5C9D14756D}">
      <dgm:prSet/>
      <dgm:spPr/>
      <dgm:t>
        <a:bodyPr/>
        <a:lstStyle/>
        <a:p>
          <a:endParaRPr lang="en-US"/>
        </a:p>
      </dgm:t>
    </dgm:pt>
    <dgm:pt modelId="{4ACD3249-6438-45A6-8C54-AA61E084B970}" type="pres">
      <dgm:prSet presAssocID="{D151F68B-DD58-446D-9A7A-FE1A4B79854F}" presName="outerComposite" presStyleCnt="0">
        <dgm:presLayoutVars>
          <dgm:chMax val="5"/>
          <dgm:dir/>
          <dgm:resizeHandles val="exact"/>
        </dgm:presLayoutVars>
      </dgm:prSet>
      <dgm:spPr/>
    </dgm:pt>
    <dgm:pt modelId="{285658ED-EA3B-468A-AF02-491A06132F65}" type="pres">
      <dgm:prSet presAssocID="{D151F68B-DD58-446D-9A7A-FE1A4B79854F}" presName="dummyMaxCanvas" presStyleCnt="0">
        <dgm:presLayoutVars/>
      </dgm:prSet>
      <dgm:spPr/>
    </dgm:pt>
    <dgm:pt modelId="{1441AD12-E9E9-4149-92B6-4D1133F49050}" type="pres">
      <dgm:prSet presAssocID="{D151F68B-DD58-446D-9A7A-FE1A4B79854F}" presName="ThreeNodes_1" presStyleLbl="node1" presStyleIdx="0" presStyleCnt="3">
        <dgm:presLayoutVars>
          <dgm:bulletEnabled val="1"/>
        </dgm:presLayoutVars>
      </dgm:prSet>
      <dgm:spPr/>
    </dgm:pt>
    <dgm:pt modelId="{7685BCF5-CE4E-4AC7-A51A-F576847ACB69}" type="pres">
      <dgm:prSet presAssocID="{D151F68B-DD58-446D-9A7A-FE1A4B79854F}" presName="ThreeNodes_2" presStyleLbl="node1" presStyleIdx="1" presStyleCnt="3">
        <dgm:presLayoutVars>
          <dgm:bulletEnabled val="1"/>
        </dgm:presLayoutVars>
      </dgm:prSet>
      <dgm:spPr/>
    </dgm:pt>
    <dgm:pt modelId="{DBE87A0D-BCB2-4D2A-944C-00E816AE0E9F}" type="pres">
      <dgm:prSet presAssocID="{D151F68B-DD58-446D-9A7A-FE1A4B79854F}" presName="ThreeNodes_3" presStyleLbl="node1" presStyleIdx="2" presStyleCnt="3">
        <dgm:presLayoutVars>
          <dgm:bulletEnabled val="1"/>
        </dgm:presLayoutVars>
      </dgm:prSet>
      <dgm:spPr/>
    </dgm:pt>
    <dgm:pt modelId="{B006EE62-56D0-4E3E-980A-4AD1A7B8F6A3}" type="pres">
      <dgm:prSet presAssocID="{D151F68B-DD58-446D-9A7A-FE1A4B79854F}" presName="ThreeConn_1-2" presStyleLbl="fgAccFollowNode1" presStyleIdx="0" presStyleCnt="2">
        <dgm:presLayoutVars>
          <dgm:bulletEnabled val="1"/>
        </dgm:presLayoutVars>
      </dgm:prSet>
      <dgm:spPr/>
    </dgm:pt>
    <dgm:pt modelId="{D3F37066-81C6-47B1-9C63-137AF5C8756F}" type="pres">
      <dgm:prSet presAssocID="{D151F68B-DD58-446D-9A7A-FE1A4B79854F}" presName="ThreeConn_2-3" presStyleLbl="fgAccFollowNode1" presStyleIdx="1" presStyleCnt="2">
        <dgm:presLayoutVars>
          <dgm:bulletEnabled val="1"/>
        </dgm:presLayoutVars>
      </dgm:prSet>
      <dgm:spPr/>
    </dgm:pt>
    <dgm:pt modelId="{73B7890A-2D82-4753-95C6-5B1D63F9A067}" type="pres">
      <dgm:prSet presAssocID="{D151F68B-DD58-446D-9A7A-FE1A4B79854F}" presName="ThreeNodes_1_text" presStyleLbl="node1" presStyleIdx="2" presStyleCnt="3">
        <dgm:presLayoutVars>
          <dgm:bulletEnabled val="1"/>
        </dgm:presLayoutVars>
      </dgm:prSet>
      <dgm:spPr/>
    </dgm:pt>
    <dgm:pt modelId="{C6111D1D-626A-4B4F-A84C-41AB843061FA}" type="pres">
      <dgm:prSet presAssocID="{D151F68B-DD58-446D-9A7A-FE1A4B79854F}" presName="ThreeNodes_2_text" presStyleLbl="node1" presStyleIdx="2" presStyleCnt="3">
        <dgm:presLayoutVars>
          <dgm:bulletEnabled val="1"/>
        </dgm:presLayoutVars>
      </dgm:prSet>
      <dgm:spPr/>
    </dgm:pt>
    <dgm:pt modelId="{63EFE632-EC45-4238-9A2A-858F3EC24658}" type="pres">
      <dgm:prSet presAssocID="{D151F68B-DD58-446D-9A7A-FE1A4B79854F}" presName="ThreeNodes_3_text" presStyleLbl="node1" presStyleIdx="2" presStyleCnt="3">
        <dgm:presLayoutVars>
          <dgm:bulletEnabled val="1"/>
        </dgm:presLayoutVars>
      </dgm:prSet>
      <dgm:spPr/>
    </dgm:pt>
  </dgm:ptLst>
  <dgm:cxnLst>
    <dgm:cxn modelId="{8798AD17-39E7-4EE2-A9D2-AE69652CBE2F}" type="presOf" srcId="{D73CE4BD-405B-4E85-94C1-61F449377D39}" destId="{1441AD12-E9E9-4149-92B6-4D1133F49050}" srcOrd="0" destOrd="0" presId="urn:microsoft.com/office/officeart/2005/8/layout/vProcess5"/>
    <dgm:cxn modelId="{56166C35-071C-463C-A542-3D3BB3D2D5C6}" type="presOf" srcId="{D73CE4BD-405B-4E85-94C1-61F449377D39}" destId="{73B7890A-2D82-4753-95C6-5B1D63F9A067}" srcOrd="1" destOrd="0" presId="urn:microsoft.com/office/officeart/2005/8/layout/vProcess5"/>
    <dgm:cxn modelId="{A9F8A63D-276F-45A3-BDEC-EA5C9D14756D}" srcId="{D151F68B-DD58-446D-9A7A-FE1A4B79854F}" destId="{CF5377C6-28F3-4F4A-8B57-817F645639EF}" srcOrd="2" destOrd="0" parTransId="{7819AB0D-9DC9-4D31-B333-016EC9FF2429}" sibTransId="{527113C6-6255-43D5-BBDE-D92AE42DB954}"/>
    <dgm:cxn modelId="{FE1FF75C-4C63-4678-BC8A-DA2F5F110A64}" type="presOf" srcId="{CF5377C6-28F3-4F4A-8B57-817F645639EF}" destId="{63EFE632-EC45-4238-9A2A-858F3EC24658}" srcOrd="1" destOrd="0" presId="urn:microsoft.com/office/officeart/2005/8/layout/vProcess5"/>
    <dgm:cxn modelId="{EF777643-4B27-4E30-BFDB-741C38468ED7}" type="presOf" srcId="{A8FD1308-2967-41DB-A739-8A05B098D4DA}" destId="{C6111D1D-626A-4B4F-A84C-41AB843061FA}" srcOrd="1" destOrd="0" presId="urn:microsoft.com/office/officeart/2005/8/layout/vProcess5"/>
    <dgm:cxn modelId="{C86BB27D-C03E-42CA-AFBD-DA00D5CDBC60}" srcId="{D151F68B-DD58-446D-9A7A-FE1A4B79854F}" destId="{A8FD1308-2967-41DB-A739-8A05B098D4DA}" srcOrd="1" destOrd="0" parTransId="{9021741F-5867-45C5-9E18-8F4344FE0030}" sibTransId="{C707DE3D-87C1-46F6-9397-C8FE26636E7D}"/>
    <dgm:cxn modelId="{48BCD597-F936-474C-9CDD-03465F0D61FA}" type="presOf" srcId="{AD2B5856-F0EC-4681-87EC-EDCA6F30E8FE}" destId="{B006EE62-56D0-4E3E-980A-4AD1A7B8F6A3}" srcOrd="0" destOrd="0" presId="urn:microsoft.com/office/officeart/2005/8/layout/vProcess5"/>
    <dgm:cxn modelId="{AB78DFCA-012F-479C-B0C6-33BBD012684A}" type="presOf" srcId="{CF5377C6-28F3-4F4A-8B57-817F645639EF}" destId="{DBE87A0D-BCB2-4D2A-944C-00E816AE0E9F}" srcOrd="0" destOrd="0" presId="urn:microsoft.com/office/officeart/2005/8/layout/vProcess5"/>
    <dgm:cxn modelId="{4EE364D9-21B2-415D-8C70-354FE6449FFB}" type="presOf" srcId="{D151F68B-DD58-446D-9A7A-FE1A4B79854F}" destId="{4ACD3249-6438-45A6-8C54-AA61E084B970}" srcOrd="0" destOrd="0" presId="urn:microsoft.com/office/officeart/2005/8/layout/vProcess5"/>
    <dgm:cxn modelId="{C0F9CCDB-5516-4142-BE97-D10ECFF234BC}" type="presOf" srcId="{A8FD1308-2967-41DB-A739-8A05B098D4DA}" destId="{7685BCF5-CE4E-4AC7-A51A-F576847ACB69}" srcOrd="0" destOrd="0" presId="urn:microsoft.com/office/officeart/2005/8/layout/vProcess5"/>
    <dgm:cxn modelId="{CBC507FA-338D-472D-AE93-DE1CE1CB6898}" type="presOf" srcId="{C707DE3D-87C1-46F6-9397-C8FE26636E7D}" destId="{D3F37066-81C6-47B1-9C63-137AF5C8756F}" srcOrd="0" destOrd="0" presId="urn:microsoft.com/office/officeart/2005/8/layout/vProcess5"/>
    <dgm:cxn modelId="{BA9AD1FE-B26F-44C4-BFE6-1E23A1E849CB}" srcId="{D151F68B-DD58-446D-9A7A-FE1A4B79854F}" destId="{D73CE4BD-405B-4E85-94C1-61F449377D39}" srcOrd="0" destOrd="0" parTransId="{9AB2C290-FE0A-404F-9087-CD4A81EE2D69}" sibTransId="{AD2B5856-F0EC-4681-87EC-EDCA6F30E8FE}"/>
    <dgm:cxn modelId="{CFBC76EB-ECB9-4149-A9E1-FA266F5B42A8}" type="presParOf" srcId="{4ACD3249-6438-45A6-8C54-AA61E084B970}" destId="{285658ED-EA3B-468A-AF02-491A06132F65}" srcOrd="0" destOrd="0" presId="urn:microsoft.com/office/officeart/2005/8/layout/vProcess5"/>
    <dgm:cxn modelId="{BF3EADD9-15B6-4A85-94F9-9398B09C9608}" type="presParOf" srcId="{4ACD3249-6438-45A6-8C54-AA61E084B970}" destId="{1441AD12-E9E9-4149-92B6-4D1133F49050}" srcOrd="1" destOrd="0" presId="urn:microsoft.com/office/officeart/2005/8/layout/vProcess5"/>
    <dgm:cxn modelId="{C656D2E6-4820-4C87-AAAB-6E5D5C48E6D0}" type="presParOf" srcId="{4ACD3249-6438-45A6-8C54-AA61E084B970}" destId="{7685BCF5-CE4E-4AC7-A51A-F576847ACB69}" srcOrd="2" destOrd="0" presId="urn:microsoft.com/office/officeart/2005/8/layout/vProcess5"/>
    <dgm:cxn modelId="{AFDF00CC-1F5F-420A-82A5-E3CAA77A1B8A}" type="presParOf" srcId="{4ACD3249-6438-45A6-8C54-AA61E084B970}" destId="{DBE87A0D-BCB2-4D2A-944C-00E816AE0E9F}" srcOrd="3" destOrd="0" presId="urn:microsoft.com/office/officeart/2005/8/layout/vProcess5"/>
    <dgm:cxn modelId="{8A102C29-766C-4505-B0A3-C637FE535725}" type="presParOf" srcId="{4ACD3249-6438-45A6-8C54-AA61E084B970}" destId="{B006EE62-56D0-4E3E-980A-4AD1A7B8F6A3}" srcOrd="4" destOrd="0" presId="urn:microsoft.com/office/officeart/2005/8/layout/vProcess5"/>
    <dgm:cxn modelId="{5181D0F9-293C-4C07-86B0-31458B870DFB}" type="presParOf" srcId="{4ACD3249-6438-45A6-8C54-AA61E084B970}" destId="{D3F37066-81C6-47B1-9C63-137AF5C8756F}" srcOrd="5" destOrd="0" presId="urn:microsoft.com/office/officeart/2005/8/layout/vProcess5"/>
    <dgm:cxn modelId="{6878C55B-B09D-403D-BF85-67B1D0EA4842}" type="presParOf" srcId="{4ACD3249-6438-45A6-8C54-AA61E084B970}" destId="{73B7890A-2D82-4753-95C6-5B1D63F9A067}" srcOrd="6" destOrd="0" presId="urn:microsoft.com/office/officeart/2005/8/layout/vProcess5"/>
    <dgm:cxn modelId="{7C5C0B91-EFBF-419C-B441-93AE0EFDD934}" type="presParOf" srcId="{4ACD3249-6438-45A6-8C54-AA61E084B970}" destId="{C6111D1D-626A-4B4F-A84C-41AB843061FA}" srcOrd="7" destOrd="0" presId="urn:microsoft.com/office/officeart/2005/8/layout/vProcess5"/>
    <dgm:cxn modelId="{4DC362AD-5707-456B-BAAA-C16965A6A0E7}" type="presParOf" srcId="{4ACD3249-6438-45A6-8C54-AA61E084B970}" destId="{63EFE632-EC45-4238-9A2A-858F3EC2465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39670-511B-4492-BE9D-9E9FFE6CBA2A}">
      <dsp:nvSpPr>
        <dsp:cNvPr id="0" name=""/>
        <dsp:cNvSpPr/>
      </dsp:nvSpPr>
      <dsp:spPr>
        <a:xfrm>
          <a:off x="0" y="2470633"/>
          <a:ext cx="9618133" cy="162100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How to solve this?</a:t>
          </a:r>
        </a:p>
      </dsp:txBody>
      <dsp:txXfrm>
        <a:off x="0" y="2470633"/>
        <a:ext cx="9618133" cy="875341"/>
      </dsp:txXfrm>
    </dsp:sp>
    <dsp:sp modelId="{50EE6A7B-5CB2-4F49-B870-327667BB9951}">
      <dsp:nvSpPr>
        <dsp:cNvPr id="0" name=""/>
        <dsp:cNvSpPr/>
      </dsp:nvSpPr>
      <dsp:spPr>
        <a:xfrm>
          <a:off x="4696" y="3313554"/>
          <a:ext cx="3202913" cy="74566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Making voting more accessible to more people</a:t>
          </a:r>
        </a:p>
      </dsp:txBody>
      <dsp:txXfrm>
        <a:off x="4696" y="3313554"/>
        <a:ext cx="3202913" cy="745661"/>
      </dsp:txXfrm>
    </dsp:sp>
    <dsp:sp modelId="{CD5F07E3-B008-4F87-B3C6-BCD9737A512B}">
      <dsp:nvSpPr>
        <dsp:cNvPr id="0" name=""/>
        <dsp:cNvSpPr/>
      </dsp:nvSpPr>
      <dsp:spPr>
        <a:xfrm>
          <a:off x="3207609" y="3313554"/>
          <a:ext cx="3202913" cy="745661"/>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Driving down the cost of voting solutions</a:t>
          </a:r>
        </a:p>
      </dsp:txBody>
      <dsp:txXfrm>
        <a:off x="3207609" y="3313554"/>
        <a:ext cx="3202913" cy="745661"/>
      </dsp:txXfrm>
    </dsp:sp>
    <dsp:sp modelId="{707B5D90-B3EE-4543-AB56-88866D38923E}">
      <dsp:nvSpPr>
        <dsp:cNvPr id="0" name=""/>
        <dsp:cNvSpPr/>
      </dsp:nvSpPr>
      <dsp:spPr>
        <a:xfrm>
          <a:off x="6410523" y="3313554"/>
          <a:ext cx="3202913" cy="745661"/>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Making it more accessible to managers to get votes on many topics at any time</a:t>
          </a:r>
        </a:p>
      </dsp:txBody>
      <dsp:txXfrm>
        <a:off x="6410523" y="3313554"/>
        <a:ext cx="3202913" cy="745661"/>
      </dsp:txXfrm>
    </dsp:sp>
    <dsp:sp modelId="{D8FF325E-B781-4249-AA45-A4543ADA0C3D}">
      <dsp:nvSpPr>
        <dsp:cNvPr id="0" name=""/>
        <dsp:cNvSpPr/>
      </dsp:nvSpPr>
      <dsp:spPr>
        <a:xfrm rot="10800000">
          <a:off x="0" y="1845"/>
          <a:ext cx="9618133" cy="2493102"/>
        </a:xfrm>
        <a:prstGeom prst="upArrowCallou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There is often a large disconnect between management and the people beneath them.</a:t>
          </a:r>
        </a:p>
      </dsp:txBody>
      <dsp:txXfrm rot="10800000">
        <a:off x="0" y="1845"/>
        <a:ext cx="9618133" cy="1619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745AF-3FEA-4313-85E3-C5023D78066D}">
      <dsp:nvSpPr>
        <dsp:cNvPr id="0" name=""/>
        <dsp:cNvSpPr/>
      </dsp:nvSpPr>
      <dsp:spPr>
        <a:xfrm>
          <a:off x="1596066" y="24674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43509-E812-49C9-936A-93CFEF883D8A}">
      <dsp:nvSpPr>
        <dsp:cNvPr id="0" name=""/>
        <dsp:cNvSpPr/>
      </dsp:nvSpPr>
      <dsp:spPr>
        <a:xfrm>
          <a:off x="2064066" y="71474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D07066-3EF7-45B4-B597-636CC589E8A8}">
      <dsp:nvSpPr>
        <dsp:cNvPr id="0" name=""/>
        <dsp:cNvSpPr/>
      </dsp:nvSpPr>
      <dsp:spPr>
        <a:xfrm>
          <a:off x="89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Reduced MVC Architecture</a:t>
          </a:r>
        </a:p>
      </dsp:txBody>
      <dsp:txXfrm>
        <a:off x="894066" y="3126741"/>
        <a:ext cx="3600000" cy="720000"/>
      </dsp:txXfrm>
    </dsp:sp>
    <dsp:sp modelId="{84A7FE55-7CF6-4879-9394-9F31932C5983}">
      <dsp:nvSpPr>
        <dsp:cNvPr id="0" name=""/>
        <dsp:cNvSpPr/>
      </dsp:nvSpPr>
      <dsp:spPr>
        <a:xfrm>
          <a:off x="5826066" y="24674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0856A-0260-4E22-8F43-8B72DFD1F1DC}">
      <dsp:nvSpPr>
        <dsp:cNvPr id="0" name=""/>
        <dsp:cNvSpPr/>
      </dsp:nvSpPr>
      <dsp:spPr>
        <a:xfrm>
          <a:off x="6294066" y="71474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B85E46-8BB0-4262-B79E-673BC60BAC7B}">
      <dsp:nvSpPr>
        <dsp:cNvPr id="0" name=""/>
        <dsp:cNvSpPr/>
      </dsp:nvSpPr>
      <dsp:spPr>
        <a:xfrm>
          <a:off x="512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MySQL database</a:t>
          </a:r>
        </a:p>
      </dsp:txBody>
      <dsp:txXfrm>
        <a:off x="5124066" y="3126741"/>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7FBFF-15FB-4D89-98B9-1CF962BACCAE}">
      <dsp:nvSpPr>
        <dsp:cNvPr id="0" name=""/>
        <dsp:cNvSpPr/>
      </dsp:nvSpPr>
      <dsp:spPr>
        <a:xfrm>
          <a:off x="0" y="992110"/>
          <a:ext cx="8096738" cy="4446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Advantages</a:t>
          </a:r>
        </a:p>
      </dsp:txBody>
      <dsp:txXfrm>
        <a:off x="21704" y="1013814"/>
        <a:ext cx="8053330" cy="401192"/>
      </dsp:txXfrm>
    </dsp:sp>
    <dsp:sp modelId="{86EA897F-7FFD-4048-BC14-6DB5AC8E6691}">
      <dsp:nvSpPr>
        <dsp:cNvPr id="0" name=""/>
        <dsp:cNvSpPr/>
      </dsp:nvSpPr>
      <dsp:spPr>
        <a:xfrm>
          <a:off x="0" y="1491430"/>
          <a:ext cx="8096738" cy="444600"/>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More power on how we want the database built structured and managed</a:t>
          </a:r>
        </a:p>
      </dsp:txBody>
      <dsp:txXfrm>
        <a:off x="21704" y="1513134"/>
        <a:ext cx="8053330" cy="401192"/>
      </dsp:txXfrm>
    </dsp:sp>
    <dsp:sp modelId="{F6F76E40-86D8-4184-ACF3-0E6E22EECB2A}">
      <dsp:nvSpPr>
        <dsp:cNvPr id="0" name=""/>
        <dsp:cNvSpPr/>
      </dsp:nvSpPr>
      <dsp:spPr>
        <a:xfrm>
          <a:off x="0" y="1990750"/>
          <a:ext cx="8096738" cy="444600"/>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Well established security [1]</a:t>
          </a:r>
        </a:p>
      </dsp:txBody>
      <dsp:txXfrm>
        <a:off x="21704" y="2012454"/>
        <a:ext cx="8053330" cy="401192"/>
      </dsp:txXfrm>
    </dsp:sp>
    <dsp:sp modelId="{37223B2D-9D2D-4064-9639-CCD10CB8CAC7}">
      <dsp:nvSpPr>
        <dsp:cNvPr id="0" name=""/>
        <dsp:cNvSpPr/>
      </dsp:nvSpPr>
      <dsp:spPr>
        <a:xfrm>
          <a:off x="0" y="2490070"/>
          <a:ext cx="8096738" cy="444600"/>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Scalability</a:t>
          </a:r>
        </a:p>
      </dsp:txBody>
      <dsp:txXfrm>
        <a:off x="21704" y="2511774"/>
        <a:ext cx="8053330" cy="401192"/>
      </dsp:txXfrm>
    </dsp:sp>
    <dsp:sp modelId="{17FC7B5B-9DCF-4CE0-8631-D02F2D4870FE}">
      <dsp:nvSpPr>
        <dsp:cNvPr id="0" name=""/>
        <dsp:cNvSpPr/>
      </dsp:nvSpPr>
      <dsp:spPr>
        <a:xfrm>
          <a:off x="0" y="2989390"/>
          <a:ext cx="8096738" cy="444600"/>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Disadvantages</a:t>
          </a:r>
        </a:p>
      </dsp:txBody>
      <dsp:txXfrm>
        <a:off x="21704" y="3011094"/>
        <a:ext cx="8053330" cy="401192"/>
      </dsp:txXfrm>
    </dsp:sp>
    <dsp:sp modelId="{72397DF0-FF1D-47BE-B049-D5300534EF23}">
      <dsp:nvSpPr>
        <dsp:cNvPr id="0" name=""/>
        <dsp:cNvSpPr/>
      </dsp:nvSpPr>
      <dsp:spPr>
        <a:xfrm>
          <a:off x="0" y="3488710"/>
          <a:ext cx="8096738" cy="444600"/>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Doesn’t handle transactions well and is prone to data corruption [1]</a:t>
          </a:r>
        </a:p>
      </dsp:txBody>
      <dsp:txXfrm>
        <a:off x="21704" y="3510414"/>
        <a:ext cx="8053330" cy="401192"/>
      </dsp:txXfrm>
    </dsp:sp>
    <dsp:sp modelId="{9B773F4F-85F3-4C54-A67E-BB82FC4A71C3}">
      <dsp:nvSpPr>
        <dsp:cNvPr id="0" name=""/>
        <dsp:cNvSpPr/>
      </dsp:nvSpPr>
      <dsp:spPr>
        <a:xfrm>
          <a:off x="0" y="3988030"/>
          <a:ext cx="8096738" cy="444600"/>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Setup and maintenance of hardware</a:t>
          </a:r>
        </a:p>
      </dsp:txBody>
      <dsp:txXfrm>
        <a:off x="21704" y="4009734"/>
        <a:ext cx="8053330" cy="401192"/>
      </dsp:txXfrm>
    </dsp:sp>
    <dsp:sp modelId="{88947970-9814-4EE6-80A8-0032B4347345}">
      <dsp:nvSpPr>
        <dsp:cNvPr id="0" name=""/>
        <dsp:cNvSpPr/>
      </dsp:nvSpPr>
      <dsp:spPr>
        <a:xfrm>
          <a:off x="0" y="4487350"/>
          <a:ext cx="8096738" cy="4446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Initial creation and implementation time</a:t>
          </a:r>
        </a:p>
      </dsp:txBody>
      <dsp:txXfrm>
        <a:off x="21704" y="4509054"/>
        <a:ext cx="8053330" cy="401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745AF-3FEA-4313-85E3-C5023D78066D}">
      <dsp:nvSpPr>
        <dsp:cNvPr id="0" name=""/>
        <dsp:cNvSpPr/>
      </dsp:nvSpPr>
      <dsp:spPr>
        <a:xfrm>
          <a:off x="1596066" y="24674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43509-E812-49C9-936A-93CFEF883D8A}">
      <dsp:nvSpPr>
        <dsp:cNvPr id="0" name=""/>
        <dsp:cNvSpPr/>
      </dsp:nvSpPr>
      <dsp:spPr>
        <a:xfrm>
          <a:off x="2064066" y="71474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D07066-3EF7-45B4-B597-636CC589E8A8}">
      <dsp:nvSpPr>
        <dsp:cNvPr id="0" name=""/>
        <dsp:cNvSpPr/>
      </dsp:nvSpPr>
      <dsp:spPr>
        <a:xfrm>
          <a:off x="89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Reduced MVC Architecture</a:t>
          </a:r>
        </a:p>
      </dsp:txBody>
      <dsp:txXfrm>
        <a:off x="894066" y="3126741"/>
        <a:ext cx="3600000" cy="720000"/>
      </dsp:txXfrm>
    </dsp:sp>
    <dsp:sp modelId="{84A7FE55-7CF6-4879-9394-9F31932C5983}">
      <dsp:nvSpPr>
        <dsp:cNvPr id="0" name=""/>
        <dsp:cNvSpPr/>
      </dsp:nvSpPr>
      <dsp:spPr>
        <a:xfrm>
          <a:off x="5826066" y="24674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0856A-0260-4E22-8F43-8B72DFD1F1DC}">
      <dsp:nvSpPr>
        <dsp:cNvPr id="0" name=""/>
        <dsp:cNvSpPr/>
      </dsp:nvSpPr>
      <dsp:spPr>
        <a:xfrm>
          <a:off x="6294066" y="71474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B85E46-8BB0-4262-B79E-673BC60BAC7B}">
      <dsp:nvSpPr>
        <dsp:cNvPr id="0" name=""/>
        <dsp:cNvSpPr/>
      </dsp:nvSpPr>
      <dsp:spPr>
        <a:xfrm>
          <a:off x="512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Firebase database</a:t>
          </a:r>
        </a:p>
      </dsp:txBody>
      <dsp:txXfrm>
        <a:off x="5124066" y="3126741"/>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1AD12-E9E9-4149-92B6-4D1133F49050}">
      <dsp:nvSpPr>
        <dsp:cNvPr id="0" name=""/>
        <dsp:cNvSpPr/>
      </dsp:nvSpPr>
      <dsp:spPr>
        <a:xfrm>
          <a:off x="0"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Same simplified MVC architecture from solution 1</a:t>
          </a:r>
        </a:p>
      </dsp:txBody>
      <dsp:txXfrm>
        <a:off x="35968" y="35968"/>
        <a:ext cx="6850257" cy="1156108"/>
      </dsp:txXfrm>
    </dsp:sp>
    <dsp:sp modelId="{7685BCF5-CE4E-4AC7-A51A-F576847ACB69}">
      <dsp:nvSpPr>
        <dsp:cNvPr id="0" name=""/>
        <dsp:cNvSpPr/>
      </dsp:nvSpPr>
      <dsp:spPr>
        <a:xfrm>
          <a:off x="721359" y="1432718"/>
          <a:ext cx="8175413"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Now is firebase integrated</a:t>
          </a:r>
        </a:p>
      </dsp:txBody>
      <dsp:txXfrm>
        <a:off x="757327" y="1468686"/>
        <a:ext cx="6583888" cy="1156108"/>
      </dsp:txXfrm>
    </dsp:sp>
    <dsp:sp modelId="{DBE87A0D-BCB2-4D2A-944C-00E816AE0E9F}">
      <dsp:nvSpPr>
        <dsp:cNvPr id="0" name=""/>
        <dsp:cNvSpPr/>
      </dsp:nvSpPr>
      <dsp:spPr>
        <a:xfrm>
          <a:off x="1442719" y="2865437"/>
          <a:ext cx="8175413"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Added functionality of a dynamic topic list</a:t>
          </a:r>
        </a:p>
      </dsp:txBody>
      <dsp:txXfrm>
        <a:off x="1478687" y="2901405"/>
        <a:ext cx="6583888" cy="1156108"/>
      </dsp:txXfrm>
    </dsp:sp>
    <dsp:sp modelId="{B006EE62-56D0-4E3E-980A-4AD1A7B8F6A3}">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56785" y="931267"/>
        <a:ext cx="439026" cy="600667"/>
      </dsp:txXfrm>
    </dsp:sp>
    <dsp:sp modelId="{D3F37066-81C6-47B1-9C63-137AF5C8756F}">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8145" y="2355798"/>
        <a:ext cx="439026" cy="6006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6E13E-7417-433A-892C-C9EC63AE3D2C}"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6997D-8BEE-4854-B517-93770FD9ED19}" type="slidenum">
              <a:rPr lang="en-US" smtClean="0"/>
              <a:t>‹#›</a:t>
            </a:fld>
            <a:endParaRPr lang="en-US"/>
          </a:p>
        </p:txBody>
      </p:sp>
    </p:spTree>
    <p:extLst>
      <p:ext uri="{BB962C8B-B14F-4D97-AF65-F5344CB8AC3E}">
        <p14:creationId xmlns:p14="http://schemas.microsoft.com/office/powerpoint/2010/main" val="359233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There can be an exceedingly large amount of </a:t>
            </a:r>
            <a:r>
              <a:rPr lang="en-CA"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misunderstanding</a:t>
            </a:r>
            <a:r>
              <a:rPr lang="en-CA" sz="1800" dirty="0">
                <a:effectLst/>
                <a:latin typeface="Calibri" panose="020F0502020204030204" pitchFamily="34" charset="0"/>
                <a:ea typeface="Calibri" panose="020F0502020204030204" pitchFamily="34" charset="0"/>
                <a:cs typeface="Arial" panose="020B0604020202020204" pitchFamily="34" charset="0"/>
              </a:rPr>
              <a:t> between management and users the same as between a government and its people. To gather feedback for what the users want, voting is one of the strongest strategies but the cost and time of the activity can make this strategy can be prohibitive.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Our project aims to make the process far more accessible and cost effective for business’s to implement using an android application. This allows everyone easy access to the system and eliminates the cost of posing new topics to the users. This allows a greater level of understanding about how users feel on certain topics and allows management to make more informed decisions.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2</a:t>
            </a:fld>
            <a:endParaRPr lang="en-US"/>
          </a:p>
        </p:txBody>
      </p:sp>
    </p:spTree>
    <p:extLst>
      <p:ext uri="{BB962C8B-B14F-4D97-AF65-F5344CB8AC3E}">
        <p14:creationId xmlns:p14="http://schemas.microsoft.com/office/powerpoint/2010/main" val="119933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idea was to use a reduced MVC as the architecture. This essentially boiled down to not having a controller and using the model to handle the logic with the database directly. This simplified version is easier to implement for such a small project but isn’t very scalable or modifiable if we want to grow or change the system.</a:t>
            </a:r>
          </a:p>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3</a:t>
            </a:fld>
            <a:endParaRPr lang="en-US"/>
          </a:p>
        </p:txBody>
      </p:sp>
    </p:spTree>
    <p:extLst>
      <p:ext uri="{BB962C8B-B14F-4D97-AF65-F5344CB8AC3E}">
        <p14:creationId xmlns:p14="http://schemas.microsoft.com/office/powerpoint/2010/main" val="194458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This solution would allow more power on how to structure the database. This solution is more costly in the upfront capital into getting databases setup. This solution also has the advantage of being more environmentally friendly than in person voting as a small number of servers are needed for data collection.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CA" sz="1800" dirty="0">
                <a:effectLst/>
                <a:latin typeface="Calibri" panose="020F0502020204030204" pitchFamily="34" charset="0"/>
                <a:ea typeface="Calibri" panose="020F0502020204030204" pitchFamily="34" charset="0"/>
                <a:cs typeface="Arial" panose="020B0604020202020204" pitchFamily="34" charset="0"/>
              </a:rPr>
              <a:t>This solution does have some disadvantages. The team is responsible for the initial setup and maintenance of the database which increases production time and complexity. This also increases the workload as the team will have to setup and manage the hardware.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4</a:t>
            </a:fld>
            <a:endParaRPr lang="en-US"/>
          </a:p>
        </p:txBody>
      </p:sp>
    </p:spTree>
    <p:extLst>
      <p:ext uri="{BB962C8B-B14F-4D97-AF65-F5344CB8AC3E}">
        <p14:creationId xmlns:p14="http://schemas.microsoft.com/office/powerpoint/2010/main" val="89537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idea was to use a reduced MVC as the architecture. This essentially boiled down to not having a controller and using the model to handle the logic with the database directly. This simplified version is easier to implement for such a small project but isn’t very scalable or modifiable if we want to grow or change the system.</a:t>
            </a:r>
          </a:p>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5</a:t>
            </a:fld>
            <a:endParaRPr lang="en-US"/>
          </a:p>
        </p:txBody>
      </p:sp>
    </p:spTree>
    <p:extLst>
      <p:ext uri="{BB962C8B-B14F-4D97-AF65-F5344CB8AC3E}">
        <p14:creationId xmlns:p14="http://schemas.microsoft.com/office/powerpoint/2010/main" val="63936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still uses the simplified MVC from solution 1 except we now integrate with firebase database. It also has a significant new feature for scalability and robustness. This feature is the dynamic topic list. In the previous iterations we had a static topic list that was only 5 topics and they could either be filled with created topics or empty. If empty then the button would simply not work. This was an inelegant solution as this limits the amount of topics that the manager can post as well as can be confusing for voters when certain topics simply do not work. </a:t>
            </a:r>
          </a:p>
        </p:txBody>
      </p:sp>
      <p:sp>
        <p:nvSpPr>
          <p:cNvPr id="4" name="Slide Number Placeholder 3"/>
          <p:cNvSpPr>
            <a:spLocks noGrp="1"/>
          </p:cNvSpPr>
          <p:nvPr>
            <p:ph type="sldNum" sz="quarter" idx="5"/>
          </p:nvPr>
        </p:nvSpPr>
        <p:spPr/>
        <p:txBody>
          <a:bodyPr/>
          <a:lstStyle/>
          <a:p>
            <a:fld id="{4816997D-8BEE-4854-B517-93770FD9ED19}" type="slidenum">
              <a:rPr lang="en-US" smtClean="0"/>
              <a:t>6</a:t>
            </a:fld>
            <a:endParaRPr lang="en-US"/>
          </a:p>
        </p:txBody>
      </p:sp>
    </p:spTree>
    <p:extLst>
      <p:ext uri="{BB962C8B-B14F-4D97-AF65-F5344CB8AC3E}">
        <p14:creationId xmlns:p14="http://schemas.microsoft.com/office/powerpoint/2010/main" val="13734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16997D-8BEE-4854-B517-93770FD9ED19}" type="slidenum">
              <a:rPr lang="en-US" smtClean="0"/>
              <a:t>7</a:t>
            </a:fld>
            <a:endParaRPr lang="en-US"/>
          </a:p>
        </p:txBody>
      </p:sp>
    </p:spTree>
    <p:extLst>
      <p:ext uri="{BB962C8B-B14F-4D97-AF65-F5344CB8AC3E}">
        <p14:creationId xmlns:p14="http://schemas.microsoft.com/office/powerpoint/2010/main" val="411112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based on solution 2 but the core architecture is refactored into a traditional MVC</a:t>
            </a:r>
          </a:p>
        </p:txBody>
      </p:sp>
      <p:sp>
        <p:nvSpPr>
          <p:cNvPr id="4" name="Slide Number Placeholder 3"/>
          <p:cNvSpPr>
            <a:spLocks noGrp="1"/>
          </p:cNvSpPr>
          <p:nvPr>
            <p:ph type="sldNum" sz="quarter" idx="5"/>
          </p:nvPr>
        </p:nvSpPr>
        <p:spPr/>
        <p:txBody>
          <a:bodyPr/>
          <a:lstStyle/>
          <a:p>
            <a:fld id="{4816997D-8BEE-4854-B517-93770FD9ED19}" type="slidenum">
              <a:rPr lang="en-US" smtClean="0"/>
              <a:t>8</a:t>
            </a:fld>
            <a:endParaRPr lang="en-US"/>
          </a:p>
        </p:txBody>
      </p:sp>
    </p:spTree>
    <p:extLst>
      <p:ext uri="{BB962C8B-B14F-4D97-AF65-F5344CB8AC3E}">
        <p14:creationId xmlns:p14="http://schemas.microsoft.com/office/powerpoint/2010/main" val="169199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70817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67224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6928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241536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045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557194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422163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43637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20411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B6032-A0BD-4B75-AF23-C9121EF0E55B}"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24132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B6032-A0BD-4B75-AF23-C9121EF0E55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50835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B6032-A0BD-4B75-AF23-C9121EF0E55B}"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31366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B6032-A0BD-4B75-AF23-C9121EF0E55B}"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399870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B6032-A0BD-4B75-AF23-C9121EF0E55B}"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204384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B6032-A0BD-4B75-AF23-C9121EF0E55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62098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B6032-A0BD-4B75-AF23-C9121EF0E55B}"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2E27E-A96E-47FF-B92B-80402D5D850D}" type="slidenum">
              <a:rPr lang="en-US" smtClean="0"/>
              <a:t>‹#›</a:t>
            </a:fld>
            <a:endParaRPr lang="en-US"/>
          </a:p>
        </p:txBody>
      </p:sp>
    </p:spTree>
    <p:extLst>
      <p:ext uri="{BB962C8B-B14F-4D97-AF65-F5344CB8AC3E}">
        <p14:creationId xmlns:p14="http://schemas.microsoft.com/office/powerpoint/2010/main" val="195302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BB6032-A0BD-4B75-AF23-C9121EF0E55B}" type="datetimeFigureOut">
              <a:rPr lang="en-US" smtClean="0"/>
              <a:t>4/13/2022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62E27E-A96E-47FF-B92B-80402D5D850D}" type="slidenum">
              <a:rPr lang="en-US" smtClean="0"/>
              <a:t>‹#›</a:t>
            </a:fld>
            <a:endParaRPr lang="en-US"/>
          </a:p>
        </p:txBody>
      </p:sp>
    </p:spTree>
    <p:extLst>
      <p:ext uri="{BB962C8B-B14F-4D97-AF65-F5344CB8AC3E}">
        <p14:creationId xmlns:p14="http://schemas.microsoft.com/office/powerpoint/2010/main" val="3601758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sdb.io/firebase-pros-and-cons-when-you-should-and-shouldnt-use-firebase-osdb/" TargetMode="External"/><Relationship Id="rId2" Type="http://schemas.openxmlformats.org/officeDocument/2006/relationships/hyperlink" Target="https://www.techstrikers.com/MySQL/advantages-and-disadvantages-of-mysql.php%20%5b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rson holding mouse">
            <a:extLst>
              <a:ext uri="{FF2B5EF4-FFF2-40B4-BE49-F238E27FC236}">
                <a16:creationId xmlns:a16="http://schemas.microsoft.com/office/drawing/2014/main" id="{11EE1416-8679-BB82-C0D7-615840C68705}"/>
              </a:ext>
            </a:extLst>
          </p:cNvPr>
          <p:cNvPicPr>
            <a:picLocks noChangeAspect="1"/>
          </p:cNvPicPr>
          <p:nvPr/>
        </p:nvPicPr>
        <p:blipFill rotWithShape="1">
          <a:blip r:embed="rId2"/>
          <a:srcRect l="17786" r="510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6605439-FCFD-4CDC-A1CB-C59CD92EB799}"/>
              </a:ext>
            </a:extLst>
          </p:cNvPr>
          <p:cNvSpPr>
            <a:spLocks noGrp="1"/>
          </p:cNvSpPr>
          <p:nvPr>
            <p:ph type="ctrTitle"/>
          </p:nvPr>
        </p:nvSpPr>
        <p:spPr>
          <a:xfrm>
            <a:off x="668867" y="1678666"/>
            <a:ext cx="4088190" cy="2369093"/>
          </a:xfrm>
        </p:spPr>
        <p:txBody>
          <a:bodyPr>
            <a:normAutofit/>
          </a:bodyPr>
          <a:lstStyle/>
          <a:p>
            <a:r>
              <a:rPr lang="en-US" sz="4800"/>
              <a:t>The Online Voting System</a:t>
            </a:r>
          </a:p>
        </p:txBody>
      </p:sp>
      <p:sp>
        <p:nvSpPr>
          <p:cNvPr id="3" name="Subtitle 2">
            <a:extLst>
              <a:ext uri="{FF2B5EF4-FFF2-40B4-BE49-F238E27FC236}">
                <a16:creationId xmlns:a16="http://schemas.microsoft.com/office/drawing/2014/main" id="{3732D55F-EBB8-452D-B9A2-39856CDB0027}"/>
              </a:ext>
            </a:extLst>
          </p:cNvPr>
          <p:cNvSpPr>
            <a:spLocks noGrp="1"/>
          </p:cNvSpPr>
          <p:nvPr>
            <p:ph type="subTitle" idx="1"/>
          </p:nvPr>
        </p:nvSpPr>
        <p:spPr>
          <a:xfrm>
            <a:off x="677335" y="4050831"/>
            <a:ext cx="4079721" cy="1096901"/>
          </a:xfrm>
        </p:spPr>
        <p:txBody>
          <a:bodyPr>
            <a:normAutofit/>
          </a:bodyPr>
          <a:lstStyle/>
          <a:p>
            <a:r>
              <a:rPr lang="en-US" sz="1600" dirty="0"/>
              <a:t>By Brendan Mierau and Trevor Dayton</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463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96FCB-F683-4E1F-9936-13E3376E7DE9}"/>
              </a:ext>
            </a:extLst>
          </p:cNvPr>
          <p:cNvSpPr>
            <a:spLocks noGrp="1"/>
          </p:cNvSpPr>
          <p:nvPr>
            <p:ph type="title"/>
          </p:nvPr>
        </p:nvSpPr>
        <p:spPr>
          <a:xfrm>
            <a:off x="1286933" y="609600"/>
            <a:ext cx="10197494" cy="1099457"/>
          </a:xfrm>
        </p:spPr>
        <p:txBody>
          <a:bodyPr>
            <a:normAutofit/>
          </a:bodyPr>
          <a:lstStyle/>
          <a:p>
            <a:r>
              <a:rPr lang="en-US" dirty="0"/>
              <a:t>Problem Definition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EE72AD7-027C-D85C-880C-C63D0692D5E0}"/>
              </a:ext>
            </a:extLst>
          </p:cNvPr>
          <p:cNvGraphicFramePr>
            <a:graphicFrameLocks noGrp="1"/>
          </p:cNvGraphicFramePr>
          <p:nvPr>
            <p:ph idx="1"/>
            <p:extLst>
              <p:ext uri="{D42A27DB-BD31-4B8C-83A1-F6EECF244321}">
                <p14:modId xmlns:p14="http://schemas.microsoft.com/office/powerpoint/2010/main" val="283932845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35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3F020-1FAC-4641-826C-3F32C55AA1BE}"/>
              </a:ext>
            </a:extLst>
          </p:cNvPr>
          <p:cNvSpPr>
            <a:spLocks noGrp="1"/>
          </p:cNvSpPr>
          <p:nvPr>
            <p:ph type="title"/>
          </p:nvPr>
        </p:nvSpPr>
        <p:spPr>
          <a:xfrm>
            <a:off x="1286933" y="609600"/>
            <a:ext cx="10197494" cy="1099457"/>
          </a:xfrm>
        </p:spPr>
        <p:txBody>
          <a:bodyPr>
            <a:normAutofit/>
          </a:bodyPr>
          <a:lstStyle/>
          <a:p>
            <a:r>
              <a:rPr lang="en-US" dirty="0"/>
              <a:t>Solution 1:</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F7CF5CA-C15D-447F-DF81-835FB85D0F5B}"/>
              </a:ext>
            </a:extLst>
          </p:cNvPr>
          <p:cNvGraphicFramePr>
            <a:graphicFrameLocks noGrp="1"/>
          </p:cNvGraphicFramePr>
          <p:nvPr>
            <p:ph idx="1"/>
            <p:extLst>
              <p:ext uri="{D42A27DB-BD31-4B8C-83A1-F6EECF244321}">
                <p14:modId xmlns:p14="http://schemas.microsoft.com/office/powerpoint/2010/main" val="335330245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581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7D4D1-3450-41C1-86E4-34040FFAA054}"/>
              </a:ext>
            </a:extLst>
          </p:cNvPr>
          <p:cNvSpPr>
            <a:spLocks noGrp="1"/>
          </p:cNvSpPr>
          <p:nvPr>
            <p:ph type="title"/>
          </p:nvPr>
        </p:nvSpPr>
        <p:spPr>
          <a:xfrm>
            <a:off x="652481" y="1382486"/>
            <a:ext cx="3547581" cy="4093028"/>
          </a:xfrm>
        </p:spPr>
        <p:txBody>
          <a:bodyPr anchor="ctr">
            <a:normAutofit/>
          </a:bodyPr>
          <a:lstStyle/>
          <a:p>
            <a:r>
              <a:rPr lang="en-US" sz="4400"/>
              <a:t>Solution 1: MySQL Database</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26A727-76CD-154F-DAB6-6F61EA4912FD}"/>
              </a:ext>
            </a:extLst>
          </p:cNvPr>
          <p:cNvGraphicFramePr>
            <a:graphicFrameLocks noGrp="1"/>
          </p:cNvGraphicFramePr>
          <p:nvPr>
            <p:ph idx="1"/>
            <p:extLst>
              <p:ext uri="{D42A27DB-BD31-4B8C-83A1-F6EECF244321}">
                <p14:modId xmlns:p14="http://schemas.microsoft.com/office/powerpoint/2010/main" val="3132873958"/>
              </p:ext>
            </p:extLst>
          </p:nvPr>
        </p:nvGraphicFramePr>
        <p:xfrm>
          <a:off x="3813908" y="328246"/>
          <a:ext cx="8096738" cy="5924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809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3F020-1FAC-4641-826C-3F32C55AA1BE}"/>
              </a:ext>
            </a:extLst>
          </p:cNvPr>
          <p:cNvSpPr>
            <a:spLocks noGrp="1"/>
          </p:cNvSpPr>
          <p:nvPr>
            <p:ph type="title"/>
          </p:nvPr>
        </p:nvSpPr>
        <p:spPr>
          <a:xfrm>
            <a:off x="1286933" y="609600"/>
            <a:ext cx="10197494" cy="1099457"/>
          </a:xfrm>
        </p:spPr>
        <p:txBody>
          <a:bodyPr>
            <a:normAutofit/>
          </a:bodyPr>
          <a:lstStyle/>
          <a:p>
            <a:r>
              <a:rPr lang="en-US" dirty="0"/>
              <a:t>Solution 1:</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F7CF5CA-C15D-447F-DF81-835FB85D0F5B}"/>
              </a:ext>
            </a:extLst>
          </p:cNvPr>
          <p:cNvGraphicFramePr>
            <a:graphicFrameLocks noGrp="1"/>
          </p:cNvGraphicFramePr>
          <p:nvPr>
            <p:ph idx="1"/>
            <p:extLst>
              <p:ext uri="{D42A27DB-BD31-4B8C-83A1-F6EECF244321}">
                <p14:modId xmlns:p14="http://schemas.microsoft.com/office/powerpoint/2010/main" val="84332147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138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700AB-F3E6-4C6F-B392-B8A7B60E4FB6}"/>
              </a:ext>
            </a:extLst>
          </p:cNvPr>
          <p:cNvSpPr>
            <a:spLocks noGrp="1"/>
          </p:cNvSpPr>
          <p:nvPr>
            <p:ph type="title"/>
          </p:nvPr>
        </p:nvSpPr>
        <p:spPr>
          <a:xfrm>
            <a:off x="1286933" y="609600"/>
            <a:ext cx="10197494" cy="1099457"/>
          </a:xfrm>
        </p:spPr>
        <p:txBody>
          <a:bodyPr>
            <a:normAutofit/>
          </a:bodyPr>
          <a:lstStyle/>
          <a:p>
            <a:r>
              <a:rPr lang="en-US" dirty="0"/>
              <a:t>Solution 2</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4BA8C6F-510B-8328-5B48-F39476E39728}"/>
              </a:ext>
            </a:extLst>
          </p:cNvPr>
          <p:cNvGraphicFramePr>
            <a:graphicFrameLocks noGrp="1"/>
          </p:cNvGraphicFramePr>
          <p:nvPr>
            <p:ph idx="1"/>
            <p:extLst>
              <p:ext uri="{D42A27DB-BD31-4B8C-83A1-F6EECF244321}">
                <p14:modId xmlns:p14="http://schemas.microsoft.com/office/powerpoint/2010/main" val="259489804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061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lls passing through a cloud">
            <a:extLst>
              <a:ext uri="{FF2B5EF4-FFF2-40B4-BE49-F238E27FC236}">
                <a16:creationId xmlns:a16="http://schemas.microsoft.com/office/drawing/2014/main" id="{02758502-4ADA-0089-724D-A68D2F8BFDDB}"/>
              </a:ext>
            </a:extLst>
          </p:cNvPr>
          <p:cNvPicPr>
            <a:picLocks noChangeAspect="1"/>
          </p:cNvPicPr>
          <p:nvPr/>
        </p:nvPicPr>
        <p:blipFill rotWithShape="1">
          <a:blip r:embed="rId3"/>
          <a:srcRect r="19139"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DC691A7-7E64-4529-9ABD-454E0540BAFB}"/>
              </a:ext>
            </a:extLst>
          </p:cNvPr>
          <p:cNvSpPr>
            <a:spLocks noGrp="1"/>
          </p:cNvSpPr>
          <p:nvPr>
            <p:ph type="title"/>
          </p:nvPr>
        </p:nvSpPr>
        <p:spPr>
          <a:xfrm>
            <a:off x="677333" y="609600"/>
            <a:ext cx="3851123" cy="1320800"/>
          </a:xfrm>
        </p:spPr>
        <p:txBody>
          <a:bodyPr>
            <a:normAutofit/>
          </a:bodyPr>
          <a:lstStyle/>
          <a:p>
            <a:r>
              <a:rPr lang="en-US" dirty="0"/>
              <a:t>Solution 2</a:t>
            </a:r>
          </a:p>
        </p:txBody>
      </p:sp>
      <p:sp>
        <p:nvSpPr>
          <p:cNvPr id="3" name="Content Placeholder 2">
            <a:extLst>
              <a:ext uri="{FF2B5EF4-FFF2-40B4-BE49-F238E27FC236}">
                <a16:creationId xmlns:a16="http://schemas.microsoft.com/office/drawing/2014/main" id="{0CB79BE3-7A1A-4E3A-86C3-BED2641F4124}"/>
              </a:ext>
            </a:extLst>
          </p:cNvPr>
          <p:cNvSpPr>
            <a:spLocks noGrp="1"/>
          </p:cNvSpPr>
          <p:nvPr>
            <p:ph idx="1"/>
          </p:nvPr>
        </p:nvSpPr>
        <p:spPr>
          <a:xfrm>
            <a:off x="677334" y="2160589"/>
            <a:ext cx="3851122" cy="3880773"/>
          </a:xfrm>
        </p:spPr>
        <p:txBody>
          <a:bodyPr>
            <a:normAutofit/>
          </a:bodyPr>
          <a:lstStyle/>
          <a:p>
            <a:pPr marL="0" indent="0">
              <a:lnSpc>
                <a:spcPct val="90000"/>
              </a:lnSpc>
              <a:buNone/>
            </a:pPr>
            <a:r>
              <a:rPr lang="en-US" dirty="0"/>
              <a:t>Advantages</a:t>
            </a:r>
          </a:p>
          <a:p>
            <a:pPr>
              <a:lnSpc>
                <a:spcPct val="90000"/>
              </a:lnSpc>
            </a:pPr>
            <a:r>
              <a:rPr lang="en-US" dirty="0"/>
              <a:t>Firebase is far simpler to implement</a:t>
            </a:r>
          </a:p>
          <a:p>
            <a:pPr>
              <a:lnSpc>
                <a:spcPct val="90000"/>
              </a:lnSpc>
            </a:pPr>
            <a:r>
              <a:rPr lang="en-US" dirty="0"/>
              <a:t>Has built in authentication for logins</a:t>
            </a:r>
          </a:p>
          <a:p>
            <a:pPr>
              <a:lnSpc>
                <a:spcPct val="90000"/>
              </a:lnSpc>
            </a:pPr>
            <a:r>
              <a:rPr lang="en-US" dirty="0"/>
              <a:t>Cloud storage</a:t>
            </a:r>
          </a:p>
          <a:p>
            <a:pPr>
              <a:lnSpc>
                <a:spcPct val="90000"/>
              </a:lnSpc>
            </a:pPr>
            <a:r>
              <a:rPr lang="en-US" dirty="0"/>
              <a:t>Minimal cost</a:t>
            </a:r>
          </a:p>
          <a:p>
            <a:pPr marL="0" indent="0">
              <a:lnSpc>
                <a:spcPct val="90000"/>
              </a:lnSpc>
              <a:buNone/>
            </a:pPr>
            <a:r>
              <a:rPr lang="en-US" dirty="0"/>
              <a:t>Disadvantages</a:t>
            </a:r>
          </a:p>
          <a:p>
            <a:pPr>
              <a:lnSpc>
                <a:spcPct val="90000"/>
              </a:lnSpc>
            </a:pPr>
            <a:r>
              <a:rPr lang="en-US" dirty="0"/>
              <a:t>Less powerful</a:t>
            </a:r>
          </a:p>
          <a:p>
            <a:pPr>
              <a:lnSpc>
                <a:spcPct val="90000"/>
              </a:lnSpc>
            </a:pPr>
            <a:r>
              <a:rPr lang="en-US" dirty="0"/>
              <a:t>Platform dependent</a:t>
            </a:r>
          </a:p>
          <a:p>
            <a:pPr>
              <a:lnSpc>
                <a:spcPct val="90000"/>
              </a:lnSpc>
            </a:pPr>
            <a:r>
              <a:rPr lang="en-US" dirty="0"/>
              <a:t>Limited data migration</a:t>
            </a:r>
          </a:p>
          <a:p>
            <a:pPr lvl="1">
              <a:lnSpc>
                <a:spcPct val="90000"/>
              </a:lnSpc>
            </a:pPr>
            <a:endParaRPr lang="en-US" dirty="0"/>
          </a:p>
          <a:p>
            <a:pPr>
              <a:lnSpc>
                <a:spcPct val="90000"/>
              </a:lnSpc>
            </a:pPr>
            <a:endParaRPr lang="en-US"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795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1A6B-832C-4DD8-AFBA-A2D0E6BC7E1F}"/>
              </a:ext>
            </a:extLst>
          </p:cNvPr>
          <p:cNvSpPr>
            <a:spLocks noGrp="1"/>
          </p:cNvSpPr>
          <p:nvPr>
            <p:ph type="title"/>
          </p:nvPr>
        </p:nvSpPr>
        <p:spPr/>
        <p:txBody>
          <a:bodyPr/>
          <a:lstStyle/>
          <a:p>
            <a:r>
              <a:rPr lang="en-US" dirty="0"/>
              <a:t>Final Solution</a:t>
            </a:r>
          </a:p>
        </p:txBody>
      </p:sp>
      <p:sp>
        <p:nvSpPr>
          <p:cNvPr id="3" name="Content Placeholder 2">
            <a:extLst>
              <a:ext uri="{FF2B5EF4-FFF2-40B4-BE49-F238E27FC236}">
                <a16:creationId xmlns:a16="http://schemas.microsoft.com/office/drawing/2014/main" id="{3934C5EB-412D-44B9-8037-B41E2B11864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1695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C14A-5361-462D-8A96-019ECAA5A8C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C7CAF2E-61A9-4F23-8A53-DFD3C9208DAA}"/>
              </a:ext>
            </a:extLst>
          </p:cNvPr>
          <p:cNvSpPr>
            <a:spLocks noGrp="1"/>
          </p:cNvSpPr>
          <p:nvPr>
            <p:ph idx="1"/>
          </p:nvPr>
        </p:nvSpPr>
        <p:spPr/>
        <p:txBody>
          <a:bodyPr/>
          <a:lstStyle/>
          <a:p>
            <a:r>
              <a:rPr lang="en-US" dirty="0">
                <a:hlinkClick r:id="rId2"/>
              </a:rPr>
              <a:t>https://www.techstrikers.com/MySQL/advantages-and-disadvantages-of-mysql.php </a:t>
            </a:r>
            <a:r>
              <a:rPr lang="en-US" dirty="0"/>
              <a:t> [1]</a:t>
            </a:r>
          </a:p>
          <a:p>
            <a:r>
              <a:rPr lang="en-US" dirty="0">
                <a:hlinkClick r:id="rId3"/>
              </a:rPr>
              <a:t>https://osdb.io/firebase-pros-and-cons-when-you-should-and-shouldnt-use-firebase-osdb/</a:t>
            </a:r>
            <a:r>
              <a:rPr lang="en-US" dirty="0"/>
              <a:t> [2]</a:t>
            </a:r>
          </a:p>
        </p:txBody>
      </p:sp>
    </p:spTree>
    <p:extLst>
      <p:ext uri="{BB962C8B-B14F-4D97-AF65-F5344CB8AC3E}">
        <p14:creationId xmlns:p14="http://schemas.microsoft.com/office/powerpoint/2010/main" val="2184240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239</TotalTime>
  <Words>676</Words>
  <Application>Microsoft Office PowerPoint</Application>
  <PresentationFormat>Widescreen</PresentationFormat>
  <Paragraphs>57</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The Online Voting System</vt:lpstr>
      <vt:lpstr>Problem Definition</vt:lpstr>
      <vt:lpstr>Solution 1:</vt:lpstr>
      <vt:lpstr>Solution 1: MySQL Database</vt:lpstr>
      <vt:lpstr>Solution 1:</vt:lpstr>
      <vt:lpstr>Solution 2</vt:lpstr>
      <vt:lpstr>Solution 2</vt:lpstr>
      <vt:lpstr>Final Solution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Online Voting System</dc:title>
  <dc:creator>Brendan Mierau</dc:creator>
  <cp:lastModifiedBy>Brendan Mierau</cp:lastModifiedBy>
  <cp:revision>1</cp:revision>
  <dcterms:created xsi:type="dcterms:W3CDTF">2022-04-14T00:00:09Z</dcterms:created>
  <dcterms:modified xsi:type="dcterms:W3CDTF">2022-04-14T03:59:22Z</dcterms:modified>
</cp:coreProperties>
</file>