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61EC-50F5-270F-0A38-7244EC43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2B2C1-6E3F-183A-E64C-435D20BE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597F-6C7A-C052-1FB8-4B72828B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BEEE-A37D-1E95-CA2B-1C432781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B38A-257F-D6EF-18B0-E2C6764B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439E-DDBF-2AAC-12DC-D7A08CEE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5DFEA-BA23-B502-3E12-0D3FE0DF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FA3D-B5E7-EF2B-7218-9C82593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A6D6-4257-1368-3D2B-21870E0A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4A22-259B-A86E-4285-256D1D35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367E5-DC77-B26F-9E3B-8A6BF7CD7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DE16-6600-4FDD-1489-717EE190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0767-3786-EF72-4058-716B2D79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D718-9F36-20AD-4DED-B7CD534F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6A08-AEB0-2ABC-6D3E-A3A725D4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4BA1-E829-2A3B-44BB-2F1440D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A896-5537-7BFB-CD4E-FCA3317E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1D31-6552-42D5-DDBF-BE92BAC8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2A8C-9400-4C86-37AF-99BE6BE8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B14C-C73D-571B-5EF2-F4DDA8BB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0C7F-DCE8-FE54-1580-2A9E717B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9FB6-00F8-10C9-8F89-7B61F856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011F-E11F-C307-1774-88969FE3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B247-5AEE-B3E9-4A55-9B99BA63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51C6-76CF-A106-39DC-943C6FD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9AF8-A4C7-6C03-A49F-C1C4FCBE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5446-93CE-E0C9-A26C-E9D2F62B5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70C7E-6FE6-E040-961C-8D9E3953C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4303C-B10E-0F1C-30F7-49215168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40B5-5B57-430E-D62A-E3499607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D327-774B-4B22-3A20-061E9F3A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B03E-985C-A8F3-26EC-34FF3105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5E73-75D8-226A-7E95-CC4D24E6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4A78-1421-614B-F66A-7F3FBD4D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610C4-3954-174A-1241-0064E6ECE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72D60-74FE-D751-1B2B-810B3AB25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4F114-1801-CAC0-EC33-E73F96AF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F6B04-DCDC-4F97-5F1C-3B8BB2F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95808-23D6-5164-4DB7-A39AD1BA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90D7-C853-500F-7738-437C1A77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C259D-CF22-97DE-A45F-1BD4C9BC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1F78-49D5-49C6-488A-2C8325B6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9BACE-78D4-E6ED-5D08-16B2E3A9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D1798-C9DA-5928-11F2-9FD2CFED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27B19-E14F-66F6-76AC-8303D06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58F83-5BF0-231A-5FB2-ED72E517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4CFC-646F-FCB9-BEBE-4E4B6BEC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1873-3401-EA1A-0A1C-B6F1C0E9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BA5D9-B08C-2784-0A4C-0E84D20A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DACF-B45C-07FC-478C-D9284CDC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3719-AF43-BCDA-833A-19B0840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0153A-7931-6ABA-CD77-79C1C4D2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E637-75F0-73EC-F1CE-C891F992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13CD5-D71C-4F6A-3100-1660B382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6DC1F-EFBC-2500-4F95-E53DE25D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5EBC-AF99-FC27-1A25-E90BB9A9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906A-3116-7D2E-3040-0B671F4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69A88-2D07-1366-0EB2-01F5EFA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5A88C-CA66-ED09-4339-585593C2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E1B5D-5253-2168-EDA8-23EFE21B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A28D-8266-2CCE-A26E-0FB2D4E50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8BBA-99F7-4345-9D87-C5A2BD2D6DA5}" type="datetimeFigureOut">
              <a:rPr lang="en-US" smtClean="0"/>
              <a:t>06/11/2023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4968-B537-0188-54FE-F72DC79B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0E91-795E-6481-A600-493A9C9E3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0D61-58FA-4104-B55B-B52327CB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D665-D682-37A7-9C0B-7786A754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21583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 your Final Project via the following hints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20E7-5DB4-B993-302B-992DFD75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442510" cy="5578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Study about any blockchain/DLT </a:t>
            </a:r>
          </a:p>
          <a:p>
            <a:pPr lvl="1"/>
            <a:r>
              <a:rPr lang="en-US" dirty="0"/>
              <a:t>Public blockchain : Ethereum, Near protocol</a:t>
            </a:r>
          </a:p>
          <a:p>
            <a:pPr lvl="1"/>
            <a:r>
              <a:rPr lang="en-US" dirty="0"/>
              <a:t>Private blockchain : Build your own private blockchain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Hyperledger Fabric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R3 Corda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Quorum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dirty="0"/>
              <a:t>Detail about the technique of your selecting blockchain</a:t>
            </a:r>
          </a:p>
          <a:p>
            <a:pPr lvl="1"/>
            <a:r>
              <a:rPr lang="en-US" dirty="0"/>
              <a:t>Nodes / </a:t>
            </a:r>
            <a:r>
              <a:rPr lang="en-US" dirty="0" err="1"/>
              <a:t>PoW-PoS</a:t>
            </a:r>
            <a:r>
              <a:rPr lang="en-US" dirty="0"/>
              <a:t> / Consensus / Encryption Algorithm / Merkle tree </a:t>
            </a:r>
          </a:p>
          <a:p>
            <a:pPr lvl="1"/>
            <a:r>
              <a:rPr lang="en-US" dirty="0"/>
              <a:t>Mining / Burning / P2P / Wallet / Token vs Coin vs </a:t>
            </a:r>
            <a:r>
              <a:rPr lang="en-US" dirty="0" err="1"/>
              <a:t>ChainCode</a:t>
            </a:r>
            <a:endParaRPr lang="en-US" dirty="0"/>
          </a:p>
          <a:p>
            <a:pPr lvl="1"/>
            <a:r>
              <a:rPr lang="en-US" dirty="0"/>
              <a:t>Any technical part related to </a:t>
            </a:r>
          </a:p>
          <a:p>
            <a:r>
              <a:rPr lang="en-US" dirty="0"/>
              <a:t>Applicable </a:t>
            </a:r>
          </a:p>
          <a:p>
            <a:pPr lvl="1"/>
            <a:r>
              <a:rPr lang="en-US" dirty="0"/>
              <a:t>Public blockchain : </a:t>
            </a:r>
            <a:r>
              <a:rPr lang="en-US" dirty="0" err="1"/>
              <a:t>DApp</a:t>
            </a:r>
            <a:r>
              <a:rPr lang="en-US" dirty="0"/>
              <a:t> : Build wallet / payment methods use crypto currency</a:t>
            </a:r>
          </a:p>
          <a:p>
            <a:pPr lvl="1"/>
            <a:r>
              <a:rPr lang="en-US" dirty="0"/>
              <a:t>Private blockchain : Build your own private blockchain with its </a:t>
            </a:r>
            <a:r>
              <a:rPr lang="en-US" dirty="0" err="1"/>
              <a:t>DApp</a:t>
            </a:r>
            <a:endParaRPr lang="en-US" dirty="0"/>
          </a:p>
          <a:p>
            <a:pPr lvl="2"/>
            <a:r>
              <a:rPr lang="en-US" sz="1800" dirty="0"/>
              <a:t>interoperability with other system (ERP : Odoo)</a:t>
            </a:r>
          </a:p>
          <a:p>
            <a:pPr lvl="2"/>
            <a:r>
              <a:rPr lang="en-US" sz="1800" dirty="0"/>
              <a:t>Build QR code for identifying the original product </a:t>
            </a:r>
          </a:p>
          <a:p>
            <a:pPr lvl="2"/>
            <a:r>
              <a:rPr lang="en-US" sz="1800" dirty="0"/>
              <a:t>Integrate with your website</a:t>
            </a:r>
          </a:p>
          <a:p>
            <a:r>
              <a:rPr lang="en-US" dirty="0"/>
              <a:t>As always, Other ideas are welcome.</a:t>
            </a:r>
          </a:p>
          <a:p>
            <a:pPr lvl="2"/>
            <a:endParaRPr lang="en-US" sz="2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795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D665-D682-37A7-9C0B-7786A754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21583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20E7-5DB4-B993-302B-992DFD75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4400"/>
            <a:ext cx="10937033" cy="55784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blockchain/DLT (Distributed Ledger Technology) </a:t>
            </a:r>
          </a:p>
          <a:p>
            <a:pPr lvl="1"/>
            <a:r>
              <a:rPr lang="en-US" dirty="0"/>
              <a:t>Public blockchain : Ethereum, Near protocol</a:t>
            </a:r>
          </a:p>
          <a:p>
            <a:pPr lvl="1"/>
            <a:r>
              <a:rPr lang="en-US" dirty="0"/>
              <a:t>Private blockchain : Build your own private blockchain</a:t>
            </a:r>
          </a:p>
          <a:p>
            <a:pPr lvl="2"/>
            <a:r>
              <a:rPr lang="en-US" sz="2600" dirty="0">
                <a:solidFill>
                  <a:srgbClr val="FF0000"/>
                </a:solidFill>
              </a:rPr>
              <a:t>Hyperledger Fabric, R3 Corda, Quorum</a:t>
            </a:r>
          </a:p>
          <a:p>
            <a:pPr lvl="2"/>
            <a:r>
              <a:rPr lang="en-US" sz="1800" dirty="0"/>
              <a:t>….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Nodes / </a:t>
            </a:r>
            <a:r>
              <a:rPr lang="en-US" dirty="0" err="1"/>
              <a:t>PoW-PoS</a:t>
            </a:r>
            <a:r>
              <a:rPr lang="en-US" dirty="0"/>
              <a:t> / Consensus / Encryption Algorithm / Merkle tree </a:t>
            </a:r>
          </a:p>
          <a:p>
            <a:pPr lvl="1"/>
            <a:r>
              <a:rPr lang="en-US" dirty="0"/>
              <a:t>Mining / Burning / P2P / Wallet / Token vs Coin vs </a:t>
            </a:r>
            <a:r>
              <a:rPr lang="en-US" dirty="0" err="1"/>
              <a:t>ChainCode</a:t>
            </a:r>
            <a:endParaRPr lang="en-US" dirty="0"/>
          </a:p>
          <a:p>
            <a:pPr lvl="1"/>
            <a:r>
              <a:rPr lang="en-US" dirty="0"/>
              <a:t>Any technical part related to 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Public blockchain : </a:t>
            </a:r>
            <a:r>
              <a:rPr lang="en-US" dirty="0" err="1"/>
              <a:t>DApp</a:t>
            </a:r>
            <a:r>
              <a:rPr lang="en-US" dirty="0"/>
              <a:t> : Build wallet / payment methods use crypto currency</a:t>
            </a:r>
          </a:p>
          <a:p>
            <a:pPr lvl="1"/>
            <a:r>
              <a:rPr lang="en-US" dirty="0"/>
              <a:t>Private blockchain : Build your own private blockchain with its </a:t>
            </a:r>
            <a:r>
              <a:rPr lang="en-US" dirty="0" err="1"/>
              <a:t>DApp</a:t>
            </a:r>
            <a:endParaRPr lang="en-US" dirty="0"/>
          </a:p>
          <a:p>
            <a:pPr lvl="2"/>
            <a:r>
              <a:rPr lang="en-US" sz="2200" dirty="0"/>
              <a:t>interoperability with other system (ERP : Odoo)</a:t>
            </a:r>
          </a:p>
          <a:p>
            <a:pPr lvl="2"/>
            <a:r>
              <a:rPr lang="en-US" sz="2200" dirty="0"/>
              <a:t>Build QR code for identifying the original product </a:t>
            </a:r>
          </a:p>
          <a:p>
            <a:pPr lvl="2"/>
            <a:r>
              <a:rPr lang="en-US" sz="2200" dirty="0"/>
              <a:t>Integrate with your website</a:t>
            </a:r>
          </a:p>
          <a:p>
            <a:r>
              <a:rPr lang="en-US" dirty="0"/>
              <a:t>As always, Other ideas are welcome.</a:t>
            </a:r>
          </a:p>
          <a:p>
            <a:pPr lvl="2"/>
            <a:endParaRPr lang="en-US" sz="2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334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Propose your Final Project via the following hints </vt:lpstr>
      <vt:lpstr>Đề xuất đồ án cuối kỳ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 Trung Pham</dc:creator>
  <cp:lastModifiedBy>Ky Trung Pham</cp:lastModifiedBy>
  <cp:revision>5</cp:revision>
  <dcterms:created xsi:type="dcterms:W3CDTF">2023-11-01T07:47:10Z</dcterms:created>
  <dcterms:modified xsi:type="dcterms:W3CDTF">2023-11-06T05:03:36Z</dcterms:modified>
</cp:coreProperties>
</file>