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Barlow Semi Condensed Light"/>
      <p:regular r:id="rId24"/>
      <p:bold r:id="rId25"/>
      <p:italic r:id="rId26"/>
      <p:boldItalic r:id="rId27"/>
    </p:embeddedFont>
    <p:embeddedFont>
      <p:font typeface="Fjalla One"/>
      <p:regular r:id="rId28"/>
    </p:embeddedFont>
    <p:embeddedFont>
      <p:font typeface="Barlow Semi Condensed Medium"/>
      <p:regular r:id="rId29"/>
      <p:bold r:id="rId30"/>
      <p:italic r:id="rId31"/>
      <p:boldItalic r:id="rId32"/>
    </p:embeddedFont>
    <p:embeddedFont>
      <p:font typeface="Barlow Semi Condense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gqRWrgohSLA+UIlRlWiZlRIyQm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BarlowSemiCondensedLight-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SemiCondensedLight-italic.fntdata"/><Relationship Id="rId25" Type="http://schemas.openxmlformats.org/officeDocument/2006/relationships/font" Target="fonts/BarlowSemiCondensedLight-bold.fntdata"/><Relationship Id="rId28" Type="http://schemas.openxmlformats.org/officeDocument/2006/relationships/font" Target="fonts/FjallaOne-regular.fntdata"/><Relationship Id="rId27" Type="http://schemas.openxmlformats.org/officeDocument/2006/relationships/font" Target="fonts/BarlowSemiCondensedLight-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SemiCondensedMedium-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arlowSemiCondensedMedium-italic.fntdata"/><Relationship Id="rId30" Type="http://schemas.openxmlformats.org/officeDocument/2006/relationships/font" Target="fonts/BarlowSemiCondensedMedium-bold.fntdata"/><Relationship Id="rId11" Type="http://schemas.openxmlformats.org/officeDocument/2006/relationships/slide" Target="slides/slide7.xml"/><Relationship Id="rId33" Type="http://schemas.openxmlformats.org/officeDocument/2006/relationships/font" Target="fonts/BarlowSemiCondensed-regular.fntdata"/><Relationship Id="rId10" Type="http://schemas.openxmlformats.org/officeDocument/2006/relationships/slide" Target="slides/slide6.xml"/><Relationship Id="rId32" Type="http://schemas.openxmlformats.org/officeDocument/2006/relationships/font" Target="fonts/BarlowSemiCondensedMedium-boldItalic.fntdata"/><Relationship Id="rId13" Type="http://schemas.openxmlformats.org/officeDocument/2006/relationships/slide" Target="slides/slide9.xml"/><Relationship Id="rId35" Type="http://schemas.openxmlformats.org/officeDocument/2006/relationships/font" Target="fonts/BarlowSemiCondensed-italic.fntdata"/><Relationship Id="rId12" Type="http://schemas.openxmlformats.org/officeDocument/2006/relationships/slide" Target="slides/slide8.xml"/><Relationship Id="rId34" Type="http://schemas.openxmlformats.org/officeDocument/2006/relationships/font" Target="fonts/BarlowSemiCondensed-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BarlowSemiCondensed-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4" name="Google Shape;16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4" name="Shape 2224"/>
        <p:cNvGrpSpPr/>
        <p:nvPr/>
      </p:nvGrpSpPr>
      <p:grpSpPr>
        <a:xfrm>
          <a:off x="0" y="0"/>
          <a:ext cx="0" cy="0"/>
          <a:chOff x="0" y="0"/>
          <a:chExt cx="0" cy="0"/>
        </a:xfrm>
      </p:grpSpPr>
      <p:sp>
        <p:nvSpPr>
          <p:cNvPr id="2225" name="Google Shape;2225;g1fd6e3afe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6" name="Google Shape;2226;g1fd6e3afe2b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1" name="Shape 2231"/>
        <p:cNvGrpSpPr/>
        <p:nvPr/>
      </p:nvGrpSpPr>
      <p:grpSpPr>
        <a:xfrm>
          <a:off x="0" y="0"/>
          <a:ext cx="0" cy="0"/>
          <a:chOff x="0" y="0"/>
          <a:chExt cx="0" cy="0"/>
        </a:xfrm>
      </p:grpSpPr>
      <p:sp>
        <p:nvSpPr>
          <p:cNvPr id="2232" name="Google Shape;223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3" name="Google Shape;22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Scheme: sơ đồ</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9" name="Shape 2249"/>
        <p:cNvGrpSpPr/>
        <p:nvPr/>
      </p:nvGrpSpPr>
      <p:grpSpPr>
        <a:xfrm>
          <a:off x="0" y="0"/>
          <a:ext cx="0" cy="0"/>
          <a:chOff x="0" y="0"/>
          <a:chExt cx="0" cy="0"/>
        </a:xfrm>
      </p:grpSpPr>
      <p:sp>
        <p:nvSpPr>
          <p:cNvPr id="2250" name="Google Shape;2250;g21a352173a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1" name="Google Shape;2251;g21a352173a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1" name="Shape 2261"/>
        <p:cNvGrpSpPr/>
        <p:nvPr/>
      </p:nvGrpSpPr>
      <p:grpSpPr>
        <a:xfrm>
          <a:off x="0" y="0"/>
          <a:ext cx="0" cy="0"/>
          <a:chOff x="0" y="0"/>
          <a:chExt cx="0" cy="0"/>
        </a:xfrm>
      </p:grpSpPr>
      <p:sp>
        <p:nvSpPr>
          <p:cNvPr id="2262" name="Google Shape;2262;g21978f0927d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3" name="Google Shape;2263;g21978f0927d_1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Chọn 2 số nguyên tố lớn (số có ước là 1 và chính nó) gọi là p và q</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n = p x q</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Gọi </a:t>
            </a:r>
            <a:r>
              <a:rPr lang="en" sz="1450">
                <a:solidFill>
                  <a:srgbClr val="3D3D3D"/>
                </a:solidFill>
                <a:latin typeface="Barlow Semi Condensed"/>
                <a:ea typeface="Barlow Semi Condensed"/>
                <a:cs typeface="Barlow Semi Condensed"/>
                <a:sym typeface="Barlow Semi Condensed"/>
              </a:rPr>
              <a:t>Φ</a:t>
            </a:r>
            <a:r>
              <a:rPr lang="en"/>
              <a:t>(n) = (p - 1) * (q - 1) đây là hàm số phi Euler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Chọn số nguyên e sao cho ước chung lớn nhất của số nguyên e và </a:t>
            </a:r>
            <a:r>
              <a:rPr lang="en" sz="1450">
                <a:solidFill>
                  <a:srgbClr val="3D3D3D"/>
                </a:solidFill>
                <a:latin typeface="Barlow Semi Condensed"/>
                <a:ea typeface="Barlow Semi Condensed"/>
                <a:cs typeface="Barlow Semi Condensed"/>
                <a:sym typeface="Barlow Semi Condensed"/>
              </a:rPr>
              <a:t>Φ</a:t>
            </a:r>
            <a:r>
              <a:rPr lang="en"/>
              <a:t>(n) = 1 và 1 &lt; e &lt; </a:t>
            </a:r>
            <a:r>
              <a:rPr lang="en" sz="1850">
                <a:solidFill>
                  <a:srgbClr val="3D3D3D"/>
                </a:solidFill>
                <a:latin typeface="Barlow Semi Condensed"/>
                <a:ea typeface="Barlow Semi Condensed"/>
                <a:cs typeface="Barlow Semi Condensed"/>
                <a:sym typeface="Barlow Semi Condensed"/>
              </a:rPr>
              <a:t>Φ</a:t>
            </a:r>
            <a:r>
              <a:rPr lang="en"/>
              <a:t>(n)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Tính d bằng cách (e * d) mod </a:t>
            </a:r>
            <a:r>
              <a:rPr lang="en" sz="1850">
                <a:solidFill>
                  <a:srgbClr val="3D3D3D"/>
                </a:solidFill>
                <a:latin typeface="Barlow Semi Condensed"/>
                <a:ea typeface="Barlow Semi Condensed"/>
                <a:cs typeface="Barlow Semi Condensed"/>
                <a:sym typeface="Barlow Semi Condensed"/>
              </a:rPr>
              <a:t>Φ</a:t>
            </a:r>
            <a:r>
              <a:rPr lang="en"/>
              <a:t>(n) = 1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Kết quả được e và n chính là </a:t>
            </a:r>
            <a:r>
              <a:rPr lang="en"/>
              <a:t>Public</a:t>
            </a:r>
            <a:r>
              <a:rPr lang="en"/>
              <a:t> Key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Giữ d và n chính là Private key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9" name="Shape 2269"/>
        <p:cNvGrpSpPr/>
        <p:nvPr/>
      </p:nvGrpSpPr>
      <p:grpSpPr>
        <a:xfrm>
          <a:off x="0" y="0"/>
          <a:ext cx="0" cy="0"/>
          <a:chOff x="0" y="0"/>
          <a:chExt cx="0" cy="0"/>
        </a:xfrm>
      </p:grpSpPr>
      <p:sp>
        <p:nvSpPr>
          <p:cNvPr id="2270" name="Google Shape;2270;g21978f0927d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1" name="Google Shape;2271;g21978f0927d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7" name="Shape 2277"/>
        <p:cNvGrpSpPr/>
        <p:nvPr/>
      </p:nvGrpSpPr>
      <p:grpSpPr>
        <a:xfrm>
          <a:off x="0" y="0"/>
          <a:ext cx="0" cy="0"/>
          <a:chOff x="0" y="0"/>
          <a:chExt cx="0" cy="0"/>
        </a:xfrm>
      </p:grpSpPr>
      <p:sp>
        <p:nvSpPr>
          <p:cNvPr id="2278" name="Google Shape;2278;g21a352173a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9" name="Google Shape;2279;g21a352173a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9" name="Shape 2289"/>
        <p:cNvGrpSpPr/>
        <p:nvPr/>
      </p:nvGrpSpPr>
      <p:grpSpPr>
        <a:xfrm>
          <a:off x="0" y="0"/>
          <a:ext cx="0" cy="0"/>
          <a:chOff x="0" y="0"/>
          <a:chExt cx="0" cy="0"/>
        </a:xfrm>
      </p:grpSpPr>
      <p:sp>
        <p:nvSpPr>
          <p:cNvPr id="2290" name="Google Shape;2290;g1fd7022f58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1" name="Google Shape;2291;g1fd7022f58d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21978f0927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8" name="Google Shape;2298;g21978f0927d_1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7" name="Shape 2307"/>
        <p:cNvGrpSpPr/>
        <p:nvPr/>
      </p:nvGrpSpPr>
      <p:grpSpPr>
        <a:xfrm>
          <a:off x="0" y="0"/>
          <a:ext cx="0" cy="0"/>
          <a:chOff x="0" y="0"/>
          <a:chExt cx="0" cy="0"/>
        </a:xfrm>
      </p:grpSpPr>
      <p:sp>
        <p:nvSpPr>
          <p:cNvPr id="2308" name="Google Shape;2308;g1fd6e3afe2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9" name="Google Shape;2309;g1fd6e3afe2b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3" name="Shape 2313"/>
        <p:cNvGrpSpPr/>
        <p:nvPr/>
      </p:nvGrpSpPr>
      <p:grpSpPr>
        <a:xfrm>
          <a:off x="0" y="0"/>
          <a:ext cx="0" cy="0"/>
          <a:chOff x="0" y="0"/>
          <a:chExt cx="0" cy="0"/>
        </a:xfrm>
      </p:grpSpPr>
      <p:sp>
        <p:nvSpPr>
          <p:cNvPr id="2314" name="Google Shape;231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5" name="Google Shape;231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3" name="Google Shape;18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1fd2c2179b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2" name="Google Shape;2142;g1fd2c2179b9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7" name="Shape 2147"/>
        <p:cNvGrpSpPr/>
        <p:nvPr/>
      </p:nvGrpSpPr>
      <p:grpSpPr>
        <a:xfrm>
          <a:off x="0" y="0"/>
          <a:ext cx="0" cy="0"/>
          <a:chOff x="0" y="0"/>
          <a:chExt cx="0" cy="0"/>
        </a:xfrm>
      </p:grpSpPr>
      <p:sp>
        <p:nvSpPr>
          <p:cNvPr id="2148" name="Google Shape;2148;g1fd2c2179b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9" name="Google Shape;2149;g1fd2c2179b9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6" name="Shape 2156"/>
        <p:cNvGrpSpPr/>
        <p:nvPr/>
      </p:nvGrpSpPr>
      <p:grpSpPr>
        <a:xfrm>
          <a:off x="0" y="0"/>
          <a:ext cx="0" cy="0"/>
          <a:chOff x="0" y="0"/>
          <a:chExt cx="0" cy="0"/>
        </a:xfrm>
      </p:grpSpPr>
      <p:sp>
        <p:nvSpPr>
          <p:cNvPr id="2157" name="Google Shape;215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8" name="Google Shape;21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6" name="Shape 2176"/>
        <p:cNvGrpSpPr/>
        <p:nvPr/>
      </p:nvGrpSpPr>
      <p:grpSpPr>
        <a:xfrm>
          <a:off x="0" y="0"/>
          <a:ext cx="0" cy="0"/>
          <a:chOff x="0" y="0"/>
          <a:chExt cx="0" cy="0"/>
        </a:xfrm>
      </p:grpSpPr>
      <p:sp>
        <p:nvSpPr>
          <p:cNvPr id="2177" name="Google Shape;2177;g21a3c659f0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8" name="Google Shape;2178;g21a3c659f0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3" name="Shape 2183"/>
        <p:cNvGrpSpPr/>
        <p:nvPr/>
      </p:nvGrpSpPr>
      <p:grpSpPr>
        <a:xfrm>
          <a:off x="0" y="0"/>
          <a:ext cx="0" cy="0"/>
          <a:chOff x="0" y="0"/>
          <a:chExt cx="0" cy="0"/>
        </a:xfrm>
      </p:grpSpPr>
      <p:sp>
        <p:nvSpPr>
          <p:cNvPr id="2184" name="Google Shape;2184;g21a3c659f0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5" name="Google Shape;2185;g21a3c659f0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0" name="Shape 2190"/>
        <p:cNvGrpSpPr/>
        <p:nvPr/>
      </p:nvGrpSpPr>
      <p:grpSpPr>
        <a:xfrm>
          <a:off x="0" y="0"/>
          <a:ext cx="0" cy="0"/>
          <a:chOff x="0" y="0"/>
          <a:chExt cx="0" cy="0"/>
        </a:xfrm>
      </p:grpSpPr>
      <p:sp>
        <p:nvSpPr>
          <p:cNvPr id="2191" name="Google Shape;219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2" name="Google Shape;219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g1fd2c2179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0" name="Google Shape;2200;g1fd2c2179b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Integrity: Tất cả sự thay đổi trên tài liệu sau khi đã được ký sẽ làm mất hiệu lực digital signature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50"/>
          <p:cNvSpPr txBox="1"/>
          <p:nvPr>
            <p:ph type="ctrTitle"/>
          </p:nvPr>
        </p:nvSpPr>
        <p:spPr>
          <a:xfrm>
            <a:off x="5248656" y="2002536"/>
            <a:ext cx="3264300" cy="1792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5200"/>
              <a:buNone/>
              <a:defRPr sz="5200"/>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
        <p:nvSpPr>
          <p:cNvPr id="9" name="Google Shape;9;p50"/>
          <p:cNvSpPr txBox="1"/>
          <p:nvPr>
            <p:ph idx="1" type="subTitle"/>
          </p:nvPr>
        </p:nvSpPr>
        <p:spPr>
          <a:xfrm>
            <a:off x="5248656" y="3721608"/>
            <a:ext cx="3264300" cy="896100"/>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r">
              <a:lnSpc>
                <a:spcPct val="100000"/>
              </a:lnSpc>
              <a:spcBef>
                <a:spcPts val="0"/>
              </a:spcBef>
              <a:spcAft>
                <a:spcPts val="0"/>
              </a:spcAft>
              <a:buClr>
                <a:schemeClr val="accent1"/>
              </a:buClr>
              <a:buSzPts val="2800"/>
              <a:buFont typeface="Barlow Semi Condensed Medium"/>
              <a:buNone/>
              <a:defRPr b="0" i="0" sz="2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50"/>
          <p:cNvCxnSpPr/>
          <p:nvPr/>
        </p:nvCxnSpPr>
        <p:spPr>
          <a:xfrm flipH="1">
            <a:off x="5827050" y="451300"/>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1" name="Google Shape;11;p50"/>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50"/>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3" name="Google Shape;13;p50"/>
          <p:cNvGrpSpPr/>
          <p:nvPr/>
        </p:nvGrpSpPr>
        <p:grpSpPr>
          <a:xfrm>
            <a:off x="8064275" y="887850"/>
            <a:ext cx="581800" cy="582350"/>
            <a:chOff x="8064275" y="887850"/>
            <a:chExt cx="581800" cy="582350"/>
          </a:xfrm>
        </p:grpSpPr>
        <p:sp>
          <p:nvSpPr>
            <p:cNvPr id="14" name="Google Shape;14;p5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 name="Google Shape;20;p50"/>
          <p:cNvGrpSpPr/>
          <p:nvPr/>
        </p:nvGrpSpPr>
        <p:grpSpPr>
          <a:xfrm>
            <a:off x="7353050" y="316275"/>
            <a:ext cx="292025" cy="292575"/>
            <a:chOff x="7353050" y="316275"/>
            <a:chExt cx="292025" cy="292575"/>
          </a:xfrm>
        </p:grpSpPr>
        <p:sp>
          <p:nvSpPr>
            <p:cNvPr id="21" name="Google Shape;21;p5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50"/>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0"/>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0"/>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0"/>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0"/>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0"/>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50"/>
          <p:cNvGrpSpPr/>
          <p:nvPr/>
        </p:nvGrpSpPr>
        <p:grpSpPr>
          <a:xfrm>
            <a:off x="5443350" y="289275"/>
            <a:ext cx="175013" cy="27000"/>
            <a:chOff x="5662375" y="212375"/>
            <a:chExt cx="175013" cy="27000"/>
          </a:xfrm>
        </p:grpSpPr>
        <p:sp>
          <p:nvSpPr>
            <p:cNvPr id="32" name="Google Shape;32;p5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 name="Google Shape;35;p50"/>
          <p:cNvGrpSpPr/>
          <p:nvPr/>
        </p:nvGrpSpPr>
        <p:grpSpPr>
          <a:xfrm>
            <a:off x="8490050" y="170875"/>
            <a:ext cx="175013" cy="27000"/>
            <a:chOff x="5662375" y="212375"/>
            <a:chExt cx="175013" cy="27000"/>
          </a:xfrm>
        </p:grpSpPr>
        <p:sp>
          <p:nvSpPr>
            <p:cNvPr id="36" name="Google Shape;36;p5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 name="Google Shape;39;p50"/>
          <p:cNvGrpSpPr/>
          <p:nvPr/>
        </p:nvGrpSpPr>
        <p:grpSpPr>
          <a:xfrm>
            <a:off x="8068750" y="1581800"/>
            <a:ext cx="175013" cy="27000"/>
            <a:chOff x="5662375" y="212375"/>
            <a:chExt cx="175013" cy="27000"/>
          </a:xfrm>
        </p:grpSpPr>
        <p:sp>
          <p:nvSpPr>
            <p:cNvPr id="40" name="Google Shape;40;p5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1" name="Shape 431"/>
        <p:cNvGrpSpPr/>
        <p:nvPr/>
      </p:nvGrpSpPr>
      <p:grpSpPr>
        <a:xfrm>
          <a:off x="0" y="0"/>
          <a:ext cx="0" cy="0"/>
          <a:chOff x="0" y="0"/>
          <a:chExt cx="0" cy="0"/>
        </a:xfrm>
      </p:grpSpPr>
      <p:grpSp>
        <p:nvGrpSpPr>
          <p:cNvPr id="432" name="Google Shape;432;p59"/>
          <p:cNvGrpSpPr/>
          <p:nvPr/>
        </p:nvGrpSpPr>
        <p:grpSpPr>
          <a:xfrm>
            <a:off x="1349626" y="598417"/>
            <a:ext cx="6453730" cy="3631136"/>
            <a:chOff x="365750" y="1285025"/>
            <a:chExt cx="6934275" cy="3315500"/>
          </a:xfrm>
        </p:grpSpPr>
        <p:sp>
          <p:nvSpPr>
            <p:cNvPr id="433" name="Google Shape;433;p59"/>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9"/>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p59"/>
          <p:cNvSpPr txBox="1"/>
          <p:nvPr>
            <p:ph type="title"/>
          </p:nvPr>
        </p:nvSpPr>
        <p:spPr>
          <a:xfrm>
            <a:off x="2624328" y="1620753"/>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436" name="Google Shape;436;p59"/>
          <p:cNvGrpSpPr/>
          <p:nvPr/>
        </p:nvGrpSpPr>
        <p:grpSpPr>
          <a:xfrm>
            <a:off x="-6867" y="-6625"/>
            <a:ext cx="9152342" cy="5102050"/>
            <a:chOff x="-6867" y="-6625"/>
            <a:chExt cx="9152342" cy="5102050"/>
          </a:xfrm>
        </p:grpSpPr>
        <p:cxnSp>
          <p:nvCxnSpPr>
            <p:cNvPr id="437" name="Google Shape;437;p59"/>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438" name="Google Shape;438;p59"/>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439" name="Google Shape;439;p59"/>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440" name="Google Shape;440;p59"/>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441" name="Google Shape;441;p59"/>
            <p:cNvGrpSpPr/>
            <p:nvPr/>
          </p:nvGrpSpPr>
          <p:grpSpPr>
            <a:xfrm flipH="1">
              <a:off x="1278333" y="4513075"/>
              <a:ext cx="581800" cy="582350"/>
              <a:chOff x="8064275" y="887850"/>
              <a:chExt cx="581800" cy="582350"/>
            </a:xfrm>
          </p:grpSpPr>
          <p:sp>
            <p:nvSpPr>
              <p:cNvPr id="442" name="Google Shape;442;p5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8" name="Google Shape;448;p59"/>
            <p:cNvGrpSpPr/>
            <p:nvPr/>
          </p:nvGrpSpPr>
          <p:grpSpPr>
            <a:xfrm flipH="1">
              <a:off x="2747608" y="4340463"/>
              <a:ext cx="292025" cy="292575"/>
              <a:chOff x="7353050" y="316275"/>
              <a:chExt cx="292025" cy="292575"/>
            </a:xfrm>
          </p:grpSpPr>
          <p:sp>
            <p:nvSpPr>
              <p:cNvPr id="449" name="Google Shape;449;p5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3" name="Google Shape;453;p59"/>
            <p:cNvGrpSpPr/>
            <p:nvPr/>
          </p:nvGrpSpPr>
          <p:grpSpPr>
            <a:xfrm flipH="1">
              <a:off x="171308" y="4315025"/>
              <a:ext cx="175000" cy="175000"/>
              <a:chOff x="8792300" y="321275"/>
              <a:chExt cx="175000" cy="175000"/>
            </a:xfrm>
          </p:grpSpPr>
          <p:sp>
            <p:nvSpPr>
              <p:cNvPr id="454" name="Google Shape;454;p5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 name="Google Shape;458;p59"/>
            <p:cNvGrpSpPr/>
            <p:nvPr/>
          </p:nvGrpSpPr>
          <p:grpSpPr>
            <a:xfrm>
              <a:off x="3873197" y="4657550"/>
              <a:ext cx="293111" cy="293388"/>
              <a:chOff x="3164039" y="430875"/>
              <a:chExt cx="293111" cy="293388"/>
            </a:xfrm>
          </p:grpSpPr>
          <p:sp>
            <p:nvSpPr>
              <p:cNvPr id="459" name="Google Shape;459;p5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5" name="Google Shape;465;p59"/>
            <p:cNvGrpSpPr/>
            <p:nvPr/>
          </p:nvGrpSpPr>
          <p:grpSpPr>
            <a:xfrm flipH="1">
              <a:off x="242270" y="4142425"/>
              <a:ext cx="175013" cy="27000"/>
              <a:chOff x="5662375" y="212375"/>
              <a:chExt cx="175013" cy="27000"/>
            </a:xfrm>
          </p:grpSpPr>
          <p:sp>
            <p:nvSpPr>
              <p:cNvPr id="466" name="Google Shape;466;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69" name="Google Shape;469;p59"/>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470" name="Google Shape;470;p59"/>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471" name="Google Shape;471;p59"/>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472" name="Google Shape;472;p59"/>
            <p:cNvGrpSpPr/>
            <p:nvPr/>
          </p:nvGrpSpPr>
          <p:grpSpPr>
            <a:xfrm>
              <a:off x="8064275" y="1040250"/>
              <a:ext cx="581800" cy="582350"/>
              <a:chOff x="8064275" y="887850"/>
              <a:chExt cx="581800" cy="582350"/>
            </a:xfrm>
          </p:grpSpPr>
          <p:sp>
            <p:nvSpPr>
              <p:cNvPr id="473" name="Google Shape;473;p5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9" name="Google Shape;479;p59"/>
            <p:cNvGrpSpPr/>
            <p:nvPr/>
          </p:nvGrpSpPr>
          <p:grpSpPr>
            <a:xfrm>
              <a:off x="7353050" y="316275"/>
              <a:ext cx="292025" cy="292575"/>
              <a:chOff x="7353050" y="316275"/>
              <a:chExt cx="292025" cy="292575"/>
            </a:xfrm>
          </p:grpSpPr>
          <p:sp>
            <p:nvSpPr>
              <p:cNvPr id="480" name="Google Shape;480;p5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59"/>
            <p:cNvGrpSpPr/>
            <p:nvPr/>
          </p:nvGrpSpPr>
          <p:grpSpPr>
            <a:xfrm>
              <a:off x="8792300" y="321275"/>
              <a:ext cx="175000" cy="175000"/>
              <a:chOff x="8792300" y="321275"/>
              <a:chExt cx="175000" cy="175000"/>
            </a:xfrm>
          </p:grpSpPr>
          <p:sp>
            <p:nvSpPr>
              <p:cNvPr id="485" name="Google Shape;485;p5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9" name="Google Shape;489;p59"/>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9"/>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9"/>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9"/>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9"/>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9"/>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5" name="Google Shape;495;p59"/>
            <p:cNvGrpSpPr/>
            <p:nvPr/>
          </p:nvGrpSpPr>
          <p:grpSpPr>
            <a:xfrm>
              <a:off x="8490050" y="170875"/>
              <a:ext cx="175013" cy="27000"/>
              <a:chOff x="5662375" y="212375"/>
              <a:chExt cx="175013" cy="27000"/>
            </a:xfrm>
          </p:grpSpPr>
          <p:sp>
            <p:nvSpPr>
              <p:cNvPr id="496" name="Google Shape;496;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9" name="Google Shape;499;p59"/>
            <p:cNvGrpSpPr/>
            <p:nvPr/>
          </p:nvGrpSpPr>
          <p:grpSpPr>
            <a:xfrm>
              <a:off x="8678350" y="1658000"/>
              <a:ext cx="175013" cy="27000"/>
              <a:chOff x="5662375" y="212375"/>
              <a:chExt cx="175013" cy="27000"/>
            </a:xfrm>
          </p:grpSpPr>
          <p:sp>
            <p:nvSpPr>
              <p:cNvPr id="500" name="Google Shape;500;p5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503" name="Shape 503"/>
        <p:cNvGrpSpPr/>
        <p:nvPr/>
      </p:nvGrpSpPr>
      <p:grpSpPr>
        <a:xfrm>
          <a:off x="0" y="0"/>
          <a:ext cx="0" cy="0"/>
          <a:chOff x="0" y="0"/>
          <a:chExt cx="0" cy="0"/>
        </a:xfrm>
      </p:grpSpPr>
      <p:sp>
        <p:nvSpPr>
          <p:cNvPr id="504" name="Google Shape;504;p60"/>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505" name="Google Shape;505;p60"/>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cxnSp>
        <p:nvCxnSpPr>
          <p:cNvPr id="506" name="Google Shape;506;p60"/>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507" name="Google Shape;507;p60"/>
          <p:cNvGrpSpPr/>
          <p:nvPr/>
        </p:nvGrpSpPr>
        <p:grpSpPr>
          <a:xfrm flipH="1">
            <a:off x="431725" y="4183775"/>
            <a:ext cx="292025" cy="292575"/>
            <a:chOff x="7353050" y="316275"/>
            <a:chExt cx="292025" cy="292575"/>
          </a:xfrm>
        </p:grpSpPr>
        <p:sp>
          <p:nvSpPr>
            <p:cNvPr id="508" name="Google Shape;508;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2" name="Google Shape;512;p60"/>
          <p:cNvGrpSpPr/>
          <p:nvPr/>
        </p:nvGrpSpPr>
        <p:grpSpPr>
          <a:xfrm>
            <a:off x="1075789" y="4604675"/>
            <a:ext cx="293111" cy="293388"/>
            <a:chOff x="3164039" y="430875"/>
            <a:chExt cx="293111" cy="293388"/>
          </a:xfrm>
        </p:grpSpPr>
        <p:sp>
          <p:nvSpPr>
            <p:cNvPr id="513" name="Google Shape;513;p6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19" name="Google Shape;519;p60"/>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520" name="Google Shape;520;p60"/>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521" name="Google Shape;521;p60"/>
          <p:cNvGrpSpPr/>
          <p:nvPr/>
        </p:nvGrpSpPr>
        <p:grpSpPr>
          <a:xfrm>
            <a:off x="8064275" y="526925"/>
            <a:ext cx="581800" cy="582350"/>
            <a:chOff x="8064275" y="887850"/>
            <a:chExt cx="581800" cy="582350"/>
          </a:xfrm>
        </p:grpSpPr>
        <p:sp>
          <p:nvSpPr>
            <p:cNvPr id="522" name="Google Shape;522;p6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60"/>
          <p:cNvGrpSpPr/>
          <p:nvPr/>
        </p:nvGrpSpPr>
        <p:grpSpPr>
          <a:xfrm>
            <a:off x="7033875" y="170875"/>
            <a:ext cx="292025" cy="292575"/>
            <a:chOff x="7353050" y="316275"/>
            <a:chExt cx="292025" cy="292575"/>
          </a:xfrm>
        </p:grpSpPr>
        <p:sp>
          <p:nvSpPr>
            <p:cNvPr id="529" name="Google Shape;529;p6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3" name="Google Shape;533;p60"/>
          <p:cNvGrpSpPr/>
          <p:nvPr/>
        </p:nvGrpSpPr>
        <p:grpSpPr>
          <a:xfrm>
            <a:off x="8757950" y="229650"/>
            <a:ext cx="175000" cy="175000"/>
            <a:chOff x="8792300" y="321275"/>
            <a:chExt cx="175000" cy="175000"/>
          </a:xfrm>
        </p:grpSpPr>
        <p:sp>
          <p:nvSpPr>
            <p:cNvPr id="534" name="Google Shape;534;p6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8" name="Google Shape;538;p60"/>
          <p:cNvGrpSpPr/>
          <p:nvPr/>
        </p:nvGrpSpPr>
        <p:grpSpPr>
          <a:xfrm>
            <a:off x="8490050" y="170875"/>
            <a:ext cx="175013" cy="27000"/>
            <a:chOff x="5662375" y="212375"/>
            <a:chExt cx="175013" cy="27000"/>
          </a:xfrm>
        </p:grpSpPr>
        <p:sp>
          <p:nvSpPr>
            <p:cNvPr id="539" name="Google Shape;539;p6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2" name="Google Shape;542;p60"/>
          <p:cNvGrpSpPr/>
          <p:nvPr/>
        </p:nvGrpSpPr>
        <p:grpSpPr>
          <a:xfrm>
            <a:off x="7916350" y="1124600"/>
            <a:ext cx="175013" cy="27000"/>
            <a:chOff x="5662375" y="212375"/>
            <a:chExt cx="175013" cy="27000"/>
          </a:xfrm>
        </p:grpSpPr>
        <p:sp>
          <p:nvSpPr>
            <p:cNvPr id="543" name="Google Shape;543;p6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6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546" name="Shape 546"/>
        <p:cNvGrpSpPr/>
        <p:nvPr/>
      </p:nvGrpSpPr>
      <p:grpSpPr>
        <a:xfrm>
          <a:off x="0" y="0"/>
          <a:ext cx="0" cy="0"/>
          <a:chOff x="0" y="0"/>
          <a:chExt cx="0" cy="0"/>
        </a:xfrm>
      </p:grpSpPr>
      <p:sp>
        <p:nvSpPr>
          <p:cNvPr id="547" name="Google Shape;547;p62"/>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548" name="Google Shape;548;p62"/>
          <p:cNvCxnSpPr/>
          <p:nvPr/>
        </p:nvCxnSpPr>
        <p:spPr>
          <a:xfrm rot="10800000">
            <a:off x="8109000" y="501275"/>
            <a:ext cx="737700" cy="737700"/>
          </a:xfrm>
          <a:prstGeom prst="straightConnector1">
            <a:avLst/>
          </a:prstGeom>
          <a:noFill/>
          <a:ln cap="flat" cmpd="sng" w="9525">
            <a:solidFill>
              <a:schemeClr val="dk2"/>
            </a:solidFill>
            <a:prstDash val="solid"/>
            <a:round/>
            <a:headEnd len="sm" w="sm" type="none"/>
            <a:tailEnd len="sm" w="sm" type="none"/>
          </a:ln>
        </p:spPr>
      </p:cxnSp>
      <p:cxnSp>
        <p:nvCxnSpPr>
          <p:cNvPr id="549" name="Google Shape;549;p62"/>
          <p:cNvCxnSpPr/>
          <p:nvPr/>
        </p:nvCxnSpPr>
        <p:spPr>
          <a:xfrm>
            <a:off x="582475" y="282188"/>
            <a:ext cx="1212900" cy="422700"/>
          </a:xfrm>
          <a:prstGeom prst="straightConnector1">
            <a:avLst/>
          </a:prstGeom>
          <a:noFill/>
          <a:ln cap="flat" cmpd="sng" w="9525">
            <a:solidFill>
              <a:schemeClr val="dk2"/>
            </a:solidFill>
            <a:prstDash val="solid"/>
            <a:round/>
            <a:headEnd len="sm" w="sm" type="none"/>
            <a:tailEnd len="sm" w="sm" type="none"/>
          </a:ln>
        </p:spPr>
      </p:cxnSp>
      <p:cxnSp>
        <p:nvCxnSpPr>
          <p:cNvPr id="550" name="Google Shape;550;p62"/>
          <p:cNvCxnSpPr/>
          <p:nvPr/>
        </p:nvCxnSpPr>
        <p:spPr>
          <a:xfrm flipH="1" rot="10800000">
            <a:off x="0" y="274188"/>
            <a:ext cx="582600" cy="654300"/>
          </a:xfrm>
          <a:prstGeom prst="straightConnector1">
            <a:avLst/>
          </a:prstGeom>
          <a:noFill/>
          <a:ln cap="flat" cmpd="sng" w="9525">
            <a:solidFill>
              <a:schemeClr val="dk2"/>
            </a:solidFill>
            <a:prstDash val="solid"/>
            <a:round/>
            <a:headEnd len="sm" w="sm" type="none"/>
            <a:tailEnd len="sm" w="sm" type="none"/>
          </a:ln>
        </p:spPr>
      </p:cxnSp>
      <p:grpSp>
        <p:nvGrpSpPr>
          <p:cNvPr id="551" name="Google Shape;551;p62"/>
          <p:cNvGrpSpPr/>
          <p:nvPr/>
        </p:nvGrpSpPr>
        <p:grpSpPr>
          <a:xfrm flipH="1">
            <a:off x="423750" y="125363"/>
            <a:ext cx="292025" cy="292575"/>
            <a:chOff x="7353050" y="316275"/>
            <a:chExt cx="292025" cy="292575"/>
          </a:xfrm>
        </p:grpSpPr>
        <p:sp>
          <p:nvSpPr>
            <p:cNvPr id="552" name="Google Shape;552;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6" name="Google Shape;556;p62"/>
          <p:cNvGrpSpPr/>
          <p:nvPr/>
        </p:nvGrpSpPr>
        <p:grpSpPr>
          <a:xfrm>
            <a:off x="1638739" y="558163"/>
            <a:ext cx="293111" cy="293388"/>
            <a:chOff x="3164039" y="430875"/>
            <a:chExt cx="293111" cy="293388"/>
          </a:xfrm>
        </p:grpSpPr>
        <p:sp>
          <p:nvSpPr>
            <p:cNvPr id="557" name="Google Shape;557;p6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6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6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3" name="Google Shape;563;p62"/>
          <p:cNvGrpSpPr/>
          <p:nvPr/>
        </p:nvGrpSpPr>
        <p:grpSpPr>
          <a:xfrm>
            <a:off x="1591750" y="362600"/>
            <a:ext cx="175013" cy="27000"/>
            <a:chOff x="5662375" y="212375"/>
            <a:chExt cx="175013" cy="27000"/>
          </a:xfrm>
        </p:grpSpPr>
        <p:sp>
          <p:nvSpPr>
            <p:cNvPr id="564" name="Google Shape;564;p6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6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567" name="Google Shape;567;p62"/>
          <p:cNvCxnSpPr/>
          <p:nvPr/>
        </p:nvCxnSpPr>
        <p:spPr>
          <a:xfrm flipH="1">
            <a:off x="8151325" y="6875"/>
            <a:ext cx="1002600" cy="494400"/>
          </a:xfrm>
          <a:prstGeom prst="straightConnector1">
            <a:avLst/>
          </a:prstGeom>
          <a:noFill/>
          <a:ln cap="flat" cmpd="sng" w="9525">
            <a:solidFill>
              <a:schemeClr val="dk2"/>
            </a:solidFill>
            <a:prstDash val="solid"/>
            <a:round/>
            <a:headEnd len="sm" w="sm" type="none"/>
            <a:tailEnd len="sm" w="sm" type="none"/>
          </a:ln>
        </p:spPr>
      </p:cxnSp>
      <p:grpSp>
        <p:nvGrpSpPr>
          <p:cNvPr id="568" name="Google Shape;568;p62"/>
          <p:cNvGrpSpPr/>
          <p:nvPr/>
        </p:nvGrpSpPr>
        <p:grpSpPr>
          <a:xfrm>
            <a:off x="7823875" y="202375"/>
            <a:ext cx="581800" cy="582350"/>
            <a:chOff x="8064275" y="887850"/>
            <a:chExt cx="581800" cy="582350"/>
          </a:xfrm>
        </p:grpSpPr>
        <p:sp>
          <p:nvSpPr>
            <p:cNvPr id="569" name="Google Shape;569;p6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6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6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5" name="Google Shape;575;p62"/>
          <p:cNvGrpSpPr/>
          <p:nvPr/>
        </p:nvGrpSpPr>
        <p:grpSpPr>
          <a:xfrm flipH="1">
            <a:off x="8698650" y="1117488"/>
            <a:ext cx="292025" cy="292575"/>
            <a:chOff x="7353050" y="316275"/>
            <a:chExt cx="292025" cy="292575"/>
          </a:xfrm>
        </p:grpSpPr>
        <p:sp>
          <p:nvSpPr>
            <p:cNvPr id="576" name="Google Shape;576;p6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0" name="Google Shape;580;p62"/>
          <p:cNvGrpSpPr/>
          <p:nvPr/>
        </p:nvGrpSpPr>
        <p:grpSpPr>
          <a:xfrm>
            <a:off x="8678350" y="1581800"/>
            <a:ext cx="175013" cy="27000"/>
            <a:chOff x="5662375" y="212375"/>
            <a:chExt cx="175013" cy="27000"/>
          </a:xfrm>
        </p:grpSpPr>
        <p:sp>
          <p:nvSpPr>
            <p:cNvPr id="581" name="Google Shape;581;p6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6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584" name="Shape 584"/>
        <p:cNvGrpSpPr/>
        <p:nvPr/>
      </p:nvGrpSpPr>
      <p:grpSpPr>
        <a:xfrm>
          <a:off x="0" y="0"/>
          <a:ext cx="0" cy="0"/>
          <a:chOff x="0" y="0"/>
          <a:chExt cx="0" cy="0"/>
        </a:xfrm>
      </p:grpSpPr>
      <p:grpSp>
        <p:nvGrpSpPr>
          <p:cNvPr id="585" name="Google Shape;585;p63"/>
          <p:cNvGrpSpPr/>
          <p:nvPr/>
        </p:nvGrpSpPr>
        <p:grpSpPr>
          <a:xfrm>
            <a:off x="1349626" y="598417"/>
            <a:ext cx="6453730" cy="3631136"/>
            <a:chOff x="365750" y="1285025"/>
            <a:chExt cx="6934275" cy="3315500"/>
          </a:xfrm>
        </p:grpSpPr>
        <p:sp>
          <p:nvSpPr>
            <p:cNvPr id="586" name="Google Shape;586;p63"/>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63"/>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8" name="Google Shape;588;p63"/>
          <p:cNvSpPr txBox="1"/>
          <p:nvPr>
            <p:ph type="title"/>
          </p:nvPr>
        </p:nvSpPr>
        <p:spPr>
          <a:xfrm>
            <a:off x="2624328" y="1018528"/>
            <a:ext cx="3904500" cy="190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589" name="Google Shape;589;p63"/>
          <p:cNvGrpSpPr/>
          <p:nvPr/>
        </p:nvGrpSpPr>
        <p:grpSpPr>
          <a:xfrm>
            <a:off x="-6867" y="-6625"/>
            <a:ext cx="9152342" cy="5102050"/>
            <a:chOff x="-6867" y="-6625"/>
            <a:chExt cx="9152342" cy="5102050"/>
          </a:xfrm>
        </p:grpSpPr>
        <p:cxnSp>
          <p:nvCxnSpPr>
            <p:cNvPr id="590" name="Google Shape;590;p63"/>
            <p:cNvCxnSpPr/>
            <p:nvPr/>
          </p:nvCxnSpPr>
          <p:spPr>
            <a:xfrm>
              <a:off x="2904283" y="4513075"/>
              <a:ext cx="1133100" cy="306300"/>
            </a:xfrm>
            <a:prstGeom prst="straightConnector1">
              <a:avLst/>
            </a:prstGeom>
            <a:noFill/>
            <a:ln cap="flat" cmpd="sng" w="9525">
              <a:solidFill>
                <a:srgbClr val="595959"/>
              </a:solidFill>
              <a:prstDash val="solid"/>
              <a:round/>
              <a:headEnd len="sm" w="sm" type="none"/>
              <a:tailEnd len="sm" w="sm" type="none"/>
            </a:ln>
          </p:spPr>
        </p:cxnSp>
        <p:cxnSp>
          <p:nvCxnSpPr>
            <p:cNvPr id="591" name="Google Shape;591;p63"/>
            <p:cNvCxnSpPr/>
            <p:nvPr/>
          </p:nvCxnSpPr>
          <p:spPr>
            <a:xfrm flipH="1" rot="10800000">
              <a:off x="1562083" y="4492325"/>
              <a:ext cx="1342200" cy="315300"/>
            </a:xfrm>
            <a:prstGeom prst="straightConnector1">
              <a:avLst/>
            </a:prstGeom>
            <a:noFill/>
            <a:ln cap="flat" cmpd="sng" w="9525">
              <a:solidFill>
                <a:srgbClr val="595959"/>
              </a:solidFill>
              <a:prstDash val="solid"/>
              <a:round/>
              <a:headEnd len="sm" w="sm" type="none"/>
              <a:tailEnd len="sm" w="sm" type="none"/>
            </a:ln>
          </p:spPr>
        </p:cxnSp>
        <p:cxnSp>
          <p:nvCxnSpPr>
            <p:cNvPr id="592" name="Google Shape;592;p63"/>
            <p:cNvCxnSpPr/>
            <p:nvPr/>
          </p:nvCxnSpPr>
          <p:spPr>
            <a:xfrm>
              <a:off x="259558" y="4408000"/>
              <a:ext cx="1332000" cy="392100"/>
            </a:xfrm>
            <a:prstGeom prst="straightConnector1">
              <a:avLst/>
            </a:prstGeom>
            <a:noFill/>
            <a:ln cap="flat" cmpd="sng" w="9525">
              <a:solidFill>
                <a:srgbClr val="595959"/>
              </a:solidFill>
              <a:prstDash val="solid"/>
              <a:round/>
              <a:headEnd len="sm" w="sm" type="none"/>
              <a:tailEnd len="sm" w="sm" type="none"/>
            </a:ln>
          </p:spPr>
        </p:cxnSp>
        <p:cxnSp>
          <p:nvCxnSpPr>
            <p:cNvPr id="593" name="Google Shape;593;p63"/>
            <p:cNvCxnSpPr/>
            <p:nvPr/>
          </p:nvCxnSpPr>
          <p:spPr>
            <a:xfrm>
              <a:off x="-6867" y="3993550"/>
              <a:ext cx="273900" cy="407100"/>
            </a:xfrm>
            <a:prstGeom prst="straightConnector1">
              <a:avLst/>
            </a:prstGeom>
            <a:noFill/>
            <a:ln cap="flat" cmpd="sng" w="9525">
              <a:solidFill>
                <a:srgbClr val="595959"/>
              </a:solidFill>
              <a:prstDash val="solid"/>
              <a:round/>
              <a:headEnd len="sm" w="sm" type="none"/>
              <a:tailEnd len="sm" w="sm" type="none"/>
            </a:ln>
          </p:spPr>
        </p:cxnSp>
        <p:grpSp>
          <p:nvGrpSpPr>
            <p:cNvPr id="594" name="Google Shape;594;p63"/>
            <p:cNvGrpSpPr/>
            <p:nvPr/>
          </p:nvGrpSpPr>
          <p:grpSpPr>
            <a:xfrm flipH="1">
              <a:off x="1278333" y="4513075"/>
              <a:ext cx="581800" cy="582350"/>
              <a:chOff x="8064275" y="887850"/>
              <a:chExt cx="581800" cy="582350"/>
            </a:xfrm>
          </p:grpSpPr>
          <p:sp>
            <p:nvSpPr>
              <p:cNvPr id="595" name="Google Shape;595;p6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1" name="Google Shape;601;p63"/>
            <p:cNvGrpSpPr/>
            <p:nvPr/>
          </p:nvGrpSpPr>
          <p:grpSpPr>
            <a:xfrm flipH="1">
              <a:off x="2747608" y="4340463"/>
              <a:ext cx="292025" cy="292575"/>
              <a:chOff x="7353050" y="316275"/>
              <a:chExt cx="292025" cy="292575"/>
            </a:xfrm>
          </p:grpSpPr>
          <p:sp>
            <p:nvSpPr>
              <p:cNvPr id="602" name="Google Shape;602;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6" name="Google Shape;606;p63"/>
            <p:cNvGrpSpPr/>
            <p:nvPr/>
          </p:nvGrpSpPr>
          <p:grpSpPr>
            <a:xfrm flipH="1">
              <a:off x="171308" y="4315025"/>
              <a:ext cx="175000" cy="175000"/>
              <a:chOff x="8792300" y="321275"/>
              <a:chExt cx="175000" cy="175000"/>
            </a:xfrm>
          </p:grpSpPr>
          <p:sp>
            <p:nvSpPr>
              <p:cNvPr id="607" name="Google Shape;607;p6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1" name="Google Shape;611;p63"/>
            <p:cNvGrpSpPr/>
            <p:nvPr/>
          </p:nvGrpSpPr>
          <p:grpSpPr>
            <a:xfrm>
              <a:off x="3873197" y="4657550"/>
              <a:ext cx="293111" cy="293388"/>
              <a:chOff x="3164039" y="430875"/>
              <a:chExt cx="293111" cy="293388"/>
            </a:xfrm>
          </p:grpSpPr>
          <p:sp>
            <p:nvSpPr>
              <p:cNvPr id="612" name="Google Shape;612;p6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8" name="Google Shape;618;p63"/>
            <p:cNvGrpSpPr/>
            <p:nvPr/>
          </p:nvGrpSpPr>
          <p:grpSpPr>
            <a:xfrm flipH="1">
              <a:off x="242270" y="4142425"/>
              <a:ext cx="175013" cy="27000"/>
              <a:chOff x="5662375" y="212375"/>
              <a:chExt cx="175013" cy="27000"/>
            </a:xfrm>
          </p:grpSpPr>
          <p:sp>
            <p:nvSpPr>
              <p:cNvPr id="619" name="Google Shape;619;p6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22" name="Google Shape;622;p63"/>
            <p:cNvCxnSpPr/>
            <p:nvPr/>
          </p:nvCxnSpPr>
          <p:spPr>
            <a:xfrm rot="10800000">
              <a:off x="5995050" y="226600"/>
              <a:ext cx="1504500" cy="224700"/>
            </a:xfrm>
            <a:prstGeom prst="straightConnector1">
              <a:avLst/>
            </a:prstGeom>
            <a:noFill/>
            <a:ln cap="flat" cmpd="sng" w="9525">
              <a:solidFill>
                <a:srgbClr val="595959"/>
              </a:solidFill>
              <a:prstDash val="solid"/>
              <a:round/>
              <a:headEnd len="sm" w="sm" type="none"/>
              <a:tailEnd len="sm" w="sm" type="none"/>
            </a:ln>
          </p:spPr>
        </p:cxnSp>
        <p:cxnSp>
          <p:nvCxnSpPr>
            <p:cNvPr id="623" name="Google Shape;623;p63"/>
            <p:cNvCxnSpPr/>
            <p:nvPr/>
          </p:nvCxnSpPr>
          <p:spPr>
            <a:xfrm rot="10800000">
              <a:off x="7512925" y="457850"/>
              <a:ext cx="829500" cy="743400"/>
            </a:xfrm>
            <a:prstGeom prst="straightConnector1">
              <a:avLst/>
            </a:prstGeom>
            <a:noFill/>
            <a:ln cap="flat" cmpd="sng" w="9525">
              <a:solidFill>
                <a:srgbClr val="595959"/>
              </a:solidFill>
              <a:prstDash val="solid"/>
              <a:round/>
              <a:headEnd len="sm" w="sm" type="none"/>
              <a:tailEnd len="sm" w="sm" type="none"/>
            </a:ln>
          </p:spPr>
        </p:cxnSp>
        <p:cxnSp>
          <p:nvCxnSpPr>
            <p:cNvPr id="624" name="Google Shape;624;p63"/>
            <p:cNvCxnSpPr/>
            <p:nvPr/>
          </p:nvCxnSpPr>
          <p:spPr>
            <a:xfrm flipH="1">
              <a:off x="8348975" y="-6625"/>
              <a:ext cx="796500" cy="1188000"/>
            </a:xfrm>
            <a:prstGeom prst="straightConnector1">
              <a:avLst/>
            </a:prstGeom>
            <a:noFill/>
            <a:ln cap="flat" cmpd="sng" w="9525">
              <a:solidFill>
                <a:srgbClr val="595959"/>
              </a:solidFill>
              <a:prstDash val="solid"/>
              <a:round/>
              <a:headEnd len="sm" w="sm" type="none"/>
              <a:tailEnd len="sm" w="sm" type="none"/>
            </a:ln>
          </p:spPr>
        </p:cxnSp>
        <p:grpSp>
          <p:nvGrpSpPr>
            <p:cNvPr id="625" name="Google Shape;625;p63"/>
            <p:cNvGrpSpPr/>
            <p:nvPr/>
          </p:nvGrpSpPr>
          <p:grpSpPr>
            <a:xfrm>
              <a:off x="8064275" y="1040250"/>
              <a:ext cx="581800" cy="582350"/>
              <a:chOff x="8064275" y="887850"/>
              <a:chExt cx="581800" cy="582350"/>
            </a:xfrm>
          </p:grpSpPr>
          <p:sp>
            <p:nvSpPr>
              <p:cNvPr id="626" name="Google Shape;626;p6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6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2" name="Google Shape;632;p63"/>
            <p:cNvGrpSpPr/>
            <p:nvPr/>
          </p:nvGrpSpPr>
          <p:grpSpPr>
            <a:xfrm>
              <a:off x="7353050" y="316275"/>
              <a:ext cx="292025" cy="292575"/>
              <a:chOff x="7353050" y="316275"/>
              <a:chExt cx="292025" cy="292575"/>
            </a:xfrm>
          </p:grpSpPr>
          <p:sp>
            <p:nvSpPr>
              <p:cNvPr id="633" name="Google Shape;633;p6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7" name="Google Shape;637;p63"/>
            <p:cNvGrpSpPr/>
            <p:nvPr/>
          </p:nvGrpSpPr>
          <p:grpSpPr>
            <a:xfrm>
              <a:off x="8792300" y="321275"/>
              <a:ext cx="175000" cy="175000"/>
              <a:chOff x="8792300" y="321275"/>
              <a:chExt cx="175000" cy="175000"/>
            </a:xfrm>
          </p:grpSpPr>
          <p:sp>
            <p:nvSpPr>
              <p:cNvPr id="638" name="Google Shape;638;p6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6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6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2" name="Google Shape;642;p63"/>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3"/>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3"/>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3"/>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3"/>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3"/>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8" name="Google Shape;648;p63"/>
            <p:cNvGrpSpPr/>
            <p:nvPr/>
          </p:nvGrpSpPr>
          <p:grpSpPr>
            <a:xfrm>
              <a:off x="8490050" y="170875"/>
              <a:ext cx="175013" cy="27000"/>
              <a:chOff x="5662375" y="212375"/>
              <a:chExt cx="175013" cy="27000"/>
            </a:xfrm>
          </p:grpSpPr>
          <p:sp>
            <p:nvSpPr>
              <p:cNvPr id="649" name="Google Shape;649;p6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2" name="Google Shape;652;p63"/>
            <p:cNvGrpSpPr/>
            <p:nvPr/>
          </p:nvGrpSpPr>
          <p:grpSpPr>
            <a:xfrm>
              <a:off x="8678350" y="1658000"/>
              <a:ext cx="175013" cy="27000"/>
              <a:chOff x="5662375" y="212375"/>
              <a:chExt cx="175013" cy="27000"/>
            </a:xfrm>
          </p:grpSpPr>
          <p:sp>
            <p:nvSpPr>
              <p:cNvPr id="653" name="Google Shape;653;p6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56" name="Google Shape;656;p63"/>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657" name="Shape 657"/>
        <p:cNvGrpSpPr/>
        <p:nvPr/>
      </p:nvGrpSpPr>
      <p:grpSpPr>
        <a:xfrm>
          <a:off x="0" y="0"/>
          <a:ext cx="0" cy="0"/>
          <a:chOff x="0" y="0"/>
          <a:chExt cx="0" cy="0"/>
        </a:xfrm>
      </p:grpSpPr>
      <p:cxnSp>
        <p:nvCxnSpPr>
          <p:cNvPr id="658" name="Google Shape;658;p64"/>
          <p:cNvCxnSpPr/>
          <p:nvPr/>
        </p:nvCxnSpPr>
        <p:spPr>
          <a:xfrm>
            <a:off x="590450" y="4340600"/>
            <a:ext cx="670200" cy="423000"/>
          </a:xfrm>
          <a:prstGeom prst="straightConnector1">
            <a:avLst/>
          </a:prstGeom>
          <a:noFill/>
          <a:ln cap="flat" cmpd="sng" w="9525">
            <a:solidFill>
              <a:schemeClr val="dk1"/>
            </a:solidFill>
            <a:prstDash val="solid"/>
            <a:round/>
            <a:headEnd len="sm" w="sm" type="none"/>
            <a:tailEnd len="sm" w="sm" type="none"/>
          </a:ln>
        </p:spPr>
      </p:cxnSp>
      <p:sp>
        <p:nvSpPr>
          <p:cNvPr id="659" name="Google Shape;659;p64"/>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660" name="Google Shape;660;p64"/>
          <p:cNvCxnSpPr/>
          <p:nvPr/>
        </p:nvCxnSpPr>
        <p:spPr>
          <a:xfrm flipH="1" rot="10800000">
            <a:off x="0" y="4332550"/>
            <a:ext cx="590700" cy="663900"/>
          </a:xfrm>
          <a:prstGeom prst="straightConnector1">
            <a:avLst/>
          </a:prstGeom>
          <a:noFill/>
          <a:ln cap="flat" cmpd="sng" w="9525">
            <a:solidFill>
              <a:schemeClr val="dk1"/>
            </a:solidFill>
            <a:prstDash val="solid"/>
            <a:round/>
            <a:headEnd len="sm" w="sm" type="none"/>
            <a:tailEnd len="sm" w="sm" type="none"/>
          </a:ln>
        </p:spPr>
      </p:cxnSp>
      <p:grpSp>
        <p:nvGrpSpPr>
          <p:cNvPr id="661" name="Google Shape;661;p64"/>
          <p:cNvGrpSpPr/>
          <p:nvPr/>
        </p:nvGrpSpPr>
        <p:grpSpPr>
          <a:xfrm flipH="1">
            <a:off x="431725" y="4183775"/>
            <a:ext cx="292025" cy="292575"/>
            <a:chOff x="7353050" y="316275"/>
            <a:chExt cx="292025" cy="292575"/>
          </a:xfrm>
        </p:grpSpPr>
        <p:sp>
          <p:nvSpPr>
            <p:cNvPr id="662" name="Google Shape;662;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6" name="Google Shape;666;p64"/>
          <p:cNvGrpSpPr/>
          <p:nvPr/>
        </p:nvGrpSpPr>
        <p:grpSpPr>
          <a:xfrm>
            <a:off x="1075789" y="4604675"/>
            <a:ext cx="293111" cy="293388"/>
            <a:chOff x="3164039" y="430875"/>
            <a:chExt cx="293111" cy="293388"/>
          </a:xfrm>
        </p:grpSpPr>
        <p:sp>
          <p:nvSpPr>
            <p:cNvPr id="667" name="Google Shape;667;p6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6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73" name="Google Shape;673;p64"/>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674" name="Google Shape;674;p64"/>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675" name="Google Shape;675;p64"/>
          <p:cNvGrpSpPr/>
          <p:nvPr/>
        </p:nvGrpSpPr>
        <p:grpSpPr>
          <a:xfrm>
            <a:off x="8064275" y="526925"/>
            <a:ext cx="581800" cy="582350"/>
            <a:chOff x="8064275" y="887850"/>
            <a:chExt cx="581800" cy="582350"/>
          </a:xfrm>
        </p:grpSpPr>
        <p:sp>
          <p:nvSpPr>
            <p:cNvPr id="676" name="Google Shape;676;p6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6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2" name="Google Shape;682;p64"/>
          <p:cNvGrpSpPr/>
          <p:nvPr/>
        </p:nvGrpSpPr>
        <p:grpSpPr>
          <a:xfrm>
            <a:off x="7033875" y="170875"/>
            <a:ext cx="292025" cy="292575"/>
            <a:chOff x="7353050" y="316275"/>
            <a:chExt cx="292025" cy="292575"/>
          </a:xfrm>
        </p:grpSpPr>
        <p:sp>
          <p:nvSpPr>
            <p:cNvPr id="683" name="Google Shape;683;p6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7" name="Google Shape;687;p64"/>
          <p:cNvGrpSpPr/>
          <p:nvPr/>
        </p:nvGrpSpPr>
        <p:grpSpPr>
          <a:xfrm>
            <a:off x="8757950" y="229650"/>
            <a:ext cx="175000" cy="175000"/>
            <a:chOff x="8792300" y="321275"/>
            <a:chExt cx="175000" cy="175000"/>
          </a:xfrm>
        </p:grpSpPr>
        <p:sp>
          <p:nvSpPr>
            <p:cNvPr id="688" name="Google Shape;688;p6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2" name="Google Shape;692;p64"/>
          <p:cNvGrpSpPr/>
          <p:nvPr/>
        </p:nvGrpSpPr>
        <p:grpSpPr>
          <a:xfrm>
            <a:off x="8490050" y="170875"/>
            <a:ext cx="175013" cy="27000"/>
            <a:chOff x="5662375" y="212375"/>
            <a:chExt cx="175013" cy="27000"/>
          </a:xfrm>
        </p:grpSpPr>
        <p:sp>
          <p:nvSpPr>
            <p:cNvPr id="693" name="Google Shape;693;p6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6" name="Google Shape;696;p64"/>
          <p:cNvGrpSpPr/>
          <p:nvPr/>
        </p:nvGrpSpPr>
        <p:grpSpPr>
          <a:xfrm>
            <a:off x="7916350" y="1124600"/>
            <a:ext cx="175013" cy="27000"/>
            <a:chOff x="5662375" y="212375"/>
            <a:chExt cx="175013" cy="27000"/>
          </a:xfrm>
        </p:grpSpPr>
        <p:sp>
          <p:nvSpPr>
            <p:cNvPr id="697" name="Google Shape;697;p6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6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00" name="Google Shape;700;p64"/>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01" name="Google Shape;701;p64"/>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02" name="Google Shape;702;p64"/>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03" name="Google Shape;703;p64"/>
          <p:cNvSpPr txBox="1"/>
          <p:nvPr>
            <p:ph idx="4" type="subTitle"/>
          </p:nvPr>
        </p:nvSpPr>
        <p:spPr>
          <a:xfrm>
            <a:off x="6217920"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p:txBody>
      </p:sp>
      <p:sp>
        <p:nvSpPr>
          <p:cNvPr id="704" name="Google Shape;704;p64"/>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705" name="Google Shape;705;p64"/>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06" name="Shape 706"/>
        <p:cNvGrpSpPr/>
        <p:nvPr/>
      </p:nvGrpSpPr>
      <p:grpSpPr>
        <a:xfrm>
          <a:off x="0" y="0"/>
          <a:ext cx="0" cy="0"/>
          <a:chOff x="0" y="0"/>
          <a:chExt cx="0" cy="0"/>
        </a:xfrm>
      </p:grpSpPr>
      <p:sp>
        <p:nvSpPr>
          <p:cNvPr id="707" name="Google Shape;707;p65"/>
          <p:cNvSpPr txBox="1"/>
          <p:nvPr>
            <p:ph type="title"/>
          </p:nvPr>
        </p:nvSpPr>
        <p:spPr>
          <a:xfrm>
            <a:off x="3090672" y="338328"/>
            <a:ext cx="29628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08" name="Google Shape;708;p65"/>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09" name="Google Shape;709;p65"/>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10" name="Google Shape;710;p65"/>
          <p:cNvSpPr txBox="1"/>
          <p:nvPr>
            <p:ph idx="3" type="subTitle"/>
          </p:nvPr>
        </p:nvSpPr>
        <p:spPr>
          <a:xfrm>
            <a:off x="3689552"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11" name="Google Shape;711;p65"/>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a:ea typeface="Barlow Semi Condensed"/>
                <a:cs typeface="Barlow Semi Condensed"/>
                <a:sym typeface="Barlow Semi Condensed"/>
              </a:defRPr>
            </a:lvl9pPr>
          </a:lstStyle>
          <a:p/>
        </p:txBody>
      </p:sp>
      <p:sp>
        <p:nvSpPr>
          <p:cNvPr id="712" name="Google Shape;712;p65"/>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13" name="Google Shape;713;p65"/>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14" name="Google Shape;714;p65"/>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15" name="Google Shape;715;p65"/>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16" name="Google Shape;716;p65"/>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17" name="Google Shape;717;p65"/>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718" name="Google Shape;718;p65"/>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719" name="Google Shape;719;p65"/>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720" name="Google Shape;720;p65"/>
          <p:cNvCxnSpPr/>
          <p:nvPr/>
        </p:nvCxnSpPr>
        <p:spPr>
          <a:xfrm>
            <a:off x="2904283" y="4513075"/>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721" name="Google Shape;721;p65"/>
          <p:cNvCxnSpPr/>
          <p:nvPr/>
        </p:nvCxnSpPr>
        <p:spPr>
          <a:xfrm flipH="1" rot="10800000">
            <a:off x="1562083" y="4492325"/>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722" name="Google Shape;722;p65"/>
          <p:cNvCxnSpPr/>
          <p:nvPr/>
        </p:nvCxnSpPr>
        <p:spPr>
          <a:xfrm>
            <a:off x="259558" y="4408000"/>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723" name="Google Shape;723;p65"/>
          <p:cNvCxnSpPr/>
          <p:nvPr/>
        </p:nvCxnSpPr>
        <p:spPr>
          <a:xfrm>
            <a:off x="-6867" y="399355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724" name="Google Shape;724;p65"/>
          <p:cNvGrpSpPr/>
          <p:nvPr/>
        </p:nvGrpSpPr>
        <p:grpSpPr>
          <a:xfrm flipH="1">
            <a:off x="1278333" y="4513075"/>
            <a:ext cx="581800" cy="582350"/>
            <a:chOff x="8064275" y="887850"/>
            <a:chExt cx="581800" cy="582350"/>
          </a:xfrm>
        </p:grpSpPr>
        <p:sp>
          <p:nvSpPr>
            <p:cNvPr id="725" name="Google Shape;725;p6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6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6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6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6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6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1" name="Google Shape;731;p65"/>
          <p:cNvGrpSpPr/>
          <p:nvPr/>
        </p:nvGrpSpPr>
        <p:grpSpPr>
          <a:xfrm flipH="1">
            <a:off x="2747608" y="4340463"/>
            <a:ext cx="292025" cy="292575"/>
            <a:chOff x="7353050" y="316275"/>
            <a:chExt cx="292025" cy="292575"/>
          </a:xfrm>
        </p:grpSpPr>
        <p:sp>
          <p:nvSpPr>
            <p:cNvPr id="732" name="Google Shape;732;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36" name="Google Shape;736;p65"/>
          <p:cNvGrpSpPr/>
          <p:nvPr/>
        </p:nvGrpSpPr>
        <p:grpSpPr>
          <a:xfrm flipH="1">
            <a:off x="171308" y="4315025"/>
            <a:ext cx="175000" cy="175000"/>
            <a:chOff x="8792300" y="321275"/>
            <a:chExt cx="175000" cy="175000"/>
          </a:xfrm>
        </p:grpSpPr>
        <p:sp>
          <p:nvSpPr>
            <p:cNvPr id="737" name="Google Shape;737;p6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6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6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6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1" name="Google Shape;741;p65"/>
          <p:cNvGrpSpPr/>
          <p:nvPr/>
        </p:nvGrpSpPr>
        <p:grpSpPr>
          <a:xfrm>
            <a:off x="3873197" y="4657550"/>
            <a:ext cx="293111" cy="293388"/>
            <a:chOff x="3164039" y="430875"/>
            <a:chExt cx="293111" cy="293388"/>
          </a:xfrm>
        </p:grpSpPr>
        <p:sp>
          <p:nvSpPr>
            <p:cNvPr id="742" name="Google Shape;742;p6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6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6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6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6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8" name="Google Shape;748;p65"/>
          <p:cNvGrpSpPr/>
          <p:nvPr/>
        </p:nvGrpSpPr>
        <p:grpSpPr>
          <a:xfrm flipH="1">
            <a:off x="242270" y="4142425"/>
            <a:ext cx="175013" cy="27000"/>
            <a:chOff x="5662375" y="212375"/>
            <a:chExt cx="175013" cy="27000"/>
          </a:xfrm>
        </p:grpSpPr>
        <p:sp>
          <p:nvSpPr>
            <p:cNvPr id="749" name="Google Shape;749;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752" name="Google Shape;752;p65"/>
          <p:cNvCxnSpPr/>
          <p:nvPr/>
        </p:nvCxnSpPr>
        <p:spPr>
          <a:xfrm rot="10800000">
            <a:off x="5995050" y="226600"/>
            <a:ext cx="1504500" cy="224700"/>
          </a:xfrm>
          <a:prstGeom prst="straightConnector1">
            <a:avLst/>
          </a:prstGeom>
          <a:noFill/>
          <a:ln cap="flat" cmpd="sng" w="9525">
            <a:solidFill>
              <a:schemeClr val="dk1"/>
            </a:solidFill>
            <a:prstDash val="solid"/>
            <a:round/>
            <a:headEnd len="sm" w="sm" type="none"/>
            <a:tailEnd len="sm" w="sm" type="none"/>
          </a:ln>
        </p:spPr>
      </p:cxnSp>
      <p:cxnSp>
        <p:nvCxnSpPr>
          <p:cNvPr id="753" name="Google Shape;753;p65"/>
          <p:cNvCxnSpPr/>
          <p:nvPr/>
        </p:nvCxnSpPr>
        <p:spPr>
          <a:xfrm rot="10800000">
            <a:off x="7512925" y="45785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754" name="Google Shape;754;p65"/>
          <p:cNvCxnSpPr/>
          <p:nvPr/>
        </p:nvCxnSpPr>
        <p:spPr>
          <a:xfrm flipH="1">
            <a:off x="8348975" y="-6625"/>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755" name="Google Shape;755;p65"/>
          <p:cNvGrpSpPr/>
          <p:nvPr/>
        </p:nvGrpSpPr>
        <p:grpSpPr>
          <a:xfrm>
            <a:off x="8064275" y="1040250"/>
            <a:ext cx="581800" cy="582350"/>
            <a:chOff x="8064275" y="887850"/>
            <a:chExt cx="581800" cy="582350"/>
          </a:xfrm>
        </p:grpSpPr>
        <p:sp>
          <p:nvSpPr>
            <p:cNvPr id="756" name="Google Shape;756;p6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6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6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6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2" name="Google Shape;762;p65"/>
          <p:cNvGrpSpPr/>
          <p:nvPr/>
        </p:nvGrpSpPr>
        <p:grpSpPr>
          <a:xfrm>
            <a:off x="7353050" y="316275"/>
            <a:ext cx="292025" cy="292575"/>
            <a:chOff x="7353050" y="316275"/>
            <a:chExt cx="292025" cy="292575"/>
          </a:xfrm>
        </p:grpSpPr>
        <p:sp>
          <p:nvSpPr>
            <p:cNvPr id="763" name="Google Shape;763;p6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6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6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7" name="Google Shape;767;p65"/>
          <p:cNvGrpSpPr/>
          <p:nvPr/>
        </p:nvGrpSpPr>
        <p:grpSpPr>
          <a:xfrm>
            <a:off x="8792300" y="321275"/>
            <a:ext cx="175000" cy="175000"/>
            <a:chOff x="8792300" y="321275"/>
            <a:chExt cx="175000" cy="175000"/>
          </a:xfrm>
        </p:grpSpPr>
        <p:sp>
          <p:nvSpPr>
            <p:cNvPr id="768" name="Google Shape;768;p6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6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2" name="Google Shape;772;p65"/>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5"/>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65"/>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5"/>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5"/>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65"/>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8" name="Google Shape;778;p65"/>
          <p:cNvGrpSpPr/>
          <p:nvPr/>
        </p:nvGrpSpPr>
        <p:grpSpPr>
          <a:xfrm>
            <a:off x="8490050" y="170875"/>
            <a:ext cx="175013" cy="27000"/>
            <a:chOff x="5662375" y="212375"/>
            <a:chExt cx="175013" cy="27000"/>
          </a:xfrm>
        </p:grpSpPr>
        <p:sp>
          <p:nvSpPr>
            <p:cNvPr id="779" name="Google Shape;779;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2" name="Google Shape;782;p65"/>
          <p:cNvGrpSpPr/>
          <p:nvPr/>
        </p:nvGrpSpPr>
        <p:grpSpPr>
          <a:xfrm>
            <a:off x="8678350" y="1658000"/>
            <a:ext cx="175013" cy="27000"/>
            <a:chOff x="5662375" y="212375"/>
            <a:chExt cx="175013" cy="27000"/>
          </a:xfrm>
        </p:grpSpPr>
        <p:sp>
          <p:nvSpPr>
            <p:cNvPr id="783" name="Google Shape;783;p6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786" name="Shape 786"/>
        <p:cNvGrpSpPr/>
        <p:nvPr/>
      </p:nvGrpSpPr>
      <p:grpSpPr>
        <a:xfrm>
          <a:off x="0" y="0"/>
          <a:ext cx="0" cy="0"/>
          <a:chOff x="0" y="0"/>
          <a:chExt cx="0" cy="0"/>
        </a:xfrm>
      </p:grpSpPr>
      <p:sp>
        <p:nvSpPr>
          <p:cNvPr id="787" name="Google Shape;787;p66"/>
          <p:cNvSpPr txBox="1"/>
          <p:nvPr>
            <p:ph type="title"/>
          </p:nvPr>
        </p:nvSpPr>
        <p:spPr>
          <a:xfrm>
            <a:off x="2962656" y="338328"/>
            <a:ext cx="3218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788" name="Google Shape;788;p66"/>
          <p:cNvGrpSpPr/>
          <p:nvPr/>
        </p:nvGrpSpPr>
        <p:grpSpPr>
          <a:xfrm>
            <a:off x="261711" y="-1158"/>
            <a:ext cx="8550327" cy="3981600"/>
            <a:chOff x="261711" y="-1158"/>
            <a:chExt cx="8550327" cy="3981600"/>
          </a:xfrm>
        </p:grpSpPr>
        <p:cxnSp>
          <p:nvCxnSpPr>
            <p:cNvPr id="789" name="Google Shape;789;p66"/>
            <p:cNvCxnSpPr/>
            <p:nvPr/>
          </p:nvCxnSpPr>
          <p:spPr>
            <a:xfrm>
              <a:off x="515925" y="-1158"/>
              <a:ext cx="0" cy="3981600"/>
            </a:xfrm>
            <a:prstGeom prst="straightConnector1">
              <a:avLst/>
            </a:prstGeom>
            <a:noFill/>
            <a:ln cap="flat" cmpd="sng" w="9525">
              <a:solidFill>
                <a:schemeClr val="dk2"/>
              </a:solidFill>
              <a:prstDash val="solid"/>
              <a:round/>
              <a:headEnd len="sm" w="sm" type="none"/>
              <a:tailEnd len="sm" w="sm" type="none"/>
            </a:ln>
          </p:spPr>
        </p:cxnSp>
        <p:cxnSp>
          <p:nvCxnSpPr>
            <p:cNvPr id="790" name="Google Shape;790;p66"/>
            <p:cNvCxnSpPr/>
            <p:nvPr/>
          </p:nvCxnSpPr>
          <p:spPr>
            <a:xfrm>
              <a:off x="8666025" y="-1158"/>
              <a:ext cx="0" cy="1902000"/>
            </a:xfrm>
            <a:prstGeom prst="straightConnector1">
              <a:avLst/>
            </a:prstGeom>
            <a:noFill/>
            <a:ln cap="flat" cmpd="sng" w="9525">
              <a:solidFill>
                <a:schemeClr val="dk2"/>
              </a:solidFill>
              <a:prstDash val="solid"/>
              <a:round/>
              <a:headEnd len="sm" w="sm" type="none"/>
              <a:tailEnd len="sm" w="sm" type="none"/>
            </a:ln>
          </p:spPr>
        </p:cxnSp>
        <p:grpSp>
          <p:nvGrpSpPr>
            <p:cNvPr id="791" name="Google Shape;791;p66"/>
            <p:cNvGrpSpPr/>
            <p:nvPr/>
          </p:nvGrpSpPr>
          <p:grpSpPr>
            <a:xfrm rot="10800000">
              <a:off x="343275" y="3300779"/>
              <a:ext cx="344736" cy="345385"/>
              <a:chOff x="7353050" y="316275"/>
              <a:chExt cx="292025" cy="292575"/>
            </a:xfrm>
          </p:grpSpPr>
          <p:sp>
            <p:nvSpPr>
              <p:cNvPr id="792" name="Google Shape;792;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6" name="Google Shape;796;p66"/>
            <p:cNvGrpSpPr/>
            <p:nvPr/>
          </p:nvGrpSpPr>
          <p:grpSpPr>
            <a:xfrm rot="10800000">
              <a:off x="8520013" y="714742"/>
              <a:ext cx="292025" cy="292575"/>
              <a:chOff x="7353050" y="316275"/>
              <a:chExt cx="292025" cy="292575"/>
            </a:xfrm>
          </p:grpSpPr>
          <p:sp>
            <p:nvSpPr>
              <p:cNvPr id="797" name="Google Shape;797;p6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6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6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1" name="Google Shape;801;p66"/>
            <p:cNvGrpSpPr/>
            <p:nvPr/>
          </p:nvGrpSpPr>
          <p:grpSpPr>
            <a:xfrm rot="10800000">
              <a:off x="261711" y="465077"/>
              <a:ext cx="507562" cy="507984"/>
              <a:chOff x="8064275" y="887850"/>
              <a:chExt cx="581800" cy="582350"/>
            </a:xfrm>
          </p:grpSpPr>
          <p:sp>
            <p:nvSpPr>
              <p:cNvPr id="802" name="Google Shape;802;p6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08" name="Google Shape;808;p66"/>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09" name="Google Shape;809;p66"/>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10" name="Google Shape;810;p66"/>
          <p:cNvSpPr txBox="1"/>
          <p:nvPr>
            <p:ph idx="3" type="subTitle"/>
          </p:nvPr>
        </p:nvSpPr>
        <p:spPr>
          <a:xfrm>
            <a:off x="1408175" y="2309476"/>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11" name="Google Shape;811;p66"/>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12" name="Google Shape;812;p66"/>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13" name="Google Shape;813;p66"/>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814" name="Shape 814"/>
        <p:cNvGrpSpPr/>
        <p:nvPr/>
      </p:nvGrpSpPr>
      <p:grpSpPr>
        <a:xfrm>
          <a:off x="0" y="0"/>
          <a:ext cx="0" cy="0"/>
          <a:chOff x="0" y="0"/>
          <a:chExt cx="0" cy="0"/>
        </a:xfrm>
      </p:grpSpPr>
      <p:cxnSp>
        <p:nvCxnSpPr>
          <p:cNvPr id="815" name="Google Shape;815;p67"/>
          <p:cNvCxnSpPr/>
          <p:nvPr/>
        </p:nvCxnSpPr>
        <p:spPr>
          <a:xfrm>
            <a:off x="590450" y="4340600"/>
            <a:ext cx="670200" cy="423000"/>
          </a:xfrm>
          <a:prstGeom prst="straightConnector1">
            <a:avLst/>
          </a:prstGeom>
          <a:noFill/>
          <a:ln cap="flat" cmpd="sng" w="9525">
            <a:solidFill>
              <a:schemeClr val="dk2"/>
            </a:solidFill>
            <a:prstDash val="solid"/>
            <a:round/>
            <a:headEnd len="sm" w="sm" type="none"/>
            <a:tailEnd len="sm" w="sm" type="none"/>
          </a:ln>
        </p:spPr>
      </p:cxnSp>
      <p:sp>
        <p:nvSpPr>
          <p:cNvPr id="816" name="Google Shape;816;p67"/>
          <p:cNvSpPr txBox="1"/>
          <p:nvPr>
            <p:ph type="title"/>
          </p:nvPr>
        </p:nvSpPr>
        <p:spPr>
          <a:xfrm>
            <a:off x="2208175" y="342775"/>
            <a:ext cx="47277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cxnSp>
        <p:nvCxnSpPr>
          <p:cNvPr id="817" name="Google Shape;817;p67"/>
          <p:cNvCxnSpPr/>
          <p:nvPr/>
        </p:nvCxnSpPr>
        <p:spPr>
          <a:xfrm flipH="1" rot="10800000">
            <a:off x="0" y="4332550"/>
            <a:ext cx="590700" cy="663900"/>
          </a:xfrm>
          <a:prstGeom prst="straightConnector1">
            <a:avLst/>
          </a:prstGeom>
          <a:noFill/>
          <a:ln cap="flat" cmpd="sng" w="9525">
            <a:solidFill>
              <a:schemeClr val="dk2"/>
            </a:solidFill>
            <a:prstDash val="solid"/>
            <a:round/>
            <a:headEnd len="sm" w="sm" type="none"/>
            <a:tailEnd len="sm" w="sm" type="none"/>
          </a:ln>
        </p:spPr>
      </p:cxnSp>
      <p:grpSp>
        <p:nvGrpSpPr>
          <p:cNvPr id="818" name="Google Shape;818;p67"/>
          <p:cNvGrpSpPr/>
          <p:nvPr/>
        </p:nvGrpSpPr>
        <p:grpSpPr>
          <a:xfrm flipH="1">
            <a:off x="431725" y="4183775"/>
            <a:ext cx="292025" cy="292575"/>
            <a:chOff x="7353050" y="316275"/>
            <a:chExt cx="292025" cy="292575"/>
          </a:xfrm>
        </p:grpSpPr>
        <p:sp>
          <p:nvSpPr>
            <p:cNvPr id="819" name="Google Shape;819;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3" name="Google Shape;823;p67"/>
          <p:cNvGrpSpPr/>
          <p:nvPr/>
        </p:nvGrpSpPr>
        <p:grpSpPr>
          <a:xfrm>
            <a:off x="1075789" y="4604675"/>
            <a:ext cx="293111" cy="293388"/>
            <a:chOff x="3164039" y="430875"/>
            <a:chExt cx="293111" cy="293388"/>
          </a:xfrm>
        </p:grpSpPr>
        <p:sp>
          <p:nvSpPr>
            <p:cNvPr id="824" name="Google Shape;824;p6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6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6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6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830" name="Google Shape;830;p67"/>
          <p:cNvCxnSpPr/>
          <p:nvPr/>
        </p:nvCxnSpPr>
        <p:spPr>
          <a:xfrm rot="10800000">
            <a:off x="7196975" y="2951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831" name="Google Shape;831;p67"/>
          <p:cNvCxnSpPr/>
          <p:nvPr/>
        </p:nvCxnSpPr>
        <p:spPr>
          <a:xfrm flipH="1">
            <a:off x="8354075" y="-66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832" name="Google Shape;832;p67"/>
          <p:cNvGrpSpPr/>
          <p:nvPr/>
        </p:nvGrpSpPr>
        <p:grpSpPr>
          <a:xfrm>
            <a:off x="8064275" y="526925"/>
            <a:ext cx="581800" cy="582350"/>
            <a:chOff x="8064275" y="887850"/>
            <a:chExt cx="581800" cy="582350"/>
          </a:xfrm>
        </p:grpSpPr>
        <p:sp>
          <p:nvSpPr>
            <p:cNvPr id="833" name="Google Shape;833;p6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6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6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6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6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9" name="Google Shape;839;p67"/>
          <p:cNvGrpSpPr/>
          <p:nvPr/>
        </p:nvGrpSpPr>
        <p:grpSpPr>
          <a:xfrm>
            <a:off x="7033875" y="170875"/>
            <a:ext cx="292025" cy="292575"/>
            <a:chOff x="7353050" y="316275"/>
            <a:chExt cx="292025" cy="292575"/>
          </a:xfrm>
        </p:grpSpPr>
        <p:sp>
          <p:nvSpPr>
            <p:cNvPr id="840" name="Google Shape;840;p6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6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6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6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4" name="Google Shape;844;p67"/>
          <p:cNvGrpSpPr/>
          <p:nvPr/>
        </p:nvGrpSpPr>
        <p:grpSpPr>
          <a:xfrm>
            <a:off x="8757950" y="229650"/>
            <a:ext cx="175000" cy="175000"/>
            <a:chOff x="8792300" y="321275"/>
            <a:chExt cx="175000" cy="175000"/>
          </a:xfrm>
        </p:grpSpPr>
        <p:sp>
          <p:nvSpPr>
            <p:cNvPr id="845" name="Google Shape;845;p6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6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6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6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9" name="Google Shape;849;p67"/>
          <p:cNvGrpSpPr/>
          <p:nvPr/>
        </p:nvGrpSpPr>
        <p:grpSpPr>
          <a:xfrm>
            <a:off x="8490050" y="170875"/>
            <a:ext cx="175013" cy="27000"/>
            <a:chOff x="5662375" y="212375"/>
            <a:chExt cx="175013" cy="27000"/>
          </a:xfrm>
        </p:grpSpPr>
        <p:sp>
          <p:nvSpPr>
            <p:cNvPr id="850" name="Google Shape;850;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3" name="Google Shape;853;p67"/>
          <p:cNvGrpSpPr/>
          <p:nvPr/>
        </p:nvGrpSpPr>
        <p:grpSpPr>
          <a:xfrm>
            <a:off x="7916350" y="1124600"/>
            <a:ext cx="175013" cy="27000"/>
            <a:chOff x="5662375" y="212375"/>
            <a:chExt cx="175013" cy="27000"/>
          </a:xfrm>
        </p:grpSpPr>
        <p:sp>
          <p:nvSpPr>
            <p:cNvPr id="854" name="Google Shape;854;p67"/>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67"/>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67"/>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7" name="Google Shape;857;p67"/>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58" name="Google Shape;858;p67"/>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59" name="Google Shape;859;p67"/>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860" name="Google Shape;860;p67"/>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61" name="Google Shape;861;p67"/>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862" name="Google Shape;862;p67"/>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3" name="Shape 863"/>
        <p:cNvGrpSpPr/>
        <p:nvPr/>
      </p:nvGrpSpPr>
      <p:grpSpPr>
        <a:xfrm>
          <a:off x="0" y="0"/>
          <a:ext cx="0" cy="0"/>
          <a:chOff x="0" y="0"/>
          <a:chExt cx="0" cy="0"/>
        </a:xfrm>
      </p:grpSpPr>
      <p:grpSp>
        <p:nvGrpSpPr>
          <p:cNvPr id="864" name="Google Shape;864;p68"/>
          <p:cNvGrpSpPr/>
          <p:nvPr/>
        </p:nvGrpSpPr>
        <p:grpSpPr>
          <a:xfrm rot="10800000">
            <a:off x="1954823" y="1124844"/>
            <a:ext cx="5234354" cy="3069144"/>
            <a:chOff x="1098425" y="237675"/>
            <a:chExt cx="5358675" cy="5174750"/>
          </a:xfrm>
        </p:grpSpPr>
        <p:sp>
          <p:nvSpPr>
            <p:cNvPr id="865" name="Google Shape;865;p68"/>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68"/>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68"/>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8" name="Google Shape;868;p68"/>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869" name="Google Shape;869;p68"/>
          <p:cNvCxnSpPr/>
          <p:nvPr/>
        </p:nvCxnSpPr>
        <p:spPr>
          <a:xfrm rot="5400000">
            <a:off x="7269708" y="3324550"/>
            <a:ext cx="1133100" cy="306300"/>
          </a:xfrm>
          <a:prstGeom prst="straightConnector1">
            <a:avLst/>
          </a:prstGeom>
          <a:noFill/>
          <a:ln cap="flat" cmpd="sng" w="9525">
            <a:solidFill>
              <a:schemeClr val="dk1"/>
            </a:solidFill>
            <a:prstDash val="solid"/>
            <a:round/>
            <a:headEnd len="sm" w="sm" type="none"/>
            <a:tailEnd len="sm" w="sm" type="none"/>
          </a:ln>
        </p:spPr>
      </p:cxnSp>
      <p:cxnSp>
        <p:nvCxnSpPr>
          <p:cNvPr id="870" name="Google Shape;870;p68"/>
          <p:cNvCxnSpPr/>
          <p:nvPr/>
        </p:nvCxnSpPr>
        <p:spPr>
          <a:xfrm flipH="1" rot="-5400000">
            <a:off x="7181408" y="2082400"/>
            <a:ext cx="1342200" cy="315300"/>
          </a:xfrm>
          <a:prstGeom prst="straightConnector1">
            <a:avLst/>
          </a:prstGeom>
          <a:noFill/>
          <a:ln cap="flat" cmpd="sng" w="9525">
            <a:solidFill>
              <a:schemeClr val="dk1"/>
            </a:solidFill>
            <a:prstDash val="solid"/>
            <a:round/>
            <a:headEnd len="sm" w="sm" type="none"/>
            <a:tailEnd len="sm" w="sm" type="none"/>
          </a:ln>
        </p:spPr>
      </p:cxnSp>
      <p:cxnSp>
        <p:nvCxnSpPr>
          <p:cNvPr id="871" name="Google Shape;871;p68"/>
          <p:cNvCxnSpPr/>
          <p:nvPr/>
        </p:nvCxnSpPr>
        <p:spPr>
          <a:xfrm rot="5400000">
            <a:off x="7232433" y="736375"/>
            <a:ext cx="1332000" cy="392100"/>
          </a:xfrm>
          <a:prstGeom prst="straightConnector1">
            <a:avLst/>
          </a:prstGeom>
          <a:noFill/>
          <a:ln cap="flat" cmpd="sng" w="9525">
            <a:solidFill>
              <a:schemeClr val="dk1"/>
            </a:solidFill>
            <a:prstDash val="solid"/>
            <a:round/>
            <a:headEnd len="sm" w="sm" type="none"/>
            <a:tailEnd len="sm" w="sm" type="none"/>
          </a:ln>
        </p:spPr>
      </p:cxnSp>
      <p:cxnSp>
        <p:nvCxnSpPr>
          <p:cNvPr id="872" name="Google Shape;872;p68"/>
          <p:cNvCxnSpPr/>
          <p:nvPr/>
        </p:nvCxnSpPr>
        <p:spPr>
          <a:xfrm rot="5400000">
            <a:off x="8168433" y="-66600"/>
            <a:ext cx="273900" cy="407100"/>
          </a:xfrm>
          <a:prstGeom prst="straightConnector1">
            <a:avLst/>
          </a:prstGeom>
          <a:noFill/>
          <a:ln cap="flat" cmpd="sng" w="9525">
            <a:solidFill>
              <a:schemeClr val="dk1"/>
            </a:solidFill>
            <a:prstDash val="solid"/>
            <a:round/>
            <a:headEnd len="sm" w="sm" type="none"/>
            <a:tailEnd len="sm" w="sm" type="none"/>
          </a:ln>
        </p:spPr>
      </p:cxnSp>
      <p:grpSp>
        <p:nvGrpSpPr>
          <p:cNvPr id="873" name="Google Shape;873;p68"/>
          <p:cNvGrpSpPr/>
          <p:nvPr/>
        </p:nvGrpSpPr>
        <p:grpSpPr>
          <a:xfrm flipH="1" rot="5400000">
            <a:off x="7407333" y="1284925"/>
            <a:ext cx="581800" cy="582350"/>
            <a:chOff x="8064275" y="887850"/>
            <a:chExt cx="581800" cy="582350"/>
          </a:xfrm>
        </p:grpSpPr>
        <p:sp>
          <p:nvSpPr>
            <p:cNvPr id="874" name="Google Shape;874;p6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6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6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6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0" name="Google Shape;880;p68"/>
          <p:cNvGrpSpPr/>
          <p:nvPr/>
        </p:nvGrpSpPr>
        <p:grpSpPr>
          <a:xfrm flipH="1" rot="5400000">
            <a:off x="7869720" y="2754200"/>
            <a:ext cx="292025" cy="292575"/>
            <a:chOff x="7353050" y="316275"/>
            <a:chExt cx="292025" cy="292575"/>
          </a:xfrm>
        </p:grpSpPr>
        <p:sp>
          <p:nvSpPr>
            <p:cNvPr id="881" name="Google Shape;881;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5" name="Google Shape;885;p68"/>
          <p:cNvGrpSpPr/>
          <p:nvPr/>
        </p:nvGrpSpPr>
        <p:grpSpPr>
          <a:xfrm flipH="1" rot="5400000">
            <a:off x="8012458" y="178175"/>
            <a:ext cx="175000" cy="175000"/>
            <a:chOff x="8792300" y="321275"/>
            <a:chExt cx="175000" cy="175000"/>
          </a:xfrm>
        </p:grpSpPr>
        <p:sp>
          <p:nvSpPr>
            <p:cNvPr id="886" name="Google Shape;886;p6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6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6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6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0" name="Google Shape;890;p68"/>
          <p:cNvGrpSpPr/>
          <p:nvPr/>
        </p:nvGrpSpPr>
        <p:grpSpPr>
          <a:xfrm rot="5400000">
            <a:off x="7551683" y="3879926"/>
            <a:ext cx="293111" cy="293388"/>
            <a:chOff x="3164039" y="430875"/>
            <a:chExt cx="293111" cy="293388"/>
          </a:xfrm>
        </p:grpSpPr>
        <p:sp>
          <p:nvSpPr>
            <p:cNvPr id="891" name="Google Shape;891;p6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6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6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6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6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6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7" name="Google Shape;897;p68"/>
          <p:cNvGrpSpPr/>
          <p:nvPr/>
        </p:nvGrpSpPr>
        <p:grpSpPr>
          <a:xfrm flipH="1" rot="5400000">
            <a:off x="8259052" y="323144"/>
            <a:ext cx="175013" cy="27000"/>
            <a:chOff x="5662375" y="212375"/>
            <a:chExt cx="175013" cy="27000"/>
          </a:xfrm>
        </p:grpSpPr>
        <p:sp>
          <p:nvSpPr>
            <p:cNvPr id="898" name="Google Shape;898;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01" name="Google Shape;901;p68"/>
          <p:cNvCxnSpPr/>
          <p:nvPr/>
        </p:nvCxnSpPr>
        <p:spPr>
          <a:xfrm flipH="1" rot="5400000">
            <a:off x="740850" y="25983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902" name="Google Shape;902;p68"/>
          <p:cNvCxnSpPr/>
          <p:nvPr/>
        </p:nvCxnSpPr>
        <p:spPr>
          <a:xfrm rot="-5400000">
            <a:off x="847100" y="3554000"/>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903" name="Google Shape;903;p68"/>
          <p:cNvCxnSpPr/>
          <p:nvPr/>
        </p:nvCxnSpPr>
        <p:spPr>
          <a:xfrm flipH="1" rot="5400000">
            <a:off x="1105775" y="415125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904" name="Google Shape;904;p68"/>
          <p:cNvGrpSpPr/>
          <p:nvPr/>
        </p:nvGrpSpPr>
        <p:grpSpPr>
          <a:xfrm rot="5400000">
            <a:off x="621475" y="4062025"/>
            <a:ext cx="581800" cy="582350"/>
            <a:chOff x="8064275" y="887850"/>
            <a:chExt cx="581800" cy="582350"/>
          </a:xfrm>
        </p:grpSpPr>
        <p:sp>
          <p:nvSpPr>
            <p:cNvPr id="905" name="Google Shape;905;p6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6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6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6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6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6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1" name="Google Shape;911;p68"/>
          <p:cNvGrpSpPr/>
          <p:nvPr/>
        </p:nvGrpSpPr>
        <p:grpSpPr>
          <a:xfrm rot="5400000">
            <a:off x="1482825" y="3350800"/>
            <a:ext cx="292025" cy="292575"/>
            <a:chOff x="7353050" y="316275"/>
            <a:chExt cx="292025" cy="292575"/>
          </a:xfrm>
        </p:grpSpPr>
        <p:sp>
          <p:nvSpPr>
            <p:cNvPr id="912" name="Google Shape;912;p6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6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6" name="Google Shape;916;p68"/>
          <p:cNvGrpSpPr/>
          <p:nvPr/>
        </p:nvGrpSpPr>
        <p:grpSpPr>
          <a:xfrm rot="5400000">
            <a:off x="1595125" y="4790325"/>
            <a:ext cx="175000" cy="175000"/>
            <a:chOff x="8792300" y="321275"/>
            <a:chExt cx="175000" cy="175000"/>
          </a:xfrm>
        </p:grpSpPr>
        <p:sp>
          <p:nvSpPr>
            <p:cNvPr id="917" name="Google Shape;917;p6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6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6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6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1" name="Google Shape;921;p68"/>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68"/>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68"/>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68"/>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68"/>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68"/>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27" name="Google Shape;927;p68"/>
          <p:cNvGrpSpPr/>
          <p:nvPr/>
        </p:nvGrpSpPr>
        <p:grpSpPr>
          <a:xfrm rot="5400000">
            <a:off x="1701119" y="1515381"/>
            <a:ext cx="175013" cy="27000"/>
            <a:chOff x="5662375" y="212375"/>
            <a:chExt cx="175013" cy="27000"/>
          </a:xfrm>
        </p:grpSpPr>
        <p:sp>
          <p:nvSpPr>
            <p:cNvPr id="928" name="Google Shape;928;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1" name="Google Shape;931;p68"/>
          <p:cNvGrpSpPr/>
          <p:nvPr/>
        </p:nvGrpSpPr>
        <p:grpSpPr>
          <a:xfrm rot="5400000">
            <a:off x="1819519" y="4562081"/>
            <a:ext cx="175013" cy="27000"/>
            <a:chOff x="5662375" y="212375"/>
            <a:chExt cx="175013" cy="27000"/>
          </a:xfrm>
        </p:grpSpPr>
        <p:sp>
          <p:nvSpPr>
            <p:cNvPr id="932" name="Google Shape;932;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5" name="Google Shape;935;p68"/>
          <p:cNvGrpSpPr/>
          <p:nvPr/>
        </p:nvGrpSpPr>
        <p:grpSpPr>
          <a:xfrm rot="5400000">
            <a:off x="408594" y="4140781"/>
            <a:ext cx="175013" cy="27000"/>
            <a:chOff x="5662375" y="212375"/>
            <a:chExt cx="175013" cy="27000"/>
          </a:xfrm>
        </p:grpSpPr>
        <p:sp>
          <p:nvSpPr>
            <p:cNvPr id="936" name="Google Shape;936;p6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6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6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9" name="Google Shape;939;p68"/>
          <p:cNvSpPr txBox="1"/>
          <p:nvPr>
            <p:ph hasCustomPrompt="1" type="title"/>
          </p:nvPr>
        </p:nvSpPr>
        <p:spPr>
          <a:xfrm>
            <a:off x="2624328" y="2057400"/>
            <a:ext cx="3904500" cy="78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940" name="Shape 940"/>
        <p:cNvGrpSpPr/>
        <p:nvPr/>
      </p:nvGrpSpPr>
      <p:grpSpPr>
        <a:xfrm>
          <a:off x="0" y="0"/>
          <a:ext cx="0" cy="0"/>
          <a:chOff x="0" y="0"/>
          <a:chExt cx="0" cy="0"/>
        </a:xfrm>
      </p:grpSpPr>
      <p:sp>
        <p:nvSpPr>
          <p:cNvPr id="941" name="Google Shape;941;p69"/>
          <p:cNvSpPr txBox="1"/>
          <p:nvPr>
            <p:ph type="title"/>
          </p:nvPr>
        </p:nvSpPr>
        <p:spPr>
          <a:xfrm>
            <a:off x="1271016" y="338328"/>
            <a:ext cx="6611100" cy="54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942" name="Google Shape;942;p69"/>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943" name="Google Shape;943;p69"/>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944" name="Google Shape;944;p69"/>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945" name="Google Shape;945;p69"/>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946" name="Google Shape;946;p69"/>
          <p:cNvGrpSpPr/>
          <p:nvPr/>
        </p:nvGrpSpPr>
        <p:grpSpPr>
          <a:xfrm flipH="1">
            <a:off x="423750" y="125363"/>
            <a:ext cx="292025" cy="292575"/>
            <a:chOff x="7353050" y="316275"/>
            <a:chExt cx="292025" cy="292575"/>
          </a:xfrm>
        </p:grpSpPr>
        <p:sp>
          <p:nvSpPr>
            <p:cNvPr id="947" name="Google Shape;947;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1" name="Google Shape;951;p69"/>
          <p:cNvGrpSpPr/>
          <p:nvPr/>
        </p:nvGrpSpPr>
        <p:grpSpPr>
          <a:xfrm>
            <a:off x="1638739" y="558163"/>
            <a:ext cx="293111" cy="293388"/>
            <a:chOff x="3164039" y="430875"/>
            <a:chExt cx="293111" cy="293388"/>
          </a:xfrm>
        </p:grpSpPr>
        <p:sp>
          <p:nvSpPr>
            <p:cNvPr id="952" name="Google Shape;952;p6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6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58" name="Google Shape;958;p69"/>
          <p:cNvGrpSpPr/>
          <p:nvPr/>
        </p:nvGrpSpPr>
        <p:grpSpPr>
          <a:xfrm>
            <a:off x="1591750" y="362600"/>
            <a:ext cx="175013" cy="27000"/>
            <a:chOff x="5662375" y="212375"/>
            <a:chExt cx="175013" cy="27000"/>
          </a:xfrm>
        </p:grpSpPr>
        <p:sp>
          <p:nvSpPr>
            <p:cNvPr id="959" name="Google Shape;959;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62" name="Google Shape;962;p69"/>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963" name="Google Shape;963;p69"/>
          <p:cNvGrpSpPr/>
          <p:nvPr/>
        </p:nvGrpSpPr>
        <p:grpSpPr>
          <a:xfrm>
            <a:off x="7823875" y="202375"/>
            <a:ext cx="581800" cy="582350"/>
            <a:chOff x="8064275" y="887850"/>
            <a:chExt cx="581800" cy="582350"/>
          </a:xfrm>
        </p:grpSpPr>
        <p:sp>
          <p:nvSpPr>
            <p:cNvPr id="964" name="Google Shape;964;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0" name="Google Shape;970;p69"/>
          <p:cNvGrpSpPr/>
          <p:nvPr/>
        </p:nvGrpSpPr>
        <p:grpSpPr>
          <a:xfrm flipH="1">
            <a:off x="8698650" y="1117488"/>
            <a:ext cx="292025" cy="292575"/>
            <a:chOff x="7353050" y="316275"/>
            <a:chExt cx="292025" cy="292575"/>
          </a:xfrm>
        </p:grpSpPr>
        <p:sp>
          <p:nvSpPr>
            <p:cNvPr id="971" name="Google Shape;971;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5" name="Google Shape;975;p69"/>
          <p:cNvGrpSpPr/>
          <p:nvPr/>
        </p:nvGrpSpPr>
        <p:grpSpPr>
          <a:xfrm>
            <a:off x="8678350" y="1581800"/>
            <a:ext cx="175013" cy="27000"/>
            <a:chOff x="5662375" y="212375"/>
            <a:chExt cx="175013" cy="27000"/>
          </a:xfrm>
        </p:grpSpPr>
        <p:sp>
          <p:nvSpPr>
            <p:cNvPr id="976" name="Google Shape;976;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79" name="Google Shape;979;p69"/>
          <p:cNvCxnSpPr/>
          <p:nvPr/>
        </p:nvCxnSpPr>
        <p:spPr>
          <a:xfrm flipH="1">
            <a:off x="5101704"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980" name="Google Shape;980;p69"/>
          <p:cNvCxnSpPr/>
          <p:nvPr/>
        </p:nvCxnSpPr>
        <p:spPr>
          <a:xfrm rot="10800000">
            <a:off x="6234804"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981" name="Google Shape;981;p69"/>
          <p:cNvCxnSpPr/>
          <p:nvPr/>
        </p:nvCxnSpPr>
        <p:spPr>
          <a:xfrm flipH="1">
            <a:off x="7547529"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982" name="Google Shape;982;p69"/>
          <p:cNvCxnSpPr/>
          <p:nvPr/>
        </p:nvCxnSpPr>
        <p:spPr>
          <a:xfrm flipH="1">
            <a:off x="8872054"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983" name="Google Shape;983;p69"/>
          <p:cNvGrpSpPr/>
          <p:nvPr/>
        </p:nvGrpSpPr>
        <p:grpSpPr>
          <a:xfrm>
            <a:off x="7278954" y="4513075"/>
            <a:ext cx="581800" cy="582350"/>
            <a:chOff x="8064275" y="887850"/>
            <a:chExt cx="581800" cy="582350"/>
          </a:xfrm>
        </p:grpSpPr>
        <p:sp>
          <p:nvSpPr>
            <p:cNvPr id="984" name="Google Shape;984;p6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6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6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6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6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0" name="Google Shape;990;p69"/>
          <p:cNvGrpSpPr/>
          <p:nvPr/>
        </p:nvGrpSpPr>
        <p:grpSpPr>
          <a:xfrm>
            <a:off x="6099454" y="4340463"/>
            <a:ext cx="292025" cy="292575"/>
            <a:chOff x="7353050" y="316275"/>
            <a:chExt cx="292025" cy="292575"/>
          </a:xfrm>
        </p:grpSpPr>
        <p:sp>
          <p:nvSpPr>
            <p:cNvPr id="991" name="Google Shape;991;p6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6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6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5" name="Google Shape;995;p69"/>
          <p:cNvGrpSpPr/>
          <p:nvPr/>
        </p:nvGrpSpPr>
        <p:grpSpPr>
          <a:xfrm>
            <a:off x="8792779" y="4315025"/>
            <a:ext cx="175000" cy="175000"/>
            <a:chOff x="8792300" y="321275"/>
            <a:chExt cx="175000" cy="175000"/>
          </a:xfrm>
        </p:grpSpPr>
        <p:sp>
          <p:nvSpPr>
            <p:cNvPr id="996" name="Google Shape;996;p6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6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0" name="Google Shape;1000;p69"/>
          <p:cNvGrpSpPr/>
          <p:nvPr/>
        </p:nvGrpSpPr>
        <p:grpSpPr>
          <a:xfrm flipH="1">
            <a:off x="4972779" y="4657550"/>
            <a:ext cx="293111" cy="293388"/>
            <a:chOff x="3164039" y="430875"/>
            <a:chExt cx="293111" cy="293388"/>
          </a:xfrm>
        </p:grpSpPr>
        <p:sp>
          <p:nvSpPr>
            <p:cNvPr id="1001" name="Google Shape;1001;p6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6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6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6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6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6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7" name="Google Shape;1007;p69"/>
          <p:cNvGrpSpPr/>
          <p:nvPr/>
        </p:nvGrpSpPr>
        <p:grpSpPr>
          <a:xfrm>
            <a:off x="8721804" y="4142425"/>
            <a:ext cx="175013" cy="27000"/>
            <a:chOff x="5662375" y="212375"/>
            <a:chExt cx="175013" cy="27000"/>
          </a:xfrm>
        </p:grpSpPr>
        <p:sp>
          <p:nvSpPr>
            <p:cNvPr id="1008" name="Google Shape;1008;p6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6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43" name="Shape 43"/>
        <p:cNvGrpSpPr/>
        <p:nvPr/>
      </p:nvGrpSpPr>
      <p:grpSpPr>
        <a:xfrm>
          <a:off x="0" y="0"/>
          <a:ext cx="0" cy="0"/>
          <a:chOff x="0" y="0"/>
          <a:chExt cx="0" cy="0"/>
        </a:xfrm>
      </p:grpSpPr>
      <p:sp>
        <p:nvSpPr>
          <p:cNvPr id="44" name="Google Shape;44;p51"/>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5" name="Google Shape;45;p51"/>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434343"/>
              </a:buClr>
              <a:buSzPts val="1200"/>
              <a:buFont typeface="Barlow Semi Condensed Medium"/>
              <a:buAutoNum type="arabicPeriod"/>
              <a:defRPr b="0" i="0" sz="1200" u="none" cap="none" strike="noStrike">
                <a:solidFill>
                  <a:schemeClr val="dk2"/>
                </a:solidFill>
                <a:latin typeface="Barlow Semi Condensed"/>
                <a:ea typeface="Barlow Semi Condensed"/>
                <a:cs typeface="Barlow Semi Condensed"/>
                <a:sym typeface="Barlow Semi Condensed"/>
              </a:defRPr>
            </a:lvl1pPr>
            <a:lvl2pPr indent="-304800" lvl="1" marL="9144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2pPr>
            <a:lvl3pPr indent="-304800" lvl="2" marL="13716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3pPr>
            <a:lvl4pPr indent="-304800" lvl="3" marL="18288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4pPr>
            <a:lvl5pPr indent="-304800" lvl="4" marL="22860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5pPr>
            <a:lvl6pPr indent="-304800" lvl="5" marL="27432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6pPr>
            <a:lvl7pPr indent="-304800" lvl="6" marL="3200400" marR="0" rtl="0" algn="l">
              <a:lnSpc>
                <a:spcPct val="100000"/>
              </a:lnSpc>
              <a:spcBef>
                <a:spcPts val="0"/>
              </a:spcBef>
              <a:spcAft>
                <a:spcPts val="0"/>
              </a:spcAft>
              <a:buClr>
                <a:srgbClr val="434343"/>
              </a:buClr>
              <a:buSzPts val="1200"/>
              <a:buFont typeface="Roboto Condensed Light"/>
              <a:buAutoNum type="arabicPeriod"/>
              <a:defRPr b="0" i="0" sz="1400" u="none" cap="none" strike="noStrike">
                <a:solidFill>
                  <a:schemeClr val="dk2"/>
                </a:solidFill>
                <a:latin typeface="Barlow Semi Condensed"/>
                <a:ea typeface="Barlow Semi Condensed"/>
                <a:cs typeface="Barlow Semi Condensed"/>
                <a:sym typeface="Barlow Semi Condensed"/>
              </a:defRPr>
            </a:lvl7pPr>
            <a:lvl8pPr indent="-304800" lvl="7" marL="3657600" marR="0" rtl="0" algn="l">
              <a:lnSpc>
                <a:spcPct val="100000"/>
              </a:lnSpc>
              <a:spcBef>
                <a:spcPts val="0"/>
              </a:spcBef>
              <a:spcAft>
                <a:spcPts val="0"/>
              </a:spcAft>
              <a:buClr>
                <a:srgbClr val="434343"/>
              </a:buClr>
              <a:buSzPts val="1200"/>
              <a:buFont typeface="Roboto Condensed Light"/>
              <a:buAutoNum type="alphaLcPeriod"/>
              <a:defRPr b="0" i="0" sz="1400" u="none" cap="none" strike="noStrike">
                <a:solidFill>
                  <a:schemeClr val="dk2"/>
                </a:solidFill>
                <a:latin typeface="Barlow Semi Condensed"/>
                <a:ea typeface="Barlow Semi Condensed"/>
                <a:cs typeface="Barlow Semi Condensed"/>
                <a:sym typeface="Barlow Semi Condensed"/>
              </a:defRPr>
            </a:lvl8pPr>
            <a:lvl9pPr indent="-304800" lvl="8" marL="4114800" marR="0" rtl="0" algn="l">
              <a:lnSpc>
                <a:spcPct val="100000"/>
              </a:lnSpc>
              <a:spcBef>
                <a:spcPts val="0"/>
              </a:spcBef>
              <a:spcAft>
                <a:spcPts val="0"/>
              </a:spcAft>
              <a:buClr>
                <a:srgbClr val="434343"/>
              </a:buClr>
              <a:buSzPts val="1200"/>
              <a:buFont typeface="Roboto Condensed Light"/>
              <a:buAutoNum type="romanLcPeriod"/>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46" name="Google Shape;46;p51"/>
          <p:cNvCxnSpPr/>
          <p:nvPr/>
        </p:nvCxnSpPr>
        <p:spPr>
          <a:xfrm rot="10800000">
            <a:off x="303000" y="3359375"/>
            <a:ext cx="151800" cy="957300"/>
          </a:xfrm>
          <a:prstGeom prst="straightConnector1">
            <a:avLst/>
          </a:prstGeom>
          <a:noFill/>
          <a:ln cap="flat" cmpd="sng" w="9525">
            <a:solidFill>
              <a:schemeClr val="dk1"/>
            </a:solidFill>
            <a:prstDash val="solid"/>
            <a:round/>
            <a:headEnd len="sm" w="sm" type="none"/>
            <a:tailEnd len="sm" w="sm" type="none"/>
          </a:ln>
        </p:spPr>
      </p:cxnSp>
      <p:cxnSp>
        <p:nvCxnSpPr>
          <p:cNvPr id="47" name="Google Shape;47;p51"/>
          <p:cNvCxnSpPr/>
          <p:nvPr/>
        </p:nvCxnSpPr>
        <p:spPr>
          <a:xfrm flipH="1" rot="10800000">
            <a:off x="0" y="4332550"/>
            <a:ext cx="446700" cy="663900"/>
          </a:xfrm>
          <a:prstGeom prst="straightConnector1">
            <a:avLst/>
          </a:prstGeom>
          <a:noFill/>
          <a:ln cap="flat" cmpd="sng" w="9525">
            <a:solidFill>
              <a:schemeClr val="dk1"/>
            </a:solidFill>
            <a:prstDash val="solid"/>
            <a:round/>
            <a:headEnd len="sm" w="sm" type="none"/>
            <a:tailEnd len="sm" w="sm" type="none"/>
          </a:ln>
        </p:spPr>
      </p:cxnSp>
      <p:grpSp>
        <p:nvGrpSpPr>
          <p:cNvPr id="48" name="Google Shape;48;p51"/>
          <p:cNvGrpSpPr/>
          <p:nvPr/>
        </p:nvGrpSpPr>
        <p:grpSpPr>
          <a:xfrm flipH="1">
            <a:off x="300738" y="4167800"/>
            <a:ext cx="292025" cy="292575"/>
            <a:chOff x="7353050" y="316275"/>
            <a:chExt cx="292025" cy="292575"/>
          </a:xfrm>
        </p:grpSpPr>
        <p:sp>
          <p:nvSpPr>
            <p:cNvPr id="49" name="Google Shape;49;p5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51"/>
          <p:cNvGrpSpPr/>
          <p:nvPr/>
        </p:nvGrpSpPr>
        <p:grpSpPr>
          <a:xfrm>
            <a:off x="148789" y="3224300"/>
            <a:ext cx="293111" cy="293388"/>
            <a:chOff x="3164039" y="430875"/>
            <a:chExt cx="293111" cy="293388"/>
          </a:xfrm>
        </p:grpSpPr>
        <p:sp>
          <p:nvSpPr>
            <p:cNvPr id="54" name="Google Shape;54;p5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60" name="Google Shape;60;p51"/>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61" name="Google Shape;61;p51"/>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62" name="Google Shape;62;p51"/>
          <p:cNvGrpSpPr/>
          <p:nvPr/>
        </p:nvGrpSpPr>
        <p:grpSpPr>
          <a:xfrm>
            <a:off x="8064275" y="526925"/>
            <a:ext cx="581800" cy="582350"/>
            <a:chOff x="8064275" y="887850"/>
            <a:chExt cx="581800" cy="582350"/>
          </a:xfrm>
        </p:grpSpPr>
        <p:sp>
          <p:nvSpPr>
            <p:cNvPr id="63" name="Google Shape;63;p5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51"/>
          <p:cNvGrpSpPr/>
          <p:nvPr/>
        </p:nvGrpSpPr>
        <p:grpSpPr>
          <a:xfrm>
            <a:off x="7033875" y="170875"/>
            <a:ext cx="292025" cy="292575"/>
            <a:chOff x="7353050" y="316275"/>
            <a:chExt cx="292025" cy="292575"/>
          </a:xfrm>
        </p:grpSpPr>
        <p:sp>
          <p:nvSpPr>
            <p:cNvPr id="70" name="Google Shape;70;p5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51"/>
          <p:cNvGrpSpPr/>
          <p:nvPr/>
        </p:nvGrpSpPr>
        <p:grpSpPr>
          <a:xfrm>
            <a:off x="8757950" y="229650"/>
            <a:ext cx="175000" cy="175000"/>
            <a:chOff x="8792300" y="321275"/>
            <a:chExt cx="175000" cy="175000"/>
          </a:xfrm>
        </p:grpSpPr>
        <p:sp>
          <p:nvSpPr>
            <p:cNvPr id="75" name="Google Shape;75;p5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 name="Google Shape;79;p51"/>
          <p:cNvGrpSpPr/>
          <p:nvPr/>
        </p:nvGrpSpPr>
        <p:grpSpPr>
          <a:xfrm>
            <a:off x="8490050" y="170875"/>
            <a:ext cx="175013" cy="27000"/>
            <a:chOff x="5662375" y="212375"/>
            <a:chExt cx="175013" cy="27000"/>
          </a:xfrm>
        </p:grpSpPr>
        <p:sp>
          <p:nvSpPr>
            <p:cNvPr id="80" name="Google Shape;80;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51"/>
          <p:cNvGrpSpPr/>
          <p:nvPr/>
        </p:nvGrpSpPr>
        <p:grpSpPr>
          <a:xfrm>
            <a:off x="7916350" y="1124600"/>
            <a:ext cx="175013" cy="27000"/>
            <a:chOff x="5662375" y="212375"/>
            <a:chExt cx="175013" cy="27000"/>
          </a:xfrm>
        </p:grpSpPr>
        <p:sp>
          <p:nvSpPr>
            <p:cNvPr id="84" name="Google Shape;84;p5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5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011" name="Shape 1011"/>
        <p:cNvGrpSpPr/>
        <p:nvPr/>
      </p:nvGrpSpPr>
      <p:grpSpPr>
        <a:xfrm>
          <a:off x="0" y="0"/>
          <a:ext cx="0" cy="0"/>
          <a:chOff x="0" y="0"/>
          <a:chExt cx="0" cy="0"/>
        </a:xfrm>
      </p:grpSpPr>
      <p:sp>
        <p:nvSpPr>
          <p:cNvPr id="1012" name="Google Shape;1012;p70"/>
          <p:cNvSpPr txBox="1"/>
          <p:nvPr>
            <p:ph type="title"/>
          </p:nvPr>
        </p:nvSpPr>
        <p:spPr>
          <a:xfrm>
            <a:off x="896100" y="1984450"/>
            <a:ext cx="3457200" cy="1292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2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cxnSp>
        <p:nvCxnSpPr>
          <p:cNvPr id="1013" name="Google Shape;1013;p70"/>
          <p:cNvCxnSpPr/>
          <p:nvPr/>
        </p:nvCxnSpPr>
        <p:spPr>
          <a:xfrm>
            <a:off x="1645925" y="5231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014" name="Google Shape;1014;p70"/>
          <p:cNvCxnSpPr/>
          <p:nvPr/>
        </p:nvCxnSpPr>
        <p:spPr>
          <a:xfrm flipH="1" rot="10800000">
            <a:off x="803050" y="529675"/>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015" name="Google Shape;1015;p70"/>
          <p:cNvCxnSpPr/>
          <p:nvPr/>
        </p:nvCxnSpPr>
        <p:spPr>
          <a:xfrm>
            <a:off x="0" y="6520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016" name="Google Shape;1016;p70"/>
          <p:cNvGrpSpPr/>
          <p:nvPr/>
        </p:nvGrpSpPr>
        <p:grpSpPr>
          <a:xfrm flipH="1">
            <a:off x="499400" y="959675"/>
            <a:ext cx="581800" cy="582350"/>
            <a:chOff x="8064275" y="887850"/>
            <a:chExt cx="581800" cy="582350"/>
          </a:xfrm>
        </p:grpSpPr>
        <p:sp>
          <p:nvSpPr>
            <p:cNvPr id="1017" name="Google Shape;1017;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3" name="Google Shape;1023;p70"/>
          <p:cNvGrpSpPr/>
          <p:nvPr/>
        </p:nvGrpSpPr>
        <p:grpSpPr>
          <a:xfrm flipH="1">
            <a:off x="1500400" y="388100"/>
            <a:ext cx="292025" cy="292575"/>
            <a:chOff x="7353050" y="316275"/>
            <a:chExt cx="292025" cy="292575"/>
          </a:xfrm>
        </p:grpSpPr>
        <p:sp>
          <p:nvSpPr>
            <p:cNvPr id="1024" name="Google Shape;1024;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8" name="Google Shape;1028;p70"/>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70"/>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70"/>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70"/>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70"/>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70"/>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4" name="Google Shape;1034;p70"/>
          <p:cNvGrpSpPr/>
          <p:nvPr/>
        </p:nvGrpSpPr>
        <p:grpSpPr>
          <a:xfrm flipH="1">
            <a:off x="3527112" y="361100"/>
            <a:ext cx="175013" cy="27000"/>
            <a:chOff x="5662375" y="212375"/>
            <a:chExt cx="175013" cy="27000"/>
          </a:xfrm>
        </p:grpSpPr>
        <p:sp>
          <p:nvSpPr>
            <p:cNvPr id="1035" name="Google Shape;1035;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8" name="Google Shape;1038;p70"/>
          <p:cNvGrpSpPr/>
          <p:nvPr/>
        </p:nvGrpSpPr>
        <p:grpSpPr>
          <a:xfrm flipH="1">
            <a:off x="480412" y="242700"/>
            <a:ext cx="175013" cy="27000"/>
            <a:chOff x="5662375" y="212375"/>
            <a:chExt cx="175013" cy="27000"/>
          </a:xfrm>
        </p:grpSpPr>
        <p:sp>
          <p:nvSpPr>
            <p:cNvPr id="1039" name="Google Shape;1039;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2" name="Google Shape;1042;p70"/>
          <p:cNvGrpSpPr/>
          <p:nvPr/>
        </p:nvGrpSpPr>
        <p:grpSpPr>
          <a:xfrm flipH="1">
            <a:off x="901712" y="1653625"/>
            <a:ext cx="175013" cy="27000"/>
            <a:chOff x="5662375" y="212375"/>
            <a:chExt cx="175013" cy="27000"/>
          </a:xfrm>
        </p:grpSpPr>
        <p:sp>
          <p:nvSpPr>
            <p:cNvPr id="1043" name="Google Shape;1043;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046" name="Google Shape;1046;p70"/>
          <p:cNvCxnSpPr/>
          <p:nvPr/>
        </p:nvCxnSpPr>
        <p:spPr>
          <a:xfrm>
            <a:off x="791400" y="4212400"/>
            <a:ext cx="1157100" cy="542700"/>
          </a:xfrm>
          <a:prstGeom prst="straightConnector1">
            <a:avLst/>
          </a:prstGeom>
          <a:noFill/>
          <a:ln cap="flat" cmpd="sng" w="9525">
            <a:solidFill>
              <a:schemeClr val="dk2"/>
            </a:solidFill>
            <a:prstDash val="solid"/>
            <a:round/>
            <a:headEnd len="sm" w="sm" type="none"/>
            <a:tailEnd len="sm" w="sm" type="none"/>
          </a:ln>
        </p:spPr>
      </p:cxnSp>
      <p:cxnSp>
        <p:nvCxnSpPr>
          <p:cNvPr id="1047" name="Google Shape;1047;p70"/>
          <p:cNvCxnSpPr/>
          <p:nvPr/>
        </p:nvCxnSpPr>
        <p:spPr>
          <a:xfrm flipH="1" rot="10800000">
            <a:off x="0" y="4220425"/>
            <a:ext cx="791400" cy="836400"/>
          </a:xfrm>
          <a:prstGeom prst="straightConnector1">
            <a:avLst/>
          </a:prstGeom>
          <a:noFill/>
          <a:ln cap="flat" cmpd="sng" w="9525">
            <a:solidFill>
              <a:schemeClr val="dk2"/>
            </a:solidFill>
            <a:prstDash val="solid"/>
            <a:round/>
            <a:headEnd len="sm" w="sm" type="none"/>
            <a:tailEnd len="sm" w="sm" type="none"/>
          </a:ln>
        </p:spPr>
      </p:cxnSp>
      <p:grpSp>
        <p:nvGrpSpPr>
          <p:cNvPr id="1048" name="Google Shape;1048;p70"/>
          <p:cNvGrpSpPr/>
          <p:nvPr/>
        </p:nvGrpSpPr>
        <p:grpSpPr>
          <a:xfrm rot="10800000">
            <a:off x="499400" y="3940925"/>
            <a:ext cx="581800" cy="582350"/>
            <a:chOff x="8064275" y="887850"/>
            <a:chExt cx="581800" cy="582350"/>
          </a:xfrm>
        </p:grpSpPr>
        <p:sp>
          <p:nvSpPr>
            <p:cNvPr id="1049" name="Google Shape;1049;p7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7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7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7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7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7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5" name="Google Shape;1055;p70"/>
          <p:cNvGrpSpPr/>
          <p:nvPr/>
        </p:nvGrpSpPr>
        <p:grpSpPr>
          <a:xfrm rot="10800000">
            <a:off x="1819575" y="4586750"/>
            <a:ext cx="292025" cy="292575"/>
            <a:chOff x="7353050" y="316275"/>
            <a:chExt cx="292025" cy="292575"/>
          </a:xfrm>
        </p:grpSpPr>
        <p:sp>
          <p:nvSpPr>
            <p:cNvPr id="1056" name="Google Shape;1056;p7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7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7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7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0" name="Google Shape;1060;p70"/>
          <p:cNvGrpSpPr/>
          <p:nvPr/>
        </p:nvGrpSpPr>
        <p:grpSpPr>
          <a:xfrm rot="10800000">
            <a:off x="212525" y="4645550"/>
            <a:ext cx="175000" cy="175000"/>
            <a:chOff x="8792300" y="321275"/>
            <a:chExt cx="175000" cy="175000"/>
          </a:xfrm>
        </p:grpSpPr>
        <p:sp>
          <p:nvSpPr>
            <p:cNvPr id="1061" name="Google Shape;1061;p7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7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7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7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5" name="Google Shape;1065;p70"/>
          <p:cNvGrpSpPr/>
          <p:nvPr/>
        </p:nvGrpSpPr>
        <p:grpSpPr>
          <a:xfrm rot="10800000">
            <a:off x="480412" y="4852325"/>
            <a:ext cx="175013" cy="27000"/>
            <a:chOff x="5662375" y="212375"/>
            <a:chExt cx="175013" cy="27000"/>
          </a:xfrm>
        </p:grpSpPr>
        <p:sp>
          <p:nvSpPr>
            <p:cNvPr id="1066" name="Google Shape;1066;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9" name="Google Shape;1069;p70"/>
          <p:cNvGrpSpPr/>
          <p:nvPr/>
        </p:nvGrpSpPr>
        <p:grpSpPr>
          <a:xfrm rot="10800000">
            <a:off x="1054112" y="3898600"/>
            <a:ext cx="175013" cy="27000"/>
            <a:chOff x="5662375" y="212375"/>
            <a:chExt cx="175013" cy="27000"/>
          </a:xfrm>
        </p:grpSpPr>
        <p:sp>
          <p:nvSpPr>
            <p:cNvPr id="1070" name="Google Shape;1070;p7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7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7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73" name="Shape 1073"/>
        <p:cNvGrpSpPr/>
        <p:nvPr/>
      </p:nvGrpSpPr>
      <p:grpSpPr>
        <a:xfrm>
          <a:off x="0" y="0"/>
          <a:ext cx="0" cy="0"/>
          <a:chOff x="0" y="0"/>
          <a:chExt cx="0" cy="0"/>
        </a:xfrm>
      </p:grpSpPr>
      <p:sp>
        <p:nvSpPr>
          <p:cNvPr id="1074" name="Google Shape;1074;p71"/>
          <p:cNvSpPr txBox="1"/>
          <p:nvPr>
            <p:ph type="title"/>
          </p:nvPr>
        </p:nvSpPr>
        <p:spPr>
          <a:xfrm>
            <a:off x="1807671" y="338325"/>
            <a:ext cx="55287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075" name="Google Shape;1075;p71"/>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076" name="Google Shape;1076;p71"/>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077" name="Google Shape;1077;p71"/>
          <p:cNvSpPr txBox="1"/>
          <p:nvPr>
            <p:ph idx="3" type="subTitle"/>
          </p:nvPr>
        </p:nvSpPr>
        <p:spPr>
          <a:xfrm>
            <a:off x="4956048" y="2221992"/>
            <a:ext cx="2084700" cy="283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078" name="Google Shape;1078;p71"/>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accent1"/>
                </a:solidFill>
                <a:latin typeface="Arial"/>
                <a:ea typeface="Arial"/>
                <a:cs typeface="Arial"/>
                <a:sym typeface="Arial"/>
              </a:defRPr>
            </a:lvl9pPr>
          </a:lstStyle>
          <a:p/>
        </p:txBody>
      </p:sp>
      <p:sp>
        <p:nvSpPr>
          <p:cNvPr id="1079" name="Google Shape;1079;p71"/>
          <p:cNvSpPr txBox="1"/>
          <p:nvPr>
            <p:ph idx="5" type="title"/>
          </p:nvPr>
        </p:nvSpPr>
        <p:spPr>
          <a:xfrm>
            <a:off x="2779776"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80" name="Google Shape;1080;p71"/>
          <p:cNvSpPr txBox="1"/>
          <p:nvPr>
            <p:ph idx="6" type="title"/>
          </p:nvPr>
        </p:nvSpPr>
        <p:spPr>
          <a:xfrm>
            <a:off x="5641848" y="1627632"/>
            <a:ext cx="722400" cy="457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081" name="Google Shape;1081;p71"/>
          <p:cNvGrpSpPr/>
          <p:nvPr/>
        </p:nvGrpSpPr>
        <p:grpSpPr>
          <a:xfrm>
            <a:off x="432850" y="0"/>
            <a:ext cx="8278300" cy="5165700"/>
            <a:chOff x="432850" y="0"/>
            <a:chExt cx="8278300" cy="5165700"/>
          </a:xfrm>
        </p:grpSpPr>
        <p:cxnSp>
          <p:nvCxnSpPr>
            <p:cNvPr id="1082" name="Google Shape;1082;p71"/>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083" name="Google Shape;1083;p71"/>
            <p:cNvGrpSpPr/>
            <p:nvPr/>
          </p:nvGrpSpPr>
          <p:grpSpPr>
            <a:xfrm>
              <a:off x="8129350" y="4292175"/>
              <a:ext cx="581800" cy="582350"/>
              <a:chOff x="8064275" y="887850"/>
              <a:chExt cx="581800" cy="582350"/>
            </a:xfrm>
          </p:grpSpPr>
          <p:sp>
            <p:nvSpPr>
              <p:cNvPr id="1084" name="Google Shape;1084;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0" name="Google Shape;1090;p71"/>
            <p:cNvGrpSpPr/>
            <p:nvPr/>
          </p:nvGrpSpPr>
          <p:grpSpPr>
            <a:xfrm>
              <a:off x="8274238" y="3720600"/>
              <a:ext cx="292025" cy="292575"/>
              <a:chOff x="7353050" y="316275"/>
              <a:chExt cx="292025" cy="292575"/>
            </a:xfrm>
          </p:grpSpPr>
          <p:sp>
            <p:nvSpPr>
              <p:cNvPr id="1091" name="Google Shape;1091;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5" name="Google Shape;1095;p71"/>
            <p:cNvGrpSpPr/>
            <p:nvPr/>
          </p:nvGrpSpPr>
          <p:grpSpPr>
            <a:xfrm>
              <a:off x="8332763" y="3212475"/>
              <a:ext cx="175000" cy="175000"/>
              <a:chOff x="8792300" y="321275"/>
              <a:chExt cx="175000" cy="175000"/>
            </a:xfrm>
          </p:grpSpPr>
          <p:sp>
            <p:nvSpPr>
              <p:cNvPr id="1096" name="Google Shape;1096;p7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00" name="Google Shape;1100;p71"/>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101" name="Google Shape;1101;p71"/>
            <p:cNvGrpSpPr/>
            <p:nvPr/>
          </p:nvGrpSpPr>
          <p:grpSpPr>
            <a:xfrm rot="10800000">
              <a:off x="432850" y="291788"/>
              <a:ext cx="581800" cy="582350"/>
              <a:chOff x="8064275" y="887850"/>
              <a:chExt cx="581800" cy="582350"/>
            </a:xfrm>
          </p:grpSpPr>
          <p:sp>
            <p:nvSpPr>
              <p:cNvPr id="1102" name="Google Shape;1102;p7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7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7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7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8" name="Google Shape;1108;p71"/>
            <p:cNvGrpSpPr/>
            <p:nvPr/>
          </p:nvGrpSpPr>
          <p:grpSpPr>
            <a:xfrm rot="10800000">
              <a:off x="577738" y="1153138"/>
              <a:ext cx="292025" cy="292575"/>
              <a:chOff x="7353050" y="316275"/>
              <a:chExt cx="292025" cy="292575"/>
            </a:xfrm>
          </p:grpSpPr>
          <p:sp>
            <p:nvSpPr>
              <p:cNvPr id="1109" name="Google Shape;1109;p7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7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7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3" name="Google Shape;1113;p71"/>
            <p:cNvGrpSpPr/>
            <p:nvPr/>
          </p:nvGrpSpPr>
          <p:grpSpPr>
            <a:xfrm rot="10800000">
              <a:off x="636238" y="1778838"/>
              <a:ext cx="175000" cy="175000"/>
              <a:chOff x="8792300" y="321275"/>
              <a:chExt cx="175000" cy="175000"/>
            </a:xfrm>
          </p:grpSpPr>
          <p:sp>
            <p:nvSpPr>
              <p:cNvPr id="1114" name="Google Shape;1114;p7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7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7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8" name="Google Shape;1118;p71"/>
            <p:cNvGrpSpPr/>
            <p:nvPr/>
          </p:nvGrpSpPr>
          <p:grpSpPr>
            <a:xfrm>
              <a:off x="432850" y="2003163"/>
              <a:ext cx="175013" cy="27000"/>
              <a:chOff x="5662375" y="212375"/>
              <a:chExt cx="175013" cy="27000"/>
            </a:xfrm>
          </p:grpSpPr>
          <p:sp>
            <p:nvSpPr>
              <p:cNvPr id="1119" name="Google Shape;1119;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2" name="Google Shape;1122;p71"/>
            <p:cNvGrpSpPr/>
            <p:nvPr/>
          </p:nvGrpSpPr>
          <p:grpSpPr>
            <a:xfrm>
              <a:off x="788100" y="208488"/>
              <a:ext cx="175013" cy="27000"/>
              <a:chOff x="5662375" y="212375"/>
              <a:chExt cx="175013" cy="27000"/>
            </a:xfrm>
          </p:grpSpPr>
          <p:sp>
            <p:nvSpPr>
              <p:cNvPr id="1123" name="Google Shape;1123;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6" name="Google Shape;1126;p71"/>
            <p:cNvGrpSpPr/>
            <p:nvPr/>
          </p:nvGrpSpPr>
          <p:grpSpPr>
            <a:xfrm>
              <a:off x="8129350" y="4988725"/>
              <a:ext cx="175013" cy="27000"/>
              <a:chOff x="5662375" y="212375"/>
              <a:chExt cx="175013" cy="27000"/>
            </a:xfrm>
          </p:grpSpPr>
          <p:sp>
            <p:nvSpPr>
              <p:cNvPr id="1127" name="Google Shape;1127;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0" name="Google Shape;1130;p71"/>
            <p:cNvGrpSpPr/>
            <p:nvPr/>
          </p:nvGrpSpPr>
          <p:grpSpPr>
            <a:xfrm>
              <a:off x="8497550" y="3429425"/>
              <a:ext cx="175013" cy="27000"/>
              <a:chOff x="5662375" y="212375"/>
              <a:chExt cx="175013" cy="27000"/>
            </a:xfrm>
          </p:grpSpPr>
          <p:sp>
            <p:nvSpPr>
              <p:cNvPr id="1131" name="Google Shape;1131;p7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7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7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34" name="Google Shape;1134;p71"/>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135" name="Google Shape;1135;p71"/>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136" name="Google Shape;1136;p71"/>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71"/>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71"/>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1"/>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0" name="Shape 1140"/>
        <p:cNvGrpSpPr/>
        <p:nvPr/>
      </p:nvGrpSpPr>
      <p:grpSpPr>
        <a:xfrm>
          <a:off x="0" y="0"/>
          <a:ext cx="0" cy="0"/>
          <a:chOff x="0" y="0"/>
          <a:chExt cx="0" cy="0"/>
        </a:xfrm>
      </p:grpSpPr>
      <p:sp>
        <p:nvSpPr>
          <p:cNvPr id="1141" name="Google Shape;1141;p72"/>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600"/>
              <a:buFont typeface="Barlow Semi Condensed"/>
              <a:buNone/>
              <a:defRPr b="0" i="0" sz="1600" u="none" cap="none" strike="noStrike">
                <a:solidFill>
                  <a:schemeClr val="dk2"/>
                </a:solidFill>
                <a:latin typeface="Barlow Semi Condensed"/>
                <a:ea typeface="Barlow Semi Condensed"/>
                <a:cs typeface="Barlow Semi Condensed"/>
                <a:sym typeface="Barlow Semi Condensed"/>
              </a:defRPr>
            </a:lvl1pPr>
          </a:lstStyle>
          <a:p/>
        </p:txBody>
      </p:sp>
      <p:sp>
        <p:nvSpPr>
          <p:cNvPr id="1142" name="Google Shape;1142;p72"/>
          <p:cNvSpPr txBox="1"/>
          <p:nvPr>
            <p:ph type="title"/>
          </p:nvPr>
        </p:nvSpPr>
        <p:spPr>
          <a:xfrm>
            <a:off x="2100600" y="347472"/>
            <a:ext cx="4947000" cy="585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cxnSp>
        <p:nvCxnSpPr>
          <p:cNvPr id="1143" name="Google Shape;1143;p72"/>
          <p:cNvCxnSpPr/>
          <p:nvPr/>
        </p:nvCxnSpPr>
        <p:spPr>
          <a:xfrm>
            <a:off x="590450" y="4340600"/>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1144" name="Google Shape;1144;p72"/>
          <p:cNvCxnSpPr/>
          <p:nvPr/>
        </p:nvCxnSpPr>
        <p:spPr>
          <a:xfrm flipH="1" rot="10800000">
            <a:off x="7975" y="4332600"/>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1145" name="Google Shape;1145;p72"/>
          <p:cNvGrpSpPr/>
          <p:nvPr/>
        </p:nvGrpSpPr>
        <p:grpSpPr>
          <a:xfrm flipH="1">
            <a:off x="431725" y="4183775"/>
            <a:ext cx="292025" cy="292575"/>
            <a:chOff x="7353050" y="316275"/>
            <a:chExt cx="292025" cy="292575"/>
          </a:xfrm>
        </p:grpSpPr>
        <p:sp>
          <p:nvSpPr>
            <p:cNvPr id="1146" name="Google Shape;1146;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0" name="Google Shape;1150;p72"/>
          <p:cNvGrpSpPr/>
          <p:nvPr/>
        </p:nvGrpSpPr>
        <p:grpSpPr>
          <a:xfrm>
            <a:off x="1646714" y="4616575"/>
            <a:ext cx="293111" cy="293388"/>
            <a:chOff x="3164039" y="430875"/>
            <a:chExt cx="293111" cy="293388"/>
          </a:xfrm>
        </p:grpSpPr>
        <p:sp>
          <p:nvSpPr>
            <p:cNvPr id="1151" name="Google Shape;1151;p7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7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7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7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7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7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157" name="Google Shape;1157;p72"/>
          <p:cNvCxnSpPr/>
          <p:nvPr/>
        </p:nvCxnSpPr>
        <p:spPr>
          <a:xfrm rot="10800000">
            <a:off x="7196975" y="2951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158" name="Google Shape;1158;p72"/>
          <p:cNvCxnSpPr/>
          <p:nvPr/>
        </p:nvCxnSpPr>
        <p:spPr>
          <a:xfrm flipH="1">
            <a:off x="8354075" y="-66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159" name="Google Shape;1159;p72"/>
          <p:cNvGrpSpPr/>
          <p:nvPr/>
        </p:nvGrpSpPr>
        <p:grpSpPr>
          <a:xfrm>
            <a:off x="8064275" y="526925"/>
            <a:ext cx="581800" cy="582350"/>
            <a:chOff x="8064275" y="887850"/>
            <a:chExt cx="581800" cy="582350"/>
          </a:xfrm>
        </p:grpSpPr>
        <p:sp>
          <p:nvSpPr>
            <p:cNvPr id="1160" name="Google Shape;1160;p7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7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7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7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7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7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66" name="Google Shape;1166;p72"/>
          <p:cNvGrpSpPr/>
          <p:nvPr/>
        </p:nvGrpSpPr>
        <p:grpSpPr>
          <a:xfrm>
            <a:off x="7033875" y="170875"/>
            <a:ext cx="292025" cy="292575"/>
            <a:chOff x="7353050" y="316275"/>
            <a:chExt cx="292025" cy="292575"/>
          </a:xfrm>
        </p:grpSpPr>
        <p:sp>
          <p:nvSpPr>
            <p:cNvPr id="1167" name="Google Shape;1167;p7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7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7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7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1" name="Google Shape;1171;p72"/>
          <p:cNvGrpSpPr/>
          <p:nvPr/>
        </p:nvGrpSpPr>
        <p:grpSpPr>
          <a:xfrm>
            <a:off x="8757950" y="229650"/>
            <a:ext cx="175000" cy="175000"/>
            <a:chOff x="8792300" y="321275"/>
            <a:chExt cx="175000" cy="175000"/>
          </a:xfrm>
        </p:grpSpPr>
        <p:sp>
          <p:nvSpPr>
            <p:cNvPr id="1172" name="Google Shape;1172;p7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7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7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6" name="Google Shape;1176;p72"/>
          <p:cNvGrpSpPr/>
          <p:nvPr/>
        </p:nvGrpSpPr>
        <p:grpSpPr>
          <a:xfrm>
            <a:off x="8490050" y="170875"/>
            <a:ext cx="175013" cy="27000"/>
            <a:chOff x="5662375" y="212375"/>
            <a:chExt cx="175013" cy="27000"/>
          </a:xfrm>
        </p:grpSpPr>
        <p:sp>
          <p:nvSpPr>
            <p:cNvPr id="1177" name="Google Shape;1177;p7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7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7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0" name="Google Shape;1180;p72"/>
          <p:cNvGrpSpPr/>
          <p:nvPr/>
        </p:nvGrpSpPr>
        <p:grpSpPr>
          <a:xfrm>
            <a:off x="7916350" y="1124600"/>
            <a:ext cx="175013" cy="27000"/>
            <a:chOff x="5662375" y="212375"/>
            <a:chExt cx="175013" cy="27000"/>
          </a:xfrm>
        </p:grpSpPr>
        <p:sp>
          <p:nvSpPr>
            <p:cNvPr id="1181" name="Google Shape;1181;p7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7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7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184" name="Shape 1184"/>
        <p:cNvGrpSpPr/>
        <p:nvPr/>
      </p:nvGrpSpPr>
      <p:grpSpPr>
        <a:xfrm>
          <a:off x="0" y="0"/>
          <a:ext cx="0" cy="0"/>
          <a:chOff x="0" y="0"/>
          <a:chExt cx="0" cy="0"/>
        </a:xfrm>
      </p:grpSpPr>
      <p:sp>
        <p:nvSpPr>
          <p:cNvPr id="1185" name="Google Shape;1185;p74"/>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186" name="Google Shape;1186;p74"/>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1"/>
              </a:buClr>
              <a:buSzPts val="1400"/>
              <a:buFont typeface="Arial"/>
              <a:buChar char="●"/>
              <a:defRPr b="0" i="0" sz="1200" u="none" cap="none" strike="noStrike">
                <a:solidFill>
                  <a:schemeClr val="dk2"/>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187" name="Google Shape;1187;p74"/>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1188" name="Google Shape;1188;p74"/>
          <p:cNvGrpSpPr/>
          <p:nvPr/>
        </p:nvGrpSpPr>
        <p:grpSpPr>
          <a:xfrm>
            <a:off x="432850" y="0"/>
            <a:ext cx="8278300" cy="5165700"/>
            <a:chOff x="432850" y="0"/>
            <a:chExt cx="8278300" cy="5165700"/>
          </a:xfrm>
        </p:grpSpPr>
        <p:cxnSp>
          <p:nvCxnSpPr>
            <p:cNvPr id="1189" name="Google Shape;1189;p74"/>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90" name="Google Shape;1190;p74"/>
            <p:cNvGrpSpPr/>
            <p:nvPr/>
          </p:nvGrpSpPr>
          <p:grpSpPr>
            <a:xfrm>
              <a:off x="8129350" y="4292175"/>
              <a:ext cx="581800" cy="582350"/>
              <a:chOff x="8064275" y="887850"/>
              <a:chExt cx="581800" cy="582350"/>
            </a:xfrm>
          </p:grpSpPr>
          <p:sp>
            <p:nvSpPr>
              <p:cNvPr id="1191" name="Google Shape;1191;p7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7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7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7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7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7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7" name="Google Shape;1197;p74"/>
            <p:cNvGrpSpPr/>
            <p:nvPr/>
          </p:nvGrpSpPr>
          <p:grpSpPr>
            <a:xfrm>
              <a:off x="8274238" y="3720600"/>
              <a:ext cx="292025" cy="292575"/>
              <a:chOff x="7353050" y="316275"/>
              <a:chExt cx="292025" cy="292575"/>
            </a:xfrm>
          </p:grpSpPr>
          <p:sp>
            <p:nvSpPr>
              <p:cNvPr id="1198" name="Google Shape;1198;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2" name="Google Shape;1202;p74"/>
            <p:cNvGrpSpPr/>
            <p:nvPr/>
          </p:nvGrpSpPr>
          <p:grpSpPr>
            <a:xfrm>
              <a:off x="8332763" y="3212475"/>
              <a:ext cx="175000" cy="175000"/>
              <a:chOff x="8792300" y="321275"/>
              <a:chExt cx="175000" cy="175000"/>
            </a:xfrm>
          </p:grpSpPr>
          <p:sp>
            <p:nvSpPr>
              <p:cNvPr id="1203" name="Google Shape;1203;p7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7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7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7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07" name="Google Shape;1207;p74"/>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208" name="Google Shape;1208;p74"/>
            <p:cNvGrpSpPr/>
            <p:nvPr/>
          </p:nvGrpSpPr>
          <p:grpSpPr>
            <a:xfrm rot="10800000">
              <a:off x="432850" y="291788"/>
              <a:ext cx="581800" cy="582350"/>
              <a:chOff x="8064275" y="887850"/>
              <a:chExt cx="581800" cy="582350"/>
            </a:xfrm>
          </p:grpSpPr>
          <p:sp>
            <p:nvSpPr>
              <p:cNvPr id="1209" name="Google Shape;1209;p7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7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7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7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7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7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5" name="Google Shape;1215;p74"/>
            <p:cNvGrpSpPr/>
            <p:nvPr/>
          </p:nvGrpSpPr>
          <p:grpSpPr>
            <a:xfrm rot="10800000">
              <a:off x="577738" y="1153138"/>
              <a:ext cx="292025" cy="292575"/>
              <a:chOff x="7353050" y="316275"/>
              <a:chExt cx="292025" cy="292575"/>
            </a:xfrm>
          </p:grpSpPr>
          <p:sp>
            <p:nvSpPr>
              <p:cNvPr id="1216" name="Google Shape;1216;p7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7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7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7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0" name="Google Shape;1220;p74"/>
            <p:cNvGrpSpPr/>
            <p:nvPr/>
          </p:nvGrpSpPr>
          <p:grpSpPr>
            <a:xfrm rot="10800000">
              <a:off x="636238" y="1778838"/>
              <a:ext cx="175000" cy="175000"/>
              <a:chOff x="8792300" y="321275"/>
              <a:chExt cx="175000" cy="175000"/>
            </a:xfrm>
          </p:grpSpPr>
          <p:sp>
            <p:nvSpPr>
              <p:cNvPr id="1221" name="Google Shape;1221;p7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7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7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5" name="Google Shape;1225;p74"/>
            <p:cNvGrpSpPr/>
            <p:nvPr/>
          </p:nvGrpSpPr>
          <p:grpSpPr>
            <a:xfrm>
              <a:off x="432850" y="2003163"/>
              <a:ext cx="175013" cy="27000"/>
              <a:chOff x="5662375" y="212375"/>
              <a:chExt cx="175013" cy="27000"/>
            </a:xfrm>
          </p:grpSpPr>
          <p:sp>
            <p:nvSpPr>
              <p:cNvPr id="1226" name="Google Shape;1226;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9" name="Google Shape;1229;p74"/>
            <p:cNvGrpSpPr/>
            <p:nvPr/>
          </p:nvGrpSpPr>
          <p:grpSpPr>
            <a:xfrm>
              <a:off x="788100" y="208488"/>
              <a:ext cx="175013" cy="27000"/>
              <a:chOff x="5662375" y="212375"/>
              <a:chExt cx="175013" cy="27000"/>
            </a:xfrm>
          </p:grpSpPr>
          <p:sp>
            <p:nvSpPr>
              <p:cNvPr id="1230" name="Google Shape;1230;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3" name="Google Shape;1233;p74"/>
            <p:cNvGrpSpPr/>
            <p:nvPr/>
          </p:nvGrpSpPr>
          <p:grpSpPr>
            <a:xfrm>
              <a:off x="8129350" y="4988725"/>
              <a:ext cx="175013" cy="27000"/>
              <a:chOff x="5662375" y="212375"/>
              <a:chExt cx="175013" cy="27000"/>
            </a:xfrm>
          </p:grpSpPr>
          <p:sp>
            <p:nvSpPr>
              <p:cNvPr id="1234" name="Google Shape;1234;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7" name="Google Shape;1237;p74"/>
            <p:cNvGrpSpPr/>
            <p:nvPr/>
          </p:nvGrpSpPr>
          <p:grpSpPr>
            <a:xfrm>
              <a:off x="8497550" y="3429425"/>
              <a:ext cx="175013" cy="27000"/>
              <a:chOff x="5662375" y="212375"/>
              <a:chExt cx="175013" cy="27000"/>
            </a:xfrm>
          </p:grpSpPr>
          <p:sp>
            <p:nvSpPr>
              <p:cNvPr id="1238" name="Google Shape;1238;p7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7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7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41" name="Google Shape;1241;p74"/>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242" name="Google Shape;1242;p74"/>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243" name="Google Shape;1243;p7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7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7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7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1247" name="Shape 1247"/>
        <p:cNvGrpSpPr/>
        <p:nvPr/>
      </p:nvGrpSpPr>
      <p:grpSpPr>
        <a:xfrm>
          <a:off x="0" y="0"/>
          <a:ext cx="0" cy="0"/>
          <a:chOff x="0" y="0"/>
          <a:chExt cx="0" cy="0"/>
        </a:xfrm>
      </p:grpSpPr>
      <p:sp>
        <p:nvSpPr>
          <p:cNvPr id="1248" name="Google Shape;1248;p73"/>
          <p:cNvSpPr txBox="1"/>
          <p:nvPr>
            <p:ph type="title"/>
          </p:nvPr>
        </p:nvSpPr>
        <p:spPr>
          <a:xfrm>
            <a:off x="2105425" y="384048"/>
            <a:ext cx="4937700" cy="107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4800"/>
            </a:lvl1pPr>
            <a:lvl2pPr lvl="1" algn="l">
              <a:lnSpc>
                <a:spcPct val="100000"/>
              </a:lnSpc>
              <a:spcBef>
                <a:spcPts val="0"/>
              </a:spcBef>
              <a:spcAft>
                <a:spcPts val="0"/>
              </a:spcAft>
              <a:buSzPts val="2800"/>
              <a:buNone/>
              <a:defRPr sz="4800"/>
            </a:lvl2pPr>
            <a:lvl3pPr lvl="2" algn="l">
              <a:lnSpc>
                <a:spcPct val="100000"/>
              </a:lnSpc>
              <a:spcBef>
                <a:spcPts val="0"/>
              </a:spcBef>
              <a:spcAft>
                <a:spcPts val="0"/>
              </a:spcAft>
              <a:buSzPts val="2800"/>
              <a:buNone/>
              <a:defRPr sz="4800"/>
            </a:lvl3pPr>
            <a:lvl4pPr lvl="3" algn="l">
              <a:lnSpc>
                <a:spcPct val="100000"/>
              </a:lnSpc>
              <a:spcBef>
                <a:spcPts val="0"/>
              </a:spcBef>
              <a:spcAft>
                <a:spcPts val="0"/>
              </a:spcAft>
              <a:buSzPts val="2800"/>
              <a:buNone/>
              <a:defRPr sz="4800"/>
            </a:lvl4pPr>
            <a:lvl5pPr lvl="4" algn="l">
              <a:lnSpc>
                <a:spcPct val="100000"/>
              </a:lnSpc>
              <a:spcBef>
                <a:spcPts val="0"/>
              </a:spcBef>
              <a:spcAft>
                <a:spcPts val="0"/>
              </a:spcAft>
              <a:buSzPts val="2800"/>
              <a:buNone/>
              <a:defRPr sz="4800"/>
            </a:lvl5pPr>
            <a:lvl6pPr lvl="5" algn="l">
              <a:lnSpc>
                <a:spcPct val="100000"/>
              </a:lnSpc>
              <a:spcBef>
                <a:spcPts val="0"/>
              </a:spcBef>
              <a:spcAft>
                <a:spcPts val="0"/>
              </a:spcAft>
              <a:buSzPts val="2800"/>
              <a:buNone/>
              <a:defRPr sz="4800"/>
            </a:lvl6pPr>
            <a:lvl7pPr lvl="6" algn="l">
              <a:lnSpc>
                <a:spcPct val="100000"/>
              </a:lnSpc>
              <a:spcBef>
                <a:spcPts val="0"/>
              </a:spcBef>
              <a:spcAft>
                <a:spcPts val="0"/>
              </a:spcAft>
              <a:buSzPts val="2800"/>
              <a:buNone/>
              <a:defRPr sz="4800"/>
            </a:lvl7pPr>
            <a:lvl8pPr lvl="7" algn="l">
              <a:lnSpc>
                <a:spcPct val="100000"/>
              </a:lnSpc>
              <a:spcBef>
                <a:spcPts val="0"/>
              </a:spcBef>
              <a:spcAft>
                <a:spcPts val="0"/>
              </a:spcAft>
              <a:buSzPts val="2800"/>
              <a:buNone/>
              <a:defRPr sz="4800"/>
            </a:lvl8pPr>
            <a:lvl9pPr lvl="8" algn="l">
              <a:lnSpc>
                <a:spcPct val="100000"/>
              </a:lnSpc>
              <a:spcBef>
                <a:spcPts val="0"/>
              </a:spcBef>
              <a:spcAft>
                <a:spcPts val="0"/>
              </a:spcAft>
              <a:buSzPts val="2800"/>
              <a:buNone/>
              <a:defRPr sz="4800"/>
            </a:lvl9pPr>
          </a:lstStyle>
          <a:p/>
        </p:txBody>
      </p:sp>
      <p:sp>
        <p:nvSpPr>
          <p:cNvPr id="1249" name="Google Shape;1249;p73"/>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Barlow Semi Condensed"/>
                <a:ea typeface="Barlow Semi Condensed"/>
                <a:cs typeface="Barlow Semi Condensed"/>
                <a:sym typeface="Barlow Semi Condensed"/>
              </a:defRPr>
            </a:lvl9pPr>
          </a:lstStyle>
          <a:p/>
        </p:txBody>
      </p:sp>
      <p:sp>
        <p:nvSpPr>
          <p:cNvPr id="1250" name="Google Shape;1250;p73"/>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0" i="0" lang="en" sz="1100" u="none" cap="none" strike="noStrike">
                <a:solidFill>
                  <a:schemeClr val="accent1"/>
                </a:solidFill>
                <a:latin typeface="Barlow Semi Condensed Medium"/>
                <a:ea typeface="Barlow Semi Condensed Medium"/>
                <a:cs typeface="Barlow Semi Condensed Medium"/>
                <a:sym typeface="Barlow Semi Condensed Medium"/>
              </a:rPr>
              <a:t>CREDITS:</a:t>
            </a:r>
            <a:r>
              <a:rPr b="0" i="0" lang="en" sz="1100" u="none" cap="none" strike="noStrike">
                <a:solidFill>
                  <a:schemeClr val="dk2"/>
                </a:solidFill>
                <a:latin typeface="Barlow Semi Condensed"/>
                <a:ea typeface="Barlow Semi Condensed"/>
                <a:cs typeface="Barlow Semi Condensed"/>
                <a:sym typeface="Barlow Semi Condensed"/>
              </a:rPr>
              <a:t> This presentation template was created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b="0" i="0" lang="en" sz="1100" u="none" cap="none" strike="noStrike">
                <a:solidFill>
                  <a:schemeClr val="dk2"/>
                </a:solidFill>
                <a:latin typeface="Barlow Semi Condensed"/>
                <a:ea typeface="Barlow Semi Condensed"/>
                <a:cs typeface="Barlow Semi Condensed"/>
                <a:sym typeface="Barlow Semi Condensed"/>
              </a:rPr>
              <a:t>, including icons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b="0" i="0" lang="en" sz="1100" u="none" cap="none" strike="noStrike">
                <a:solidFill>
                  <a:schemeClr val="dk2"/>
                </a:solidFill>
                <a:latin typeface="Barlow Semi Condensed"/>
                <a:ea typeface="Barlow Semi Condensed"/>
                <a:cs typeface="Barlow Semi Condensed"/>
                <a:sym typeface="Barlow Semi Condensed"/>
              </a:rPr>
              <a:t>, infographics &amp; images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b="0" i="0" lang="en" sz="1100" u="none" cap="none" strike="noStrike">
                <a:solidFill>
                  <a:schemeClr val="dk2"/>
                </a:solidFill>
                <a:latin typeface="Barlow Semi Condensed"/>
                <a:ea typeface="Barlow Semi Condensed"/>
                <a:cs typeface="Barlow Semi Condensed"/>
                <a:sym typeface="Barlow Semi Condensed"/>
              </a:rPr>
              <a:t> and illustrations by </a:t>
            </a:r>
            <a:r>
              <a:rPr b="0" i="0" lang="en" sz="1100" u="none" cap="none" strike="noStrike">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b="0" i="0" sz="1400" u="none" cap="none" strike="noStrike">
              <a:solidFill>
                <a:schemeClr val="dk2"/>
              </a:solidFill>
              <a:latin typeface="Barlow Semi Condensed Medium"/>
              <a:ea typeface="Barlow Semi Condensed Medium"/>
              <a:cs typeface="Barlow Semi Condensed Medium"/>
              <a:sym typeface="Barlow Semi Condensed Medium"/>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2"/>
              </a:solidFill>
              <a:latin typeface="Barlow Semi Condensed"/>
              <a:ea typeface="Barlow Semi Condensed"/>
              <a:cs typeface="Barlow Semi Condensed"/>
              <a:sym typeface="Barlow Semi Condensed"/>
            </a:endParaRPr>
          </a:p>
        </p:txBody>
      </p:sp>
      <p:cxnSp>
        <p:nvCxnSpPr>
          <p:cNvPr id="1251" name="Google Shape;1251;p73"/>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252" name="Google Shape;1252;p73"/>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253" name="Google Shape;1253;p73"/>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254" name="Google Shape;1254;p73"/>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255" name="Google Shape;1255;p73"/>
          <p:cNvGrpSpPr/>
          <p:nvPr/>
        </p:nvGrpSpPr>
        <p:grpSpPr>
          <a:xfrm flipH="1" rot="5400000">
            <a:off x="7407333" y="1284925"/>
            <a:ext cx="581800" cy="582350"/>
            <a:chOff x="8064275" y="887850"/>
            <a:chExt cx="581800" cy="582350"/>
          </a:xfrm>
        </p:grpSpPr>
        <p:sp>
          <p:nvSpPr>
            <p:cNvPr id="1256" name="Google Shape;1256;p7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7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7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7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7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7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2" name="Google Shape;1262;p73"/>
          <p:cNvGrpSpPr/>
          <p:nvPr/>
        </p:nvGrpSpPr>
        <p:grpSpPr>
          <a:xfrm flipH="1" rot="5400000">
            <a:off x="7869720" y="2754200"/>
            <a:ext cx="292025" cy="292575"/>
            <a:chOff x="7353050" y="316275"/>
            <a:chExt cx="292025" cy="292575"/>
          </a:xfrm>
        </p:grpSpPr>
        <p:sp>
          <p:nvSpPr>
            <p:cNvPr id="1263" name="Google Shape;1263;p7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7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7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7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7" name="Google Shape;1267;p73"/>
          <p:cNvGrpSpPr/>
          <p:nvPr/>
        </p:nvGrpSpPr>
        <p:grpSpPr>
          <a:xfrm flipH="1" rot="5400000">
            <a:off x="8012458" y="178175"/>
            <a:ext cx="175000" cy="175000"/>
            <a:chOff x="8792300" y="321275"/>
            <a:chExt cx="175000" cy="175000"/>
          </a:xfrm>
        </p:grpSpPr>
        <p:sp>
          <p:nvSpPr>
            <p:cNvPr id="1268" name="Google Shape;1268;p7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7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7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7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2" name="Google Shape;1272;p73"/>
          <p:cNvGrpSpPr/>
          <p:nvPr/>
        </p:nvGrpSpPr>
        <p:grpSpPr>
          <a:xfrm rot="5400000">
            <a:off x="7551683" y="3879926"/>
            <a:ext cx="293111" cy="293388"/>
            <a:chOff x="3164039" y="430875"/>
            <a:chExt cx="293111" cy="293388"/>
          </a:xfrm>
        </p:grpSpPr>
        <p:sp>
          <p:nvSpPr>
            <p:cNvPr id="1273" name="Google Shape;1273;p7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7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7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7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7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7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79" name="Google Shape;1279;p73"/>
          <p:cNvGrpSpPr/>
          <p:nvPr/>
        </p:nvGrpSpPr>
        <p:grpSpPr>
          <a:xfrm flipH="1" rot="5400000">
            <a:off x="8259052" y="323144"/>
            <a:ext cx="175013" cy="27000"/>
            <a:chOff x="5662375" y="212375"/>
            <a:chExt cx="175013" cy="27000"/>
          </a:xfrm>
        </p:grpSpPr>
        <p:sp>
          <p:nvSpPr>
            <p:cNvPr id="1280" name="Google Shape;1280;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83" name="Google Shape;1283;p73"/>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284" name="Google Shape;1284;p73"/>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285" name="Google Shape;1285;p73"/>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286" name="Google Shape;1286;p73"/>
          <p:cNvGrpSpPr/>
          <p:nvPr/>
        </p:nvGrpSpPr>
        <p:grpSpPr>
          <a:xfrm rot="5400000">
            <a:off x="621475" y="4062025"/>
            <a:ext cx="581800" cy="582350"/>
            <a:chOff x="8064275" y="887850"/>
            <a:chExt cx="581800" cy="582350"/>
          </a:xfrm>
        </p:grpSpPr>
        <p:sp>
          <p:nvSpPr>
            <p:cNvPr id="1287" name="Google Shape;1287;p7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7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7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7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7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7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3" name="Google Shape;1293;p73"/>
          <p:cNvGrpSpPr/>
          <p:nvPr/>
        </p:nvGrpSpPr>
        <p:grpSpPr>
          <a:xfrm rot="5400000">
            <a:off x="1482825" y="3350800"/>
            <a:ext cx="292025" cy="292575"/>
            <a:chOff x="7353050" y="316275"/>
            <a:chExt cx="292025" cy="292575"/>
          </a:xfrm>
        </p:grpSpPr>
        <p:sp>
          <p:nvSpPr>
            <p:cNvPr id="1294" name="Google Shape;1294;p7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7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7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7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98" name="Google Shape;1298;p73"/>
          <p:cNvGrpSpPr/>
          <p:nvPr/>
        </p:nvGrpSpPr>
        <p:grpSpPr>
          <a:xfrm rot="5400000">
            <a:off x="1595125" y="4790325"/>
            <a:ext cx="175000" cy="175000"/>
            <a:chOff x="8792300" y="321275"/>
            <a:chExt cx="175000" cy="175000"/>
          </a:xfrm>
        </p:grpSpPr>
        <p:sp>
          <p:nvSpPr>
            <p:cNvPr id="1299" name="Google Shape;1299;p7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7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7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7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3" name="Google Shape;1303;p73"/>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73"/>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73"/>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73"/>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73"/>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73"/>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9" name="Google Shape;1309;p73"/>
          <p:cNvGrpSpPr/>
          <p:nvPr/>
        </p:nvGrpSpPr>
        <p:grpSpPr>
          <a:xfrm rot="5400000">
            <a:off x="1701119" y="1515381"/>
            <a:ext cx="175013" cy="27000"/>
            <a:chOff x="5662375" y="212375"/>
            <a:chExt cx="175013" cy="27000"/>
          </a:xfrm>
        </p:grpSpPr>
        <p:sp>
          <p:nvSpPr>
            <p:cNvPr id="1310" name="Google Shape;1310;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3" name="Google Shape;1313;p73"/>
          <p:cNvGrpSpPr/>
          <p:nvPr/>
        </p:nvGrpSpPr>
        <p:grpSpPr>
          <a:xfrm rot="5400000">
            <a:off x="1819519" y="4562081"/>
            <a:ext cx="175013" cy="27000"/>
            <a:chOff x="5662375" y="212375"/>
            <a:chExt cx="175013" cy="27000"/>
          </a:xfrm>
        </p:grpSpPr>
        <p:sp>
          <p:nvSpPr>
            <p:cNvPr id="1314" name="Google Shape;1314;p73"/>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73"/>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73"/>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7" name="Google Shape;1317;p73"/>
          <p:cNvGrpSpPr/>
          <p:nvPr/>
        </p:nvGrpSpPr>
        <p:grpSpPr>
          <a:xfrm rot="5400000">
            <a:off x="408594" y="4140781"/>
            <a:ext cx="175013" cy="27000"/>
            <a:chOff x="5662375" y="212375"/>
            <a:chExt cx="175013" cy="27000"/>
          </a:xfrm>
        </p:grpSpPr>
        <p:sp>
          <p:nvSpPr>
            <p:cNvPr id="1318" name="Google Shape;1318;p73"/>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73"/>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73"/>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1321" name="Shape 1321"/>
        <p:cNvGrpSpPr/>
        <p:nvPr/>
      </p:nvGrpSpPr>
      <p:grpSpPr>
        <a:xfrm>
          <a:off x="0" y="0"/>
          <a:ext cx="0" cy="0"/>
          <a:chOff x="0" y="0"/>
          <a:chExt cx="0" cy="0"/>
        </a:xfrm>
      </p:grpSpPr>
      <p:sp>
        <p:nvSpPr>
          <p:cNvPr id="1322" name="Google Shape;1322;p61"/>
          <p:cNvSpPr txBox="1"/>
          <p:nvPr>
            <p:ph type="title"/>
          </p:nvPr>
        </p:nvSpPr>
        <p:spPr>
          <a:xfrm>
            <a:off x="2825496" y="704088"/>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1323" name="Google Shape;1323;p61"/>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24" name="Google Shape;1324;p61"/>
          <p:cNvSpPr txBox="1"/>
          <p:nvPr>
            <p:ph idx="2" type="title"/>
          </p:nvPr>
        </p:nvSpPr>
        <p:spPr>
          <a:xfrm>
            <a:off x="2825496" y="218541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1325" name="Google Shape;1325;p61"/>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sp>
        <p:nvSpPr>
          <p:cNvPr id="1326" name="Google Shape;1326;p61"/>
          <p:cNvSpPr txBox="1"/>
          <p:nvPr>
            <p:ph idx="4" type="title"/>
          </p:nvPr>
        </p:nvSpPr>
        <p:spPr>
          <a:xfrm>
            <a:off x="2825496" y="3648456"/>
            <a:ext cx="3483900" cy="567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1"/>
              </a:buClr>
              <a:buSzPts val="3600"/>
              <a:buNone/>
              <a:defRPr sz="3600">
                <a:solidFill>
                  <a:schemeClr val="accent1"/>
                </a:solidFill>
              </a:defRPr>
            </a:lvl1pPr>
            <a:lvl2pPr lvl="1" algn="ctr">
              <a:lnSpc>
                <a:spcPct val="100000"/>
              </a:lnSpc>
              <a:spcBef>
                <a:spcPts val="0"/>
              </a:spcBef>
              <a:spcAft>
                <a:spcPts val="0"/>
              </a:spcAft>
              <a:buClr>
                <a:schemeClr val="accent1"/>
              </a:buClr>
              <a:buSzPts val="3600"/>
              <a:buNone/>
              <a:defRPr sz="3600">
                <a:solidFill>
                  <a:schemeClr val="accent1"/>
                </a:solidFill>
              </a:defRPr>
            </a:lvl2pPr>
            <a:lvl3pPr lvl="2" algn="ctr">
              <a:lnSpc>
                <a:spcPct val="100000"/>
              </a:lnSpc>
              <a:spcBef>
                <a:spcPts val="0"/>
              </a:spcBef>
              <a:spcAft>
                <a:spcPts val="0"/>
              </a:spcAft>
              <a:buClr>
                <a:schemeClr val="accent1"/>
              </a:buClr>
              <a:buSzPts val="3600"/>
              <a:buNone/>
              <a:defRPr sz="3600">
                <a:solidFill>
                  <a:schemeClr val="accent1"/>
                </a:solidFill>
              </a:defRPr>
            </a:lvl3pPr>
            <a:lvl4pPr lvl="3" algn="ctr">
              <a:lnSpc>
                <a:spcPct val="100000"/>
              </a:lnSpc>
              <a:spcBef>
                <a:spcPts val="0"/>
              </a:spcBef>
              <a:spcAft>
                <a:spcPts val="0"/>
              </a:spcAft>
              <a:buClr>
                <a:schemeClr val="accent1"/>
              </a:buClr>
              <a:buSzPts val="3600"/>
              <a:buNone/>
              <a:defRPr sz="3600">
                <a:solidFill>
                  <a:schemeClr val="accent1"/>
                </a:solidFill>
              </a:defRPr>
            </a:lvl4pPr>
            <a:lvl5pPr lvl="4" algn="ctr">
              <a:lnSpc>
                <a:spcPct val="100000"/>
              </a:lnSpc>
              <a:spcBef>
                <a:spcPts val="0"/>
              </a:spcBef>
              <a:spcAft>
                <a:spcPts val="0"/>
              </a:spcAft>
              <a:buClr>
                <a:schemeClr val="accent1"/>
              </a:buClr>
              <a:buSzPts val="3600"/>
              <a:buNone/>
              <a:defRPr sz="3600">
                <a:solidFill>
                  <a:schemeClr val="accent1"/>
                </a:solidFill>
              </a:defRPr>
            </a:lvl5pPr>
            <a:lvl6pPr lvl="5" algn="ctr">
              <a:lnSpc>
                <a:spcPct val="100000"/>
              </a:lnSpc>
              <a:spcBef>
                <a:spcPts val="0"/>
              </a:spcBef>
              <a:spcAft>
                <a:spcPts val="0"/>
              </a:spcAft>
              <a:buClr>
                <a:schemeClr val="accent1"/>
              </a:buClr>
              <a:buSzPts val="3600"/>
              <a:buNone/>
              <a:defRPr sz="3600">
                <a:solidFill>
                  <a:schemeClr val="accent1"/>
                </a:solidFill>
              </a:defRPr>
            </a:lvl6pPr>
            <a:lvl7pPr lvl="6" algn="ctr">
              <a:lnSpc>
                <a:spcPct val="100000"/>
              </a:lnSpc>
              <a:spcBef>
                <a:spcPts val="0"/>
              </a:spcBef>
              <a:spcAft>
                <a:spcPts val="0"/>
              </a:spcAft>
              <a:buClr>
                <a:schemeClr val="accent1"/>
              </a:buClr>
              <a:buSzPts val="3600"/>
              <a:buNone/>
              <a:defRPr sz="3600">
                <a:solidFill>
                  <a:schemeClr val="accent1"/>
                </a:solidFill>
              </a:defRPr>
            </a:lvl7pPr>
            <a:lvl8pPr lvl="7" algn="ctr">
              <a:lnSpc>
                <a:spcPct val="100000"/>
              </a:lnSpc>
              <a:spcBef>
                <a:spcPts val="0"/>
              </a:spcBef>
              <a:spcAft>
                <a:spcPts val="0"/>
              </a:spcAft>
              <a:buClr>
                <a:schemeClr val="accent1"/>
              </a:buClr>
              <a:buSzPts val="3600"/>
              <a:buNone/>
              <a:defRPr sz="3600">
                <a:solidFill>
                  <a:schemeClr val="accent1"/>
                </a:solidFill>
              </a:defRPr>
            </a:lvl8pPr>
            <a:lvl9pPr lvl="8" algn="ctr">
              <a:lnSpc>
                <a:spcPct val="100000"/>
              </a:lnSpc>
              <a:spcBef>
                <a:spcPts val="0"/>
              </a:spcBef>
              <a:spcAft>
                <a:spcPts val="0"/>
              </a:spcAft>
              <a:buClr>
                <a:schemeClr val="accent1"/>
              </a:buClr>
              <a:buSzPts val="3600"/>
              <a:buNone/>
              <a:defRPr sz="3600">
                <a:solidFill>
                  <a:schemeClr val="accent1"/>
                </a:solidFill>
              </a:defRPr>
            </a:lvl9pPr>
          </a:lstStyle>
          <a:p/>
        </p:txBody>
      </p:sp>
      <p:sp>
        <p:nvSpPr>
          <p:cNvPr id="1327" name="Google Shape;1327;p61"/>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1328" name="Google Shape;1328;p61"/>
          <p:cNvCxnSpPr/>
          <p:nvPr/>
        </p:nvCxnSpPr>
        <p:spPr>
          <a:xfrm rot="5400000">
            <a:off x="7269708" y="3324550"/>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329" name="Google Shape;1329;p61"/>
          <p:cNvCxnSpPr/>
          <p:nvPr/>
        </p:nvCxnSpPr>
        <p:spPr>
          <a:xfrm flipH="1" rot="-5400000">
            <a:off x="7181408" y="2082400"/>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330" name="Google Shape;1330;p61"/>
          <p:cNvCxnSpPr/>
          <p:nvPr/>
        </p:nvCxnSpPr>
        <p:spPr>
          <a:xfrm rot="5400000">
            <a:off x="7232433" y="736375"/>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331" name="Google Shape;1331;p61"/>
          <p:cNvCxnSpPr/>
          <p:nvPr/>
        </p:nvCxnSpPr>
        <p:spPr>
          <a:xfrm rot="5400000">
            <a:off x="8168433" y="-6660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332" name="Google Shape;1332;p61"/>
          <p:cNvGrpSpPr/>
          <p:nvPr/>
        </p:nvGrpSpPr>
        <p:grpSpPr>
          <a:xfrm flipH="1" rot="5400000">
            <a:off x="7407333" y="1284925"/>
            <a:ext cx="581800" cy="582350"/>
            <a:chOff x="8064275" y="887850"/>
            <a:chExt cx="581800" cy="582350"/>
          </a:xfrm>
        </p:grpSpPr>
        <p:sp>
          <p:nvSpPr>
            <p:cNvPr id="1333" name="Google Shape;1333;p6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6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6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6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6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6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9" name="Google Shape;1339;p61"/>
          <p:cNvGrpSpPr/>
          <p:nvPr/>
        </p:nvGrpSpPr>
        <p:grpSpPr>
          <a:xfrm flipH="1" rot="5400000">
            <a:off x="7869720" y="2754200"/>
            <a:ext cx="292025" cy="292575"/>
            <a:chOff x="7353050" y="316275"/>
            <a:chExt cx="292025" cy="292575"/>
          </a:xfrm>
        </p:grpSpPr>
        <p:sp>
          <p:nvSpPr>
            <p:cNvPr id="1340" name="Google Shape;1340;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4" name="Google Shape;1344;p61"/>
          <p:cNvGrpSpPr/>
          <p:nvPr/>
        </p:nvGrpSpPr>
        <p:grpSpPr>
          <a:xfrm flipH="1" rot="5400000">
            <a:off x="8012458" y="178175"/>
            <a:ext cx="175000" cy="175000"/>
            <a:chOff x="8792300" y="321275"/>
            <a:chExt cx="175000" cy="175000"/>
          </a:xfrm>
        </p:grpSpPr>
        <p:sp>
          <p:nvSpPr>
            <p:cNvPr id="1345" name="Google Shape;1345;p6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6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6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6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9" name="Google Shape;1349;p61"/>
          <p:cNvGrpSpPr/>
          <p:nvPr/>
        </p:nvGrpSpPr>
        <p:grpSpPr>
          <a:xfrm rot="5400000">
            <a:off x="7551683" y="3879926"/>
            <a:ext cx="293111" cy="293388"/>
            <a:chOff x="3164039" y="430875"/>
            <a:chExt cx="293111" cy="293388"/>
          </a:xfrm>
        </p:grpSpPr>
        <p:sp>
          <p:nvSpPr>
            <p:cNvPr id="1350" name="Google Shape;1350;p6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6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6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6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6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6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6" name="Google Shape;1356;p61"/>
          <p:cNvGrpSpPr/>
          <p:nvPr/>
        </p:nvGrpSpPr>
        <p:grpSpPr>
          <a:xfrm flipH="1" rot="5400000">
            <a:off x="8259052" y="323144"/>
            <a:ext cx="175013" cy="27000"/>
            <a:chOff x="5662375" y="212375"/>
            <a:chExt cx="175013" cy="27000"/>
          </a:xfrm>
        </p:grpSpPr>
        <p:sp>
          <p:nvSpPr>
            <p:cNvPr id="1357" name="Google Shape;1357;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360" name="Google Shape;1360;p61"/>
          <p:cNvCxnSpPr/>
          <p:nvPr/>
        </p:nvCxnSpPr>
        <p:spPr>
          <a:xfrm flipH="1" rot="5400000">
            <a:off x="740850" y="2598325"/>
            <a:ext cx="1672500" cy="126000"/>
          </a:xfrm>
          <a:prstGeom prst="straightConnector1">
            <a:avLst/>
          </a:prstGeom>
          <a:noFill/>
          <a:ln cap="flat" cmpd="sng" w="9525">
            <a:solidFill>
              <a:schemeClr val="dk2"/>
            </a:solidFill>
            <a:prstDash val="solid"/>
            <a:round/>
            <a:headEnd len="sm" w="sm" type="none"/>
            <a:tailEnd len="sm" w="sm" type="none"/>
          </a:ln>
        </p:spPr>
      </p:cxnSp>
      <p:cxnSp>
        <p:nvCxnSpPr>
          <p:cNvPr id="1361" name="Google Shape;1361;p61"/>
          <p:cNvCxnSpPr/>
          <p:nvPr/>
        </p:nvCxnSpPr>
        <p:spPr>
          <a:xfrm rot="-5400000">
            <a:off x="847100" y="355400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362" name="Google Shape;1362;p61"/>
          <p:cNvCxnSpPr/>
          <p:nvPr/>
        </p:nvCxnSpPr>
        <p:spPr>
          <a:xfrm flipH="1" rot="5400000">
            <a:off x="1105775" y="4151250"/>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363" name="Google Shape;1363;p61"/>
          <p:cNvGrpSpPr/>
          <p:nvPr/>
        </p:nvGrpSpPr>
        <p:grpSpPr>
          <a:xfrm rot="5400000">
            <a:off x="621475" y="4062025"/>
            <a:ext cx="581800" cy="582350"/>
            <a:chOff x="8064275" y="887850"/>
            <a:chExt cx="581800" cy="582350"/>
          </a:xfrm>
        </p:grpSpPr>
        <p:sp>
          <p:nvSpPr>
            <p:cNvPr id="1364" name="Google Shape;1364;p6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6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6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6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6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6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0" name="Google Shape;1370;p61"/>
          <p:cNvGrpSpPr/>
          <p:nvPr/>
        </p:nvGrpSpPr>
        <p:grpSpPr>
          <a:xfrm rot="5400000">
            <a:off x="1482825" y="3350800"/>
            <a:ext cx="292025" cy="292575"/>
            <a:chOff x="7353050" y="316275"/>
            <a:chExt cx="292025" cy="292575"/>
          </a:xfrm>
        </p:grpSpPr>
        <p:sp>
          <p:nvSpPr>
            <p:cNvPr id="1371" name="Google Shape;1371;p6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6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6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6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5" name="Google Shape;1375;p61"/>
          <p:cNvGrpSpPr/>
          <p:nvPr/>
        </p:nvGrpSpPr>
        <p:grpSpPr>
          <a:xfrm rot="5400000">
            <a:off x="1595125" y="4790325"/>
            <a:ext cx="175000" cy="175000"/>
            <a:chOff x="8792300" y="321275"/>
            <a:chExt cx="175000" cy="175000"/>
          </a:xfrm>
        </p:grpSpPr>
        <p:sp>
          <p:nvSpPr>
            <p:cNvPr id="1376" name="Google Shape;1376;p6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6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6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6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0" name="Google Shape;1380;p6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6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6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6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6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6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6" name="Google Shape;1386;p61"/>
          <p:cNvGrpSpPr/>
          <p:nvPr/>
        </p:nvGrpSpPr>
        <p:grpSpPr>
          <a:xfrm rot="5400000">
            <a:off x="1701119" y="1515381"/>
            <a:ext cx="175013" cy="27000"/>
            <a:chOff x="5662375" y="212375"/>
            <a:chExt cx="175013" cy="27000"/>
          </a:xfrm>
        </p:grpSpPr>
        <p:sp>
          <p:nvSpPr>
            <p:cNvPr id="1387" name="Google Shape;1387;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0" name="Google Shape;1390;p61"/>
          <p:cNvGrpSpPr/>
          <p:nvPr/>
        </p:nvGrpSpPr>
        <p:grpSpPr>
          <a:xfrm rot="5400000">
            <a:off x="1819519" y="4562081"/>
            <a:ext cx="175013" cy="27000"/>
            <a:chOff x="5662375" y="212375"/>
            <a:chExt cx="175013" cy="27000"/>
          </a:xfrm>
        </p:grpSpPr>
        <p:sp>
          <p:nvSpPr>
            <p:cNvPr id="1391" name="Google Shape;1391;p6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6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6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4" name="Google Shape;1394;p61"/>
          <p:cNvGrpSpPr/>
          <p:nvPr/>
        </p:nvGrpSpPr>
        <p:grpSpPr>
          <a:xfrm rot="5400000">
            <a:off x="408594" y="4140781"/>
            <a:ext cx="175013" cy="27000"/>
            <a:chOff x="5662375" y="212375"/>
            <a:chExt cx="175013" cy="27000"/>
          </a:xfrm>
        </p:grpSpPr>
        <p:sp>
          <p:nvSpPr>
            <p:cNvPr id="1395" name="Google Shape;1395;p6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6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6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98" name="Shape 1398"/>
        <p:cNvGrpSpPr/>
        <p:nvPr/>
      </p:nvGrpSpPr>
      <p:grpSpPr>
        <a:xfrm>
          <a:off x="0" y="0"/>
          <a:ext cx="0" cy="0"/>
          <a:chOff x="0" y="0"/>
          <a:chExt cx="0" cy="0"/>
        </a:xfrm>
      </p:grpSpPr>
      <p:sp>
        <p:nvSpPr>
          <p:cNvPr id="1399" name="Google Shape;1399;p77"/>
          <p:cNvSpPr txBox="1"/>
          <p:nvPr>
            <p:ph type="title"/>
          </p:nvPr>
        </p:nvSpPr>
        <p:spPr>
          <a:xfrm>
            <a:off x="896112" y="2039112"/>
            <a:ext cx="3566100" cy="136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00" name="Google Shape;1400;p77"/>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1pPr>
            <a:lvl2pPr indent="-317500" lvl="1" marL="914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2pPr>
            <a:lvl3pPr indent="-317500" lvl="2" marL="1371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3pPr>
            <a:lvl4pPr indent="-317500" lvl="3" marL="1828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4pPr>
            <a:lvl5pPr indent="-317500" lvl="4" marL="22860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5pPr>
            <a:lvl6pPr indent="-317500" lvl="5" marL="27432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6pPr>
            <a:lvl7pPr indent="-317500" lvl="6" marL="32004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7pPr>
            <a:lvl8pPr indent="-317500" lvl="7" marL="36576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8pPr>
            <a:lvl9pPr indent="-317500" lvl="8" marL="4114800" marR="0" rtl="0" algn="l">
              <a:lnSpc>
                <a:spcPct val="100000"/>
              </a:lnSpc>
              <a:spcBef>
                <a:spcPts val="0"/>
              </a:spcBef>
              <a:spcAft>
                <a:spcPts val="0"/>
              </a:spcAft>
              <a:buClr>
                <a:schemeClr val="accent5"/>
              </a:buClr>
              <a:buSzPts val="1400"/>
              <a:buFont typeface="Barlow Semi Condensed"/>
              <a:buChar char="■"/>
              <a:defRPr b="0" i="0" sz="1400" u="none" cap="none" strike="noStrike">
                <a:solidFill>
                  <a:schemeClr val="accent5"/>
                </a:solidFill>
                <a:latin typeface="Barlow Semi Condensed"/>
                <a:ea typeface="Barlow Semi Condensed"/>
                <a:cs typeface="Barlow Semi Condensed"/>
                <a:sym typeface="Barlow Semi Condensed"/>
              </a:defRPr>
            </a:lvl9pPr>
          </a:lstStyle>
          <a:p/>
        </p:txBody>
      </p:sp>
      <p:cxnSp>
        <p:nvCxnSpPr>
          <p:cNvPr id="1401" name="Google Shape;1401;p77"/>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1402" name="Google Shape;1402;p77"/>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1403" name="Google Shape;1403;p77"/>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1404" name="Google Shape;1404;p77"/>
          <p:cNvGrpSpPr/>
          <p:nvPr/>
        </p:nvGrpSpPr>
        <p:grpSpPr>
          <a:xfrm flipH="1">
            <a:off x="499400" y="959675"/>
            <a:ext cx="581800" cy="582350"/>
            <a:chOff x="8064275" y="887850"/>
            <a:chExt cx="581800" cy="582350"/>
          </a:xfrm>
        </p:grpSpPr>
        <p:sp>
          <p:nvSpPr>
            <p:cNvPr id="1405" name="Google Shape;1405;p7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7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7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7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7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7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1" name="Google Shape;1411;p77"/>
          <p:cNvGrpSpPr/>
          <p:nvPr/>
        </p:nvGrpSpPr>
        <p:grpSpPr>
          <a:xfrm flipH="1">
            <a:off x="1500400" y="388100"/>
            <a:ext cx="292025" cy="292575"/>
            <a:chOff x="7353050" y="316275"/>
            <a:chExt cx="292025" cy="292575"/>
          </a:xfrm>
        </p:grpSpPr>
        <p:sp>
          <p:nvSpPr>
            <p:cNvPr id="1412" name="Google Shape;1412;p7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7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7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7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16" name="Google Shape;1416;p7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7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7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7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7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7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22" name="Google Shape;1422;p77"/>
          <p:cNvGrpSpPr/>
          <p:nvPr/>
        </p:nvGrpSpPr>
        <p:grpSpPr>
          <a:xfrm flipH="1">
            <a:off x="3527112" y="361100"/>
            <a:ext cx="175013" cy="27000"/>
            <a:chOff x="5662375" y="212375"/>
            <a:chExt cx="175013" cy="27000"/>
          </a:xfrm>
        </p:grpSpPr>
        <p:sp>
          <p:nvSpPr>
            <p:cNvPr id="1423" name="Google Shape;1423;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6" name="Google Shape;1426;p77"/>
          <p:cNvGrpSpPr/>
          <p:nvPr/>
        </p:nvGrpSpPr>
        <p:grpSpPr>
          <a:xfrm flipH="1">
            <a:off x="480412" y="242700"/>
            <a:ext cx="175013" cy="27000"/>
            <a:chOff x="5662375" y="212375"/>
            <a:chExt cx="175013" cy="27000"/>
          </a:xfrm>
        </p:grpSpPr>
        <p:sp>
          <p:nvSpPr>
            <p:cNvPr id="1427" name="Google Shape;1427;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0" name="Google Shape;1430;p77"/>
          <p:cNvGrpSpPr/>
          <p:nvPr/>
        </p:nvGrpSpPr>
        <p:grpSpPr>
          <a:xfrm flipH="1">
            <a:off x="901712" y="1653625"/>
            <a:ext cx="175013" cy="27000"/>
            <a:chOff x="5662375" y="212375"/>
            <a:chExt cx="175013" cy="27000"/>
          </a:xfrm>
        </p:grpSpPr>
        <p:sp>
          <p:nvSpPr>
            <p:cNvPr id="1431" name="Google Shape;1431;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34" name="Google Shape;1434;p77"/>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1435" name="Google Shape;1435;p77"/>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1436" name="Google Shape;1436;p77"/>
          <p:cNvGrpSpPr/>
          <p:nvPr/>
        </p:nvGrpSpPr>
        <p:grpSpPr>
          <a:xfrm rot="10800000">
            <a:off x="499400" y="3940925"/>
            <a:ext cx="581800" cy="582350"/>
            <a:chOff x="8064275" y="887850"/>
            <a:chExt cx="581800" cy="582350"/>
          </a:xfrm>
        </p:grpSpPr>
        <p:sp>
          <p:nvSpPr>
            <p:cNvPr id="1437" name="Google Shape;1437;p7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7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7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7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7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7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3" name="Google Shape;1443;p77"/>
          <p:cNvGrpSpPr/>
          <p:nvPr/>
        </p:nvGrpSpPr>
        <p:grpSpPr>
          <a:xfrm rot="10800000">
            <a:off x="1819575" y="4586750"/>
            <a:ext cx="292025" cy="292575"/>
            <a:chOff x="7353050" y="316275"/>
            <a:chExt cx="292025" cy="292575"/>
          </a:xfrm>
        </p:grpSpPr>
        <p:sp>
          <p:nvSpPr>
            <p:cNvPr id="1444" name="Google Shape;1444;p7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7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7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7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8" name="Google Shape;1448;p77"/>
          <p:cNvGrpSpPr/>
          <p:nvPr/>
        </p:nvGrpSpPr>
        <p:grpSpPr>
          <a:xfrm rot="10800000">
            <a:off x="212525" y="4645550"/>
            <a:ext cx="175000" cy="175000"/>
            <a:chOff x="8792300" y="321275"/>
            <a:chExt cx="175000" cy="175000"/>
          </a:xfrm>
        </p:grpSpPr>
        <p:sp>
          <p:nvSpPr>
            <p:cNvPr id="1449" name="Google Shape;1449;p7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7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7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7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3" name="Google Shape;1453;p77"/>
          <p:cNvGrpSpPr/>
          <p:nvPr/>
        </p:nvGrpSpPr>
        <p:grpSpPr>
          <a:xfrm rot="10800000">
            <a:off x="480412" y="4852325"/>
            <a:ext cx="175013" cy="27000"/>
            <a:chOff x="5662375" y="212375"/>
            <a:chExt cx="175013" cy="27000"/>
          </a:xfrm>
        </p:grpSpPr>
        <p:sp>
          <p:nvSpPr>
            <p:cNvPr id="1454" name="Google Shape;1454;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7" name="Google Shape;1457;p77"/>
          <p:cNvGrpSpPr/>
          <p:nvPr/>
        </p:nvGrpSpPr>
        <p:grpSpPr>
          <a:xfrm rot="10800000">
            <a:off x="1054112" y="3898600"/>
            <a:ext cx="175013" cy="27000"/>
            <a:chOff x="5662375" y="212375"/>
            <a:chExt cx="175013" cy="27000"/>
          </a:xfrm>
        </p:grpSpPr>
        <p:sp>
          <p:nvSpPr>
            <p:cNvPr id="1458" name="Google Shape;1458;p7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7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7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61" name="Shape 146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462" name="Shape 1462"/>
        <p:cNvGrpSpPr/>
        <p:nvPr/>
      </p:nvGrpSpPr>
      <p:grpSpPr>
        <a:xfrm>
          <a:off x="0" y="0"/>
          <a:ext cx="0" cy="0"/>
          <a:chOff x="0" y="0"/>
          <a:chExt cx="0" cy="0"/>
        </a:xfrm>
      </p:grpSpPr>
      <p:cxnSp>
        <p:nvCxnSpPr>
          <p:cNvPr id="1463" name="Google Shape;1463;p79"/>
          <p:cNvCxnSpPr/>
          <p:nvPr/>
        </p:nvCxnSpPr>
        <p:spPr>
          <a:xfrm rot="5400000">
            <a:off x="7269708" y="3324550"/>
            <a:ext cx="1133100" cy="306300"/>
          </a:xfrm>
          <a:prstGeom prst="straightConnector1">
            <a:avLst/>
          </a:prstGeom>
          <a:noFill/>
          <a:ln cap="flat" cmpd="sng" w="9525">
            <a:solidFill>
              <a:srgbClr val="1A2E35"/>
            </a:solidFill>
            <a:prstDash val="solid"/>
            <a:round/>
            <a:headEnd len="sm" w="sm" type="none"/>
            <a:tailEnd len="sm" w="sm" type="none"/>
          </a:ln>
        </p:spPr>
      </p:cxnSp>
      <p:cxnSp>
        <p:nvCxnSpPr>
          <p:cNvPr id="1464" name="Google Shape;1464;p79"/>
          <p:cNvCxnSpPr/>
          <p:nvPr/>
        </p:nvCxnSpPr>
        <p:spPr>
          <a:xfrm flipH="1" rot="-5400000">
            <a:off x="7181408" y="2082400"/>
            <a:ext cx="1342200" cy="315300"/>
          </a:xfrm>
          <a:prstGeom prst="straightConnector1">
            <a:avLst/>
          </a:prstGeom>
          <a:noFill/>
          <a:ln cap="flat" cmpd="sng" w="9525">
            <a:solidFill>
              <a:srgbClr val="1A2E35"/>
            </a:solidFill>
            <a:prstDash val="solid"/>
            <a:round/>
            <a:headEnd len="sm" w="sm" type="none"/>
            <a:tailEnd len="sm" w="sm" type="none"/>
          </a:ln>
        </p:spPr>
      </p:cxnSp>
      <p:cxnSp>
        <p:nvCxnSpPr>
          <p:cNvPr id="1465" name="Google Shape;1465;p79"/>
          <p:cNvCxnSpPr/>
          <p:nvPr/>
        </p:nvCxnSpPr>
        <p:spPr>
          <a:xfrm rot="5400000">
            <a:off x="7232433" y="736375"/>
            <a:ext cx="1332000" cy="392100"/>
          </a:xfrm>
          <a:prstGeom prst="straightConnector1">
            <a:avLst/>
          </a:prstGeom>
          <a:noFill/>
          <a:ln cap="flat" cmpd="sng" w="9525">
            <a:solidFill>
              <a:srgbClr val="1A2E35"/>
            </a:solidFill>
            <a:prstDash val="solid"/>
            <a:round/>
            <a:headEnd len="sm" w="sm" type="none"/>
            <a:tailEnd len="sm" w="sm" type="none"/>
          </a:ln>
        </p:spPr>
      </p:cxnSp>
      <p:cxnSp>
        <p:nvCxnSpPr>
          <p:cNvPr id="1466" name="Google Shape;1466;p79"/>
          <p:cNvCxnSpPr/>
          <p:nvPr/>
        </p:nvCxnSpPr>
        <p:spPr>
          <a:xfrm rot="5400000">
            <a:off x="8168433" y="-66600"/>
            <a:ext cx="273900" cy="407100"/>
          </a:xfrm>
          <a:prstGeom prst="straightConnector1">
            <a:avLst/>
          </a:prstGeom>
          <a:noFill/>
          <a:ln cap="flat" cmpd="sng" w="9525">
            <a:solidFill>
              <a:srgbClr val="1A2E35"/>
            </a:solidFill>
            <a:prstDash val="solid"/>
            <a:round/>
            <a:headEnd len="sm" w="sm" type="none"/>
            <a:tailEnd len="sm" w="sm" type="none"/>
          </a:ln>
        </p:spPr>
      </p:cxnSp>
      <p:grpSp>
        <p:nvGrpSpPr>
          <p:cNvPr id="1467" name="Google Shape;1467;p79"/>
          <p:cNvGrpSpPr/>
          <p:nvPr/>
        </p:nvGrpSpPr>
        <p:grpSpPr>
          <a:xfrm flipH="1" rot="5400000">
            <a:off x="7407333" y="1284925"/>
            <a:ext cx="581800" cy="582350"/>
            <a:chOff x="8064275" y="887850"/>
            <a:chExt cx="581800" cy="582350"/>
          </a:xfrm>
        </p:grpSpPr>
        <p:sp>
          <p:nvSpPr>
            <p:cNvPr id="1468" name="Google Shape;1468;p7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7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7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7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7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7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4" name="Google Shape;1474;p79"/>
          <p:cNvGrpSpPr/>
          <p:nvPr/>
        </p:nvGrpSpPr>
        <p:grpSpPr>
          <a:xfrm flipH="1" rot="5400000">
            <a:off x="7869720" y="2754200"/>
            <a:ext cx="292025" cy="292575"/>
            <a:chOff x="7353050" y="316275"/>
            <a:chExt cx="292025" cy="292575"/>
          </a:xfrm>
        </p:grpSpPr>
        <p:sp>
          <p:nvSpPr>
            <p:cNvPr id="1475" name="Google Shape;1475;p7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7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7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7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9" name="Google Shape;1479;p79"/>
          <p:cNvGrpSpPr/>
          <p:nvPr/>
        </p:nvGrpSpPr>
        <p:grpSpPr>
          <a:xfrm flipH="1" rot="5400000">
            <a:off x="8012458" y="178175"/>
            <a:ext cx="175000" cy="175000"/>
            <a:chOff x="8792300" y="321275"/>
            <a:chExt cx="175000" cy="175000"/>
          </a:xfrm>
        </p:grpSpPr>
        <p:sp>
          <p:nvSpPr>
            <p:cNvPr id="1480" name="Google Shape;1480;p7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7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7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7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4" name="Google Shape;1484;p79"/>
          <p:cNvGrpSpPr/>
          <p:nvPr/>
        </p:nvGrpSpPr>
        <p:grpSpPr>
          <a:xfrm rot="5400000">
            <a:off x="7551683" y="3879926"/>
            <a:ext cx="293111" cy="293388"/>
            <a:chOff x="3164039" y="430875"/>
            <a:chExt cx="293111" cy="293388"/>
          </a:xfrm>
        </p:grpSpPr>
        <p:sp>
          <p:nvSpPr>
            <p:cNvPr id="1485" name="Google Shape;1485;p7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7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7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7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7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7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1" name="Google Shape;1491;p79"/>
          <p:cNvGrpSpPr/>
          <p:nvPr/>
        </p:nvGrpSpPr>
        <p:grpSpPr>
          <a:xfrm flipH="1" rot="5400000">
            <a:off x="8259052" y="323144"/>
            <a:ext cx="175013" cy="27000"/>
            <a:chOff x="5662375" y="212375"/>
            <a:chExt cx="175013" cy="27000"/>
          </a:xfrm>
        </p:grpSpPr>
        <p:sp>
          <p:nvSpPr>
            <p:cNvPr id="1492" name="Google Shape;1492;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95" name="Google Shape;1495;p79"/>
          <p:cNvCxnSpPr/>
          <p:nvPr/>
        </p:nvCxnSpPr>
        <p:spPr>
          <a:xfrm flipH="1" rot="5400000">
            <a:off x="740850" y="2598325"/>
            <a:ext cx="1672500" cy="126000"/>
          </a:xfrm>
          <a:prstGeom prst="straightConnector1">
            <a:avLst/>
          </a:prstGeom>
          <a:noFill/>
          <a:ln cap="flat" cmpd="sng" w="9525">
            <a:solidFill>
              <a:srgbClr val="1A2E35"/>
            </a:solidFill>
            <a:prstDash val="solid"/>
            <a:round/>
            <a:headEnd len="sm" w="sm" type="none"/>
            <a:tailEnd len="sm" w="sm" type="none"/>
          </a:ln>
        </p:spPr>
      </p:cxnSp>
      <p:cxnSp>
        <p:nvCxnSpPr>
          <p:cNvPr id="1496" name="Google Shape;1496;p79"/>
          <p:cNvCxnSpPr/>
          <p:nvPr/>
        </p:nvCxnSpPr>
        <p:spPr>
          <a:xfrm rot="-5400000">
            <a:off x="847100" y="3554000"/>
            <a:ext cx="829500" cy="743400"/>
          </a:xfrm>
          <a:prstGeom prst="straightConnector1">
            <a:avLst/>
          </a:prstGeom>
          <a:noFill/>
          <a:ln cap="flat" cmpd="sng" w="9525">
            <a:solidFill>
              <a:srgbClr val="1A2E35"/>
            </a:solidFill>
            <a:prstDash val="solid"/>
            <a:round/>
            <a:headEnd len="sm" w="sm" type="none"/>
            <a:tailEnd len="sm" w="sm" type="none"/>
          </a:ln>
        </p:spPr>
      </p:cxnSp>
      <p:cxnSp>
        <p:nvCxnSpPr>
          <p:cNvPr id="1497" name="Google Shape;1497;p79"/>
          <p:cNvCxnSpPr/>
          <p:nvPr/>
        </p:nvCxnSpPr>
        <p:spPr>
          <a:xfrm flipH="1" rot="5400000">
            <a:off x="1105775" y="4151250"/>
            <a:ext cx="796500" cy="1188000"/>
          </a:xfrm>
          <a:prstGeom prst="straightConnector1">
            <a:avLst/>
          </a:prstGeom>
          <a:noFill/>
          <a:ln cap="flat" cmpd="sng" w="9525">
            <a:solidFill>
              <a:srgbClr val="1A2E35"/>
            </a:solidFill>
            <a:prstDash val="solid"/>
            <a:round/>
            <a:headEnd len="sm" w="sm" type="none"/>
            <a:tailEnd len="sm" w="sm" type="none"/>
          </a:ln>
        </p:spPr>
      </p:cxnSp>
      <p:grpSp>
        <p:nvGrpSpPr>
          <p:cNvPr id="1498" name="Google Shape;1498;p79"/>
          <p:cNvGrpSpPr/>
          <p:nvPr/>
        </p:nvGrpSpPr>
        <p:grpSpPr>
          <a:xfrm rot="5400000">
            <a:off x="621475" y="4062025"/>
            <a:ext cx="581800" cy="582350"/>
            <a:chOff x="8064275" y="887850"/>
            <a:chExt cx="581800" cy="582350"/>
          </a:xfrm>
        </p:grpSpPr>
        <p:sp>
          <p:nvSpPr>
            <p:cNvPr id="1499" name="Google Shape;1499;p7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7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7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7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7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7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5" name="Google Shape;1505;p79"/>
          <p:cNvGrpSpPr/>
          <p:nvPr/>
        </p:nvGrpSpPr>
        <p:grpSpPr>
          <a:xfrm rot="5400000">
            <a:off x="1482825" y="3350800"/>
            <a:ext cx="292025" cy="292575"/>
            <a:chOff x="7353050" y="316275"/>
            <a:chExt cx="292025" cy="292575"/>
          </a:xfrm>
        </p:grpSpPr>
        <p:sp>
          <p:nvSpPr>
            <p:cNvPr id="1506" name="Google Shape;1506;p7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7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7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7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10" name="Google Shape;1510;p79"/>
          <p:cNvGrpSpPr/>
          <p:nvPr/>
        </p:nvGrpSpPr>
        <p:grpSpPr>
          <a:xfrm rot="5400000">
            <a:off x="1595125" y="4790325"/>
            <a:ext cx="175000" cy="175000"/>
            <a:chOff x="8792300" y="321275"/>
            <a:chExt cx="175000" cy="175000"/>
          </a:xfrm>
        </p:grpSpPr>
        <p:sp>
          <p:nvSpPr>
            <p:cNvPr id="1511" name="Google Shape;1511;p7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7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7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7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5" name="Google Shape;1515;p7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7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7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7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7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7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1" name="Google Shape;1521;p79"/>
          <p:cNvGrpSpPr/>
          <p:nvPr/>
        </p:nvGrpSpPr>
        <p:grpSpPr>
          <a:xfrm rot="5400000">
            <a:off x="1701119" y="1515381"/>
            <a:ext cx="175013" cy="27000"/>
            <a:chOff x="5662375" y="212375"/>
            <a:chExt cx="175013" cy="27000"/>
          </a:xfrm>
        </p:grpSpPr>
        <p:sp>
          <p:nvSpPr>
            <p:cNvPr id="1522" name="Google Shape;1522;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5" name="Google Shape;1525;p79"/>
          <p:cNvGrpSpPr/>
          <p:nvPr/>
        </p:nvGrpSpPr>
        <p:grpSpPr>
          <a:xfrm rot="5400000">
            <a:off x="1819519" y="4562081"/>
            <a:ext cx="175013" cy="27000"/>
            <a:chOff x="5662375" y="212375"/>
            <a:chExt cx="175013" cy="27000"/>
          </a:xfrm>
        </p:grpSpPr>
        <p:sp>
          <p:nvSpPr>
            <p:cNvPr id="1526" name="Google Shape;1526;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9" name="Google Shape;1529;p79"/>
          <p:cNvGrpSpPr/>
          <p:nvPr/>
        </p:nvGrpSpPr>
        <p:grpSpPr>
          <a:xfrm rot="5400000">
            <a:off x="408594" y="4140781"/>
            <a:ext cx="175013" cy="27000"/>
            <a:chOff x="5662375" y="212375"/>
            <a:chExt cx="175013" cy="27000"/>
          </a:xfrm>
        </p:grpSpPr>
        <p:sp>
          <p:nvSpPr>
            <p:cNvPr id="1530" name="Google Shape;1530;p7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7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7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533" name="Shape 1533"/>
        <p:cNvGrpSpPr/>
        <p:nvPr/>
      </p:nvGrpSpPr>
      <p:grpSpPr>
        <a:xfrm>
          <a:off x="0" y="0"/>
          <a:ext cx="0" cy="0"/>
          <a:chOff x="0" y="0"/>
          <a:chExt cx="0" cy="0"/>
        </a:xfrm>
      </p:grpSpPr>
      <p:grpSp>
        <p:nvGrpSpPr>
          <p:cNvPr id="1534" name="Google Shape;1534;p80"/>
          <p:cNvGrpSpPr/>
          <p:nvPr/>
        </p:nvGrpSpPr>
        <p:grpSpPr>
          <a:xfrm>
            <a:off x="261711" y="-1158"/>
            <a:ext cx="8550327" cy="3981600"/>
            <a:chOff x="261711" y="-1158"/>
            <a:chExt cx="8550327" cy="3981600"/>
          </a:xfrm>
        </p:grpSpPr>
        <p:cxnSp>
          <p:nvCxnSpPr>
            <p:cNvPr id="1535" name="Google Shape;1535;p80"/>
            <p:cNvCxnSpPr/>
            <p:nvPr/>
          </p:nvCxnSpPr>
          <p:spPr>
            <a:xfrm>
              <a:off x="515925" y="-1158"/>
              <a:ext cx="0" cy="3981600"/>
            </a:xfrm>
            <a:prstGeom prst="straightConnector1">
              <a:avLst/>
            </a:prstGeom>
            <a:noFill/>
            <a:ln cap="flat" cmpd="sng" w="9525">
              <a:solidFill>
                <a:srgbClr val="595959"/>
              </a:solidFill>
              <a:prstDash val="solid"/>
              <a:round/>
              <a:headEnd len="sm" w="sm" type="none"/>
              <a:tailEnd len="sm" w="sm" type="none"/>
            </a:ln>
          </p:spPr>
        </p:cxnSp>
        <p:cxnSp>
          <p:nvCxnSpPr>
            <p:cNvPr id="1536" name="Google Shape;1536;p80"/>
            <p:cNvCxnSpPr/>
            <p:nvPr/>
          </p:nvCxnSpPr>
          <p:spPr>
            <a:xfrm>
              <a:off x="8666025" y="-1158"/>
              <a:ext cx="0" cy="1902000"/>
            </a:xfrm>
            <a:prstGeom prst="straightConnector1">
              <a:avLst/>
            </a:prstGeom>
            <a:noFill/>
            <a:ln cap="flat" cmpd="sng" w="9525">
              <a:solidFill>
                <a:srgbClr val="595959"/>
              </a:solidFill>
              <a:prstDash val="solid"/>
              <a:round/>
              <a:headEnd len="sm" w="sm" type="none"/>
              <a:tailEnd len="sm" w="sm" type="none"/>
            </a:ln>
          </p:spPr>
        </p:cxnSp>
        <p:grpSp>
          <p:nvGrpSpPr>
            <p:cNvPr id="1537" name="Google Shape;1537;p80"/>
            <p:cNvGrpSpPr/>
            <p:nvPr/>
          </p:nvGrpSpPr>
          <p:grpSpPr>
            <a:xfrm rot="10800000">
              <a:off x="343275" y="3300779"/>
              <a:ext cx="344736" cy="345385"/>
              <a:chOff x="7353050" y="316275"/>
              <a:chExt cx="292025" cy="292575"/>
            </a:xfrm>
          </p:grpSpPr>
          <p:sp>
            <p:nvSpPr>
              <p:cNvPr id="1538" name="Google Shape;1538;p8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8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8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8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2" name="Google Shape;1542;p80"/>
            <p:cNvGrpSpPr/>
            <p:nvPr/>
          </p:nvGrpSpPr>
          <p:grpSpPr>
            <a:xfrm rot="10800000">
              <a:off x="8520013" y="714742"/>
              <a:ext cx="292025" cy="292575"/>
              <a:chOff x="7353050" y="316275"/>
              <a:chExt cx="292025" cy="292575"/>
            </a:xfrm>
          </p:grpSpPr>
          <p:sp>
            <p:nvSpPr>
              <p:cNvPr id="1543" name="Google Shape;1543;p8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8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8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8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7" name="Google Shape;1547;p80"/>
            <p:cNvGrpSpPr/>
            <p:nvPr/>
          </p:nvGrpSpPr>
          <p:grpSpPr>
            <a:xfrm rot="10800000">
              <a:off x="261711" y="465077"/>
              <a:ext cx="507562" cy="507984"/>
              <a:chOff x="8064275" y="887850"/>
              <a:chExt cx="581800" cy="582350"/>
            </a:xfrm>
          </p:grpSpPr>
          <p:sp>
            <p:nvSpPr>
              <p:cNvPr id="1548" name="Google Shape;1548;p8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8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8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8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8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8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7" name="Shape 87"/>
        <p:cNvGrpSpPr/>
        <p:nvPr/>
      </p:nvGrpSpPr>
      <p:grpSpPr>
        <a:xfrm>
          <a:off x="0" y="0"/>
          <a:ext cx="0" cy="0"/>
          <a:chOff x="0" y="0"/>
          <a:chExt cx="0" cy="0"/>
        </a:xfrm>
      </p:grpSpPr>
      <p:sp>
        <p:nvSpPr>
          <p:cNvPr id="88" name="Google Shape;88;p52"/>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None/>
              <a:defRPr/>
            </a:lvl1pPr>
            <a:lvl2pPr lvl="1" algn="r">
              <a:lnSpc>
                <a:spcPct val="100000"/>
              </a:lnSpc>
              <a:spcBef>
                <a:spcPts val="0"/>
              </a:spcBef>
              <a:spcAft>
                <a:spcPts val="0"/>
              </a:spcAft>
              <a:buSzPts val="2800"/>
              <a:buNone/>
              <a:defRPr/>
            </a:lvl2pPr>
            <a:lvl3pPr lvl="2" algn="r">
              <a:lnSpc>
                <a:spcPct val="100000"/>
              </a:lnSpc>
              <a:spcBef>
                <a:spcPts val="0"/>
              </a:spcBef>
              <a:spcAft>
                <a:spcPts val="0"/>
              </a:spcAft>
              <a:buSzPts val="2800"/>
              <a:buNone/>
              <a:defRPr/>
            </a:lvl3pPr>
            <a:lvl4pPr lvl="3" algn="r">
              <a:lnSpc>
                <a:spcPct val="100000"/>
              </a:lnSpc>
              <a:spcBef>
                <a:spcPts val="0"/>
              </a:spcBef>
              <a:spcAft>
                <a:spcPts val="0"/>
              </a:spcAft>
              <a:buSzPts val="2800"/>
              <a:buNone/>
              <a:defRPr/>
            </a:lvl4pPr>
            <a:lvl5pPr lvl="4" algn="r">
              <a:lnSpc>
                <a:spcPct val="100000"/>
              </a:lnSpc>
              <a:spcBef>
                <a:spcPts val="0"/>
              </a:spcBef>
              <a:spcAft>
                <a:spcPts val="0"/>
              </a:spcAft>
              <a:buSzPts val="2800"/>
              <a:buNone/>
              <a:defRPr/>
            </a:lvl5pPr>
            <a:lvl6pPr lvl="5" algn="r">
              <a:lnSpc>
                <a:spcPct val="100000"/>
              </a:lnSpc>
              <a:spcBef>
                <a:spcPts val="0"/>
              </a:spcBef>
              <a:spcAft>
                <a:spcPts val="0"/>
              </a:spcAft>
              <a:buSzPts val="2800"/>
              <a:buNone/>
              <a:defRPr/>
            </a:lvl6pPr>
            <a:lvl7pPr lvl="6" algn="r">
              <a:lnSpc>
                <a:spcPct val="100000"/>
              </a:lnSpc>
              <a:spcBef>
                <a:spcPts val="0"/>
              </a:spcBef>
              <a:spcAft>
                <a:spcPts val="0"/>
              </a:spcAft>
              <a:buSzPts val="2800"/>
              <a:buNone/>
              <a:defRPr/>
            </a:lvl7pPr>
            <a:lvl8pPr lvl="7" algn="r">
              <a:lnSpc>
                <a:spcPct val="100000"/>
              </a:lnSpc>
              <a:spcBef>
                <a:spcPts val="0"/>
              </a:spcBef>
              <a:spcAft>
                <a:spcPts val="0"/>
              </a:spcAft>
              <a:buSzPts val="2800"/>
              <a:buNone/>
              <a:defRPr/>
            </a:lvl8pPr>
            <a:lvl9pPr lvl="8" algn="r">
              <a:lnSpc>
                <a:spcPct val="100000"/>
              </a:lnSpc>
              <a:spcBef>
                <a:spcPts val="0"/>
              </a:spcBef>
              <a:spcAft>
                <a:spcPts val="0"/>
              </a:spcAft>
              <a:buSzPts val="2800"/>
              <a:buNone/>
              <a:defRPr/>
            </a:lvl9pPr>
          </a:lstStyle>
          <a:p/>
        </p:txBody>
      </p:sp>
      <p:sp>
        <p:nvSpPr>
          <p:cNvPr id="89" name="Google Shape;89;p52"/>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0" name="Google Shape;90;p52"/>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1" name="Google Shape;91;p52"/>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2" name="Google Shape;92;p52"/>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3" name="Google Shape;93;p52"/>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4" name="Google Shape;94;p52"/>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5" name="Google Shape;95;p52"/>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96" name="Google Shape;96;p52"/>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97" name="Google Shape;97;p52"/>
          <p:cNvSpPr txBox="1"/>
          <p:nvPr>
            <p:ph idx="9" type="title"/>
          </p:nvPr>
        </p:nvSpPr>
        <p:spPr>
          <a:xfrm>
            <a:off x="813816" y="722376"/>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8" name="Google Shape;98;p52"/>
          <p:cNvSpPr txBox="1"/>
          <p:nvPr>
            <p:ph idx="13" type="title"/>
          </p:nvPr>
        </p:nvSpPr>
        <p:spPr>
          <a:xfrm>
            <a:off x="813816" y="1801368"/>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99" name="Google Shape;99;p52"/>
          <p:cNvSpPr txBox="1"/>
          <p:nvPr>
            <p:ph idx="14" type="title"/>
          </p:nvPr>
        </p:nvSpPr>
        <p:spPr>
          <a:xfrm>
            <a:off x="813816" y="2880360"/>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
        <p:nvSpPr>
          <p:cNvPr id="100" name="Google Shape;100;p52"/>
          <p:cNvSpPr txBox="1"/>
          <p:nvPr>
            <p:ph idx="15" type="title"/>
          </p:nvPr>
        </p:nvSpPr>
        <p:spPr>
          <a:xfrm>
            <a:off x="813816" y="3959352"/>
            <a:ext cx="4572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Clr>
                <a:schemeClr val="lt1"/>
              </a:buClr>
              <a:buSzPts val="2000"/>
              <a:buNone/>
              <a:defRPr sz="2000">
                <a:solidFill>
                  <a:schemeClr val="lt1"/>
                </a:solidFill>
              </a:defRPr>
            </a:lvl2pPr>
            <a:lvl3pPr lvl="2" algn="ctr">
              <a:lnSpc>
                <a:spcPct val="100000"/>
              </a:lnSpc>
              <a:spcBef>
                <a:spcPts val="0"/>
              </a:spcBef>
              <a:spcAft>
                <a:spcPts val="0"/>
              </a:spcAft>
              <a:buClr>
                <a:schemeClr val="lt1"/>
              </a:buClr>
              <a:buSzPts val="2000"/>
              <a:buNone/>
              <a:defRPr sz="2000">
                <a:solidFill>
                  <a:schemeClr val="lt1"/>
                </a:solidFill>
              </a:defRPr>
            </a:lvl3pPr>
            <a:lvl4pPr lvl="3" algn="ctr">
              <a:lnSpc>
                <a:spcPct val="100000"/>
              </a:lnSpc>
              <a:spcBef>
                <a:spcPts val="0"/>
              </a:spcBef>
              <a:spcAft>
                <a:spcPts val="0"/>
              </a:spcAft>
              <a:buClr>
                <a:schemeClr val="lt1"/>
              </a:buClr>
              <a:buSzPts val="2000"/>
              <a:buNone/>
              <a:defRPr sz="2000">
                <a:solidFill>
                  <a:schemeClr val="lt1"/>
                </a:solidFill>
              </a:defRPr>
            </a:lvl4pPr>
            <a:lvl5pPr lvl="4" algn="ctr">
              <a:lnSpc>
                <a:spcPct val="100000"/>
              </a:lnSpc>
              <a:spcBef>
                <a:spcPts val="0"/>
              </a:spcBef>
              <a:spcAft>
                <a:spcPts val="0"/>
              </a:spcAft>
              <a:buClr>
                <a:schemeClr val="lt1"/>
              </a:buClr>
              <a:buSzPts val="2000"/>
              <a:buNone/>
              <a:defRPr sz="2000">
                <a:solidFill>
                  <a:schemeClr val="lt1"/>
                </a:solidFill>
              </a:defRPr>
            </a:lvl5pPr>
            <a:lvl6pPr lvl="5" algn="ctr">
              <a:lnSpc>
                <a:spcPct val="100000"/>
              </a:lnSpc>
              <a:spcBef>
                <a:spcPts val="0"/>
              </a:spcBef>
              <a:spcAft>
                <a:spcPts val="0"/>
              </a:spcAft>
              <a:buClr>
                <a:schemeClr val="lt1"/>
              </a:buClr>
              <a:buSzPts val="2000"/>
              <a:buNone/>
              <a:defRPr sz="2000">
                <a:solidFill>
                  <a:schemeClr val="lt1"/>
                </a:solidFill>
              </a:defRPr>
            </a:lvl6pPr>
            <a:lvl7pPr lvl="6" algn="ctr">
              <a:lnSpc>
                <a:spcPct val="100000"/>
              </a:lnSpc>
              <a:spcBef>
                <a:spcPts val="0"/>
              </a:spcBef>
              <a:spcAft>
                <a:spcPts val="0"/>
              </a:spcAft>
              <a:buClr>
                <a:schemeClr val="lt1"/>
              </a:buClr>
              <a:buSzPts val="2000"/>
              <a:buNone/>
              <a:defRPr sz="2000">
                <a:solidFill>
                  <a:schemeClr val="lt1"/>
                </a:solidFill>
              </a:defRPr>
            </a:lvl7pPr>
            <a:lvl8pPr lvl="7" algn="ctr">
              <a:lnSpc>
                <a:spcPct val="100000"/>
              </a:lnSpc>
              <a:spcBef>
                <a:spcPts val="0"/>
              </a:spcBef>
              <a:spcAft>
                <a:spcPts val="0"/>
              </a:spcAft>
              <a:buClr>
                <a:schemeClr val="lt1"/>
              </a:buClr>
              <a:buSzPts val="2000"/>
              <a:buNone/>
              <a:defRPr sz="2000">
                <a:solidFill>
                  <a:schemeClr val="lt1"/>
                </a:solidFill>
              </a:defRPr>
            </a:lvl8pPr>
            <a:lvl9pPr lvl="8" algn="ctr">
              <a:lnSpc>
                <a:spcPct val="100000"/>
              </a:lnSpc>
              <a:spcBef>
                <a:spcPts val="0"/>
              </a:spcBef>
              <a:spcAft>
                <a:spcPts val="0"/>
              </a:spcAft>
              <a:buClr>
                <a:schemeClr val="lt1"/>
              </a:buClr>
              <a:buSzPts val="2000"/>
              <a:buNone/>
              <a:defRPr sz="2000">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554" name="Shape 1554"/>
        <p:cNvGrpSpPr/>
        <p:nvPr/>
      </p:nvGrpSpPr>
      <p:grpSpPr>
        <a:xfrm>
          <a:off x="0" y="0"/>
          <a:ext cx="0" cy="0"/>
          <a:chOff x="0" y="0"/>
          <a:chExt cx="0" cy="0"/>
        </a:xfrm>
      </p:grpSpPr>
      <p:grpSp>
        <p:nvGrpSpPr>
          <p:cNvPr id="1555" name="Google Shape;1555;p81"/>
          <p:cNvGrpSpPr/>
          <p:nvPr/>
        </p:nvGrpSpPr>
        <p:grpSpPr>
          <a:xfrm>
            <a:off x="432850" y="0"/>
            <a:ext cx="8278300" cy="5165700"/>
            <a:chOff x="432850" y="0"/>
            <a:chExt cx="8278300" cy="5165700"/>
          </a:xfrm>
        </p:grpSpPr>
        <p:cxnSp>
          <p:nvCxnSpPr>
            <p:cNvPr id="1556" name="Google Shape;1556;p81"/>
            <p:cNvCxnSpPr/>
            <p:nvPr/>
          </p:nvCxnSpPr>
          <p:spPr>
            <a:xfrm rot="10800000">
              <a:off x="8420275" y="2664300"/>
              <a:ext cx="0" cy="2501400"/>
            </a:xfrm>
            <a:prstGeom prst="straightConnector1">
              <a:avLst/>
            </a:prstGeom>
            <a:noFill/>
            <a:ln cap="flat" cmpd="sng" w="9525">
              <a:solidFill>
                <a:srgbClr val="595959"/>
              </a:solidFill>
              <a:prstDash val="solid"/>
              <a:round/>
              <a:headEnd len="sm" w="sm" type="none"/>
              <a:tailEnd len="sm" w="sm" type="none"/>
            </a:ln>
          </p:spPr>
        </p:cxnSp>
        <p:grpSp>
          <p:nvGrpSpPr>
            <p:cNvPr id="1557" name="Google Shape;1557;p81"/>
            <p:cNvGrpSpPr/>
            <p:nvPr/>
          </p:nvGrpSpPr>
          <p:grpSpPr>
            <a:xfrm>
              <a:off x="8129350" y="4292175"/>
              <a:ext cx="581800" cy="582350"/>
              <a:chOff x="8064275" y="887850"/>
              <a:chExt cx="581800" cy="582350"/>
            </a:xfrm>
          </p:grpSpPr>
          <p:sp>
            <p:nvSpPr>
              <p:cNvPr id="1558" name="Google Shape;1558;p8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8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8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8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8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8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4" name="Google Shape;1564;p81"/>
            <p:cNvGrpSpPr/>
            <p:nvPr/>
          </p:nvGrpSpPr>
          <p:grpSpPr>
            <a:xfrm>
              <a:off x="8274238" y="3720600"/>
              <a:ext cx="292025" cy="292575"/>
              <a:chOff x="7353050" y="316275"/>
              <a:chExt cx="292025" cy="292575"/>
            </a:xfrm>
          </p:grpSpPr>
          <p:sp>
            <p:nvSpPr>
              <p:cNvPr id="1565" name="Google Shape;1565;p8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8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8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8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9" name="Google Shape;1569;p81"/>
            <p:cNvGrpSpPr/>
            <p:nvPr/>
          </p:nvGrpSpPr>
          <p:grpSpPr>
            <a:xfrm>
              <a:off x="8332763" y="3212475"/>
              <a:ext cx="175000" cy="175000"/>
              <a:chOff x="8792300" y="321275"/>
              <a:chExt cx="175000" cy="175000"/>
            </a:xfrm>
          </p:grpSpPr>
          <p:sp>
            <p:nvSpPr>
              <p:cNvPr id="1570" name="Google Shape;1570;p8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8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8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8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574" name="Google Shape;1574;p81"/>
            <p:cNvCxnSpPr/>
            <p:nvPr/>
          </p:nvCxnSpPr>
          <p:spPr>
            <a:xfrm>
              <a:off x="723725" y="613"/>
              <a:ext cx="0" cy="2501400"/>
            </a:xfrm>
            <a:prstGeom prst="straightConnector1">
              <a:avLst/>
            </a:prstGeom>
            <a:noFill/>
            <a:ln cap="flat" cmpd="sng" w="9525">
              <a:solidFill>
                <a:srgbClr val="595959"/>
              </a:solidFill>
              <a:prstDash val="solid"/>
              <a:round/>
              <a:headEnd len="sm" w="sm" type="none"/>
              <a:tailEnd len="sm" w="sm" type="none"/>
            </a:ln>
          </p:spPr>
        </p:cxnSp>
        <p:grpSp>
          <p:nvGrpSpPr>
            <p:cNvPr id="1575" name="Google Shape;1575;p81"/>
            <p:cNvGrpSpPr/>
            <p:nvPr/>
          </p:nvGrpSpPr>
          <p:grpSpPr>
            <a:xfrm rot="10800000">
              <a:off x="432850" y="291788"/>
              <a:ext cx="581800" cy="582350"/>
              <a:chOff x="8064275" y="887850"/>
              <a:chExt cx="581800" cy="582350"/>
            </a:xfrm>
          </p:grpSpPr>
          <p:sp>
            <p:nvSpPr>
              <p:cNvPr id="1576" name="Google Shape;1576;p8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8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8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8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8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8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2" name="Google Shape;1582;p81"/>
            <p:cNvGrpSpPr/>
            <p:nvPr/>
          </p:nvGrpSpPr>
          <p:grpSpPr>
            <a:xfrm rot="10800000">
              <a:off x="577738" y="1153138"/>
              <a:ext cx="292025" cy="292575"/>
              <a:chOff x="7353050" y="316275"/>
              <a:chExt cx="292025" cy="292575"/>
            </a:xfrm>
          </p:grpSpPr>
          <p:sp>
            <p:nvSpPr>
              <p:cNvPr id="1583" name="Google Shape;1583;p8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8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8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8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7" name="Google Shape;1587;p81"/>
            <p:cNvGrpSpPr/>
            <p:nvPr/>
          </p:nvGrpSpPr>
          <p:grpSpPr>
            <a:xfrm rot="10800000">
              <a:off x="636238" y="1778838"/>
              <a:ext cx="175000" cy="175000"/>
              <a:chOff x="8792300" y="321275"/>
              <a:chExt cx="175000" cy="175000"/>
            </a:xfrm>
          </p:grpSpPr>
          <p:sp>
            <p:nvSpPr>
              <p:cNvPr id="1588" name="Google Shape;1588;p8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8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8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8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2" name="Google Shape;1592;p81"/>
            <p:cNvGrpSpPr/>
            <p:nvPr/>
          </p:nvGrpSpPr>
          <p:grpSpPr>
            <a:xfrm>
              <a:off x="432850" y="2003163"/>
              <a:ext cx="175013" cy="27000"/>
              <a:chOff x="5662375" y="212375"/>
              <a:chExt cx="175013" cy="27000"/>
            </a:xfrm>
          </p:grpSpPr>
          <p:sp>
            <p:nvSpPr>
              <p:cNvPr id="1593" name="Google Shape;1593;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6" name="Google Shape;1596;p81"/>
            <p:cNvGrpSpPr/>
            <p:nvPr/>
          </p:nvGrpSpPr>
          <p:grpSpPr>
            <a:xfrm>
              <a:off x="788100" y="208488"/>
              <a:ext cx="175013" cy="27000"/>
              <a:chOff x="5662375" y="212375"/>
              <a:chExt cx="175013" cy="27000"/>
            </a:xfrm>
          </p:grpSpPr>
          <p:sp>
            <p:nvSpPr>
              <p:cNvPr id="1597" name="Google Shape;1597;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0" name="Google Shape;1600;p81"/>
            <p:cNvGrpSpPr/>
            <p:nvPr/>
          </p:nvGrpSpPr>
          <p:grpSpPr>
            <a:xfrm>
              <a:off x="8129350" y="4988725"/>
              <a:ext cx="175013" cy="27000"/>
              <a:chOff x="5662375" y="212375"/>
              <a:chExt cx="175013" cy="27000"/>
            </a:xfrm>
          </p:grpSpPr>
          <p:sp>
            <p:nvSpPr>
              <p:cNvPr id="1601" name="Google Shape;1601;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4" name="Google Shape;1604;p81"/>
            <p:cNvGrpSpPr/>
            <p:nvPr/>
          </p:nvGrpSpPr>
          <p:grpSpPr>
            <a:xfrm>
              <a:off x="8497550" y="3429425"/>
              <a:ext cx="175013" cy="27000"/>
              <a:chOff x="5662375" y="212375"/>
              <a:chExt cx="175013" cy="27000"/>
            </a:xfrm>
          </p:grpSpPr>
          <p:sp>
            <p:nvSpPr>
              <p:cNvPr id="1605" name="Google Shape;1605;p8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8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8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08" name="Google Shape;1608;p81"/>
            <p:cNvCxnSpPr/>
            <p:nvPr/>
          </p:nvCxnSpPr>
          <p:spPr>
            <a:xfrm>
              <a:off x="8407225" y="0"/>
              <a:ext cx="0" cy="2160900"/>
            </a:xfrm>
            <a:prstGeom prst="straightConnector1">
              <a:avLst/>
            </a:prstGeom>
            <a:noFill/>
            <a:ln cap="flat" cmpd="sng" w="9525">
              <a:solidFill>
                <a:srgbClr val="595959"/>
              </a:solidFill>
              <a:prstDash val="solid"/>
              <a:round/>
              <a:headEnd len="sm" w="sm" type="none"/>
              <a:tailEnd len="sm" w="sm" type="none"/>
            </a:ln>
          </p:spPr>
        </p:cxnSp>
        <p:cxnSp>
          <p:nvCxnSpPr>
            <p:cNvPr id="1609" name="Google Shape;1609;p81"/>
            <p:cNvCxnSpPr/>
            <p:nvPr/>
          </p:nvCxnSpPr>
          <p:spPr>
            <a:xfrm>
              <a:off x="718025" y="2985634"/>
              <a:ext cx="0" cy="2160900"/>
            </a:xfrm>
            <a:prstGeom prst="straightConnector1">
              <a:avLst/>
            </a:prstGeom>
            <a:noFill/>
            <a:ln cap="flat" cmpd="sng" w="9525">
              <a:solidFill>
                <a:srgbClr val="595959"/>
              </a:solidFill>
              <a:prstDash val="solid"/>
              <a:round/>
              <a:headEnd len="sm" w="sm" type="none"/>
              <a:tailEnd len="sm" w="sm" type="none"/>
            </a:ln>
          </p:spPr>
        </p:cxnSp>
        <p:sp>
          <p:nvSpPr>
            <p:cNvPr id="1610" name="Google Shape;1610;p81"/>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81"/>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81"/>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81"/>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614" name="Shape 1614"/>
        <p:cNvGrpSpPr/>
        <p:nvPr/>
      </p:nvGrpSpPr>
      <p:grpSpPr>
        <a:xfrm>
          <a:off x="0" y="0"/>
          <a:ext cx="0" cy="0"/>
          <a:chOff x="0" y="0"/>
          <a:chExt cx="0" cy="0"/>
        </a:xfrm>
      </p:grpSpPr>
      <p:grpSp>
        <p:nvGrpSpPr>
          <p:cNvPr id="1615" name="Google Shape;1615;p82"/>
          <p:cNvGrpSpPr/>
          <p:nvPr/>
        </p:nvGrpSpPr>
        <p:grpSpPr>
          <a:xfrm>
            <a:off x="-6867" y="-6625"/>
            <a:ext cx="9152342" cy="5102050"/>
            <a:chOff x="-6867" y="-6625"/>
            <a:chExt cx="9152342" cy="5102050"/>
          </a:xfrm>
        </p:grpSpPr>
        <p:cxnSp>
          <p:nvCxnSpPr>
            <p:cNvPr id="1616" name="Google Shape;1616;p82"/>
            <p:cNvCxnSpPr/>
            <p:nvPr/>
          </p:nvCxnSpPr>
          <p:spPr>
            <a:xfrm>
              <a:off x="2904283" y="4513075"/>
              <a:ext cx="1133100" cy="306300"/>
            </a:xfrm>
            <a:prstGeom prst="straightConnector1">
              <a:avLst/>
            </a:prstGeom>
            <a:noFill/>
            <a:ln cap="flat" cmpd="sng" w="9525">
              <a:solidFill>
                <a:schemeClr val="dk2"/>
              </a:solidFill>
              <a:prstDash val="solid"/>
              <a:round/>
              <a:headEnd len="sm" w="sm" type="none"/>
              <a:tailEnd len="sm" w="sm" type="none"/>
            </a:ln>
          </p:spPr>
        </p:cxnSp>
        <p:cxnSp>
          <p:nvCxnSpPr>
            <p:cNvPr id="1617" name="Google Shape;1617;p82"/>
            <p:cNvCxnSpPr/>
            <p:nvPr/>
          </p:nvCxnSpPr>
          <p:spPr>
            <a:xfrm flipH="1" rot="10800000">
              <a:off x="1562083" y="4492325"/>
              <a:ext cx="1342200" cy="315300"/>
            </a:xfrm>
            <a:prstGeom prst="straightConnector1">
              <a:avLst/>
            </a:prstGeom>
            <a:noFill/>
            <a:ln cap="flat" cmpd="sng" w="9525">
              <a:solidFill>
                <a:schemeClr val="dk2"/>
              </a:solidFill>
              <a:prstDash val="solid"/>
              <a:round/>
              <a:headEnd len="sm" w="sm" type="none"/>
              <a:tailEnd len="sm" w="sm" type="none"/>
            </a:ln>
          </p:spPr>
        </p:cxnSp>
        <p:cxnSp>
          <p:nvCxnSpPr>
            <p:cNvPr id="1618" name="Google Shape;1618;p82"/>
            <p:cNvCxnSpPr/>
            <p:nvPr/>
          </p:nvCxnSpPr>
          <p:spPr>
            <a:xfrm>
              <a:off x="259558" y="4408000"/>
              <a:ext cx="1332000" cy="392100"/>
            </a:xfrm>
            <a:prstGeom prst="straightConnector1">
              <a:avLst/>
            </a:prstGeom>
            <a:noFill/>
            <a:ln cap="flat" cmpd="sng" w="9525">
              <a:solidFill>
                <a:schemeClr val="dk2"/>
              </a:solidFill>
              <a:prstDash val="solid"/>
              <a:round/>
              <a:headEnd len="sm" w="sm" type="none"/>
              <a:tailEnd len="sm" w="sm" type="none"/>
            </a:ln>
          </p:spPr>
        </p:cxnSp>
        <p:cxnSp>
          <p:nvCxnSpPr>
            <p:cNvPr id="1619" name="Google Shape;1619;p82"/>
            <p:cNvCxnSpPr/>
            <p:nvPr/>
          </p:nvCxnSpPr>
          <p:spPr>
            <a:xfrm>
              <a:off x="-6867" y="3993550"/>
              <a:ext cx="273900" cy="407100"/>
            </a:xfrm>
            <a:prstGeom prst="straightConnector1">
              <a:avLst/>
            </a:prstGeom>
            <a:noFill/>
            <a:ln cap="flat" cmpd="sng" w="9525">
              <a:solidFill>
                <a:schemeClr val="dk2"/>
              </a:solidFill>
              <a:prstDash val="solid"/>
              <a:round/>
              <a:headEnd len="sm" w="sm" type="none"/>
              <a:tailEnd len="sm" w="sm" type="none"/>
            </a:ln>
          </p:spPr>
        </p:cxnSp>
        <p:grpSp>
          <p:nvGrpSpPr>
            <p:cNvPr id="1620" name="Google Shape;1620;p82"/>
            <p:cNvGrpSpPr/>
            <p:nvPr/>
          </p:nvGrpSpPr>
          <p:grpSpPr>
            <a:xfrm flipH="1">
              <a:off x="1278333" y="4513075"/>
              <a:ext cx="581800" cy="582350"/>
              <a:chOff x="8064275" y="887850"/>
              <a:chExt cx="581800" cy="582350"/>
            </a:xfrm>
          </p:grpSpPr>
          <p:sp>
            <p:nvSpPr>
              <p:cNvPr id="1621" name="Google Shape;1621;p8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8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8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8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8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8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7" name="Google Shape;1627;p82"/>
            <p:cNvGrpSpPr/>
            <p:nvPr/>
          </p:nvGrpSpPr>
          <p:grpSpPr>
            <a:xfrm flipH="1">
              <a:off x="2747608" y="4340463"/>
              <a:ext cx="292025" cy="292575"/>
              <a:chOff x="7353050" y="316275"/>
              <a:chExt cx="292025" cy="292575"/>
            </a:xfrm>
          </p:grpSpPr>
          <p:sp>
            <p:nvSpPr>
              <p:cNvPr id="1628" name="Google Shape;1628;p8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8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8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8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2" name="Google Shape;1632;p82"/>
            <p:cNvGrpSpPr/>
            <p:nvPr/>
          </p:nvGrpSpPr>
          <p:grpSpPr>
            <a:xfrm flipH="1">
              <a:off x="171308" y="4315025"/>
              <a:ext cx="175000" cy="175000"/>
              <a:chOff x="8792300" y="321275"/>
              <a:chExt cx="175000" cy="175000"/>
            </a:xfrm>
          </p:grpSpPr>
          <p:sp>
            <p:nvSpPr>
              <p:cNvPr id="1633" name="Google Shape;1633;p8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8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8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8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7" name="Google Shape;1637;p82"/>
            <p:cNvGrpSpPr/>
            <p:nvPr/>
          </p:nvGrpSpPr>
          <p:grpSpPr>
            <a:xfrm>
              <a:off x="3873197" y="4657550"/>
              <a:ext cx="293111" cy="293388"/>
              <a:chOff x="3164039" y="430875"/>
              <a:chExt cx="293111" cy="293388"/>
            </a:xfrm>
          </p:grpSpPr>
          <p:sp>
            <p:nvSpPr>
              <p:cNvPr id="1638" name="Google Shape;1638;p8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8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8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8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8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8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4" name="Google Shape;1644;p82"/>
            <p:cNvGrpSpPr/>
            <p:nvPr/>
          </p:nvGrpSpPr>
          <p:grpSpPr>
            <a:xfrm flipH="1">
              <a:off x="242270" y="4142425"/>
              <a:ext cx="175013" cy="27000"/>
              <a:chOff x="5662375" y="212375"/>
              <a:chExt cx="175013" cy="27000"/>
            </a:xfrm>
          </p:grpSpPr>
          <p:sp>
            <p:nvSpPr>
              <p:cNvPr id="1645" name="Google Shape;1645;p82"/>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82"/>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8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48" name="Google Shape;1648;p82"/>
            <p:cNvCxnSpPr/>
            <p:nvPr/>
          </p:nvCxnSpPr>
          <p:spPr>
            <a:xfrm rot="10800000">
              <a:off x="5995050" y="226600"/>
              <a:ext cx="1504500" cy="224700"/>
            </a:xfrm>
            <a:prstGeom prst="straightConnector1">
              <a:avLst/>
            </a:prstGeom>
            <a:noFill/>
            <a:ln cap="flat" cmpd="sng" w="9525">
              <a:solidFill>
                <a:schemeClr val="dk2"/>
              </a:solidFill>
              <a:prstDash val="solid"/>
              <a:round/>
              <a:headEnd len="sm" w="sm" type="none"/>
              <a:tailEnd len="sm" w="sm" type="none"/>
            </a:ln>
          </p:spPr>
        </p:cxnSp>
        <p:cxnSp>
          <p:nvCxnSpPr>
            <p:cNvPr id="1649" name="Google Shape;1649;p82"/>
            <p:cNvCxnSpPr/>
            <p:nvPr/>
          </p:nvCxnSpPr>
          <p:spPr>
            <a:xfrm rot="10800000">
              <a:off x="7512925" y="457850"/>
              <a:ext cx="829500" cy="743400"/>
            </a:xfrm>
            <a:prstGeom prst="straightConnector1">
              <a:avLst/>
            </a:prstGeom>
            <a:noFill/>
            <a:ln cap="flat" cmpd="sng" w="9525">
              <a:solidFill>
                <a:schemeClr val="dk2"/>
              </a:solidFill>
              <a:prstDash val="solid"/>
              <a:round/>
              <a:headEnd len="sm" w="sm" type="none"/>
              <a:tailEnd len="sm" w="sm" type="none"/>
            </a:ln>
          </p:spPr>
        </p:cxnSp>
        <p:cxnSp>
          <p:nvCxnSpPr>
            <p:cNvPr id="1650" name="Google Shape;1650;p82"/>
            <p:cNvCxnSpPr/>
            <p:nvPr/>
          </p:nvCxnSpPr>
          <p:spPr>
            <a:xfrm flipH="1">
              <a:off x="8348975" y="-6625"/>
              <a:ext cx="796500" cy="1188000"/>
            </a:xfrm>
            <a:prstGeom prst="straightConnector1">
              <a:avLst/>
            </a:prstGeom>
            <a:noFill/>
            <a:ln cap="flat" cmpd="sng" w="9525">
              <a:solidFill>
                <a:schemeClr val="dk2"/>
              </a:solidFill>
              <a:prstDash val="solid"/>
              <a:round/>
              <a:headEnd len="sm" w="sm" type="none"/>
              <a:tailEnd len="sm" w="sm" type="none"/>
            </a:ln>
          </p:spPr>
        </p:cxnSp>
        <p:grpSp>
          <p:nvGrpSpPr>
            <p:cNvPr id="1651" name="Google Shape;1651;p82"/>
            <p:cNvGrpSpPr/>
            <p:nvPr/>
          </p:nvGrpSpPr>
          <p:grpSpPr>
            <a:xfrm>
              <a:off x="8064275" y="1040250"/>
              <a:ext cx="581800" cy="582350"/>
              <a:chOff x="8064275" y="887850"/>
              <a:chExt cx="581800" cy="582350"/>
            </a:xfrm>
          </p:grpSpPr>
          <p:sp>
            <p:nvSpPr>
              <p:cNvPr id="1652" name="Google Shape;1652;p8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8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8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8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8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8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8" name="Google Shape;1658;p82"/>
            <p:cNvGrpSpPr/>
            <p:nvPr/>
          </p:nvGrpSpPr>
          <p:grpSpPr>
            <a:xfrm>
              <a:off x="7353050" y="316275"/>
              <a:ext cx="292025" cy="292575"/>
              <a:chOff x="7353050" y="316275"/>
              <a:chExt cx="292025" cy="292575"/>
            </a:xfrm>
          </p:grpSpPr>
          <p:sp>
            <p:nvSpPr>
              <p:cNvPr id="1659" name="Google Shape;1659;p8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8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8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8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63" name="Google Shape;1663;p82"/>
            <p:cNvGrpSpPr/>
            <p:nvPr/>
          </p:nvGrpSpPr>
          <p:grpSpPr>
            <a:xfrm>
              <a:off x="8792300" y="321275"/>
              <a:ext cx="175000" cy="175000"/>
              <a:chOff x="8792300" y="321275"/>
              <a:chExt cx="175000" cy="175000"/>
            </a:xfrm>
          </p:grpSpPr>
          <p:sp>
            <p:nvSpPr>
              <p:cNvPr id="1664" name="Google Shape;1664;p8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8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8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8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8" name="Google Shape;1668;p82"/>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82"/>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82"/>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82"/>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82"/>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82"/>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4" name="Google Shape;1674;p82"/>
            <p:cNvGrpSpPr/>
            <p:nvPr/>
          </p:nvGrpSpPr>
          <p:grpSpPr>
            <a:xfrm>
              <a:off x="8490050" y="170875"/>
              <a:ext cx="175013" cy="27000"/>
              <a:chOff x="5662375" y="212375"/>
              <a:chExt cx="175013" cy="27000"/>
            </a:xfrm>
          </p:grpSpPr>
          <p:sp>
            <p:nvSpPr>
              <p:cNvPr id="1675" name="Google Shape;1675;p8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8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82"/>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8" name="Google Shape;1678;p82"/>
            <p:cNvGrpSpPr/>
            <p:nvPr/>
          </p:nvGrpSpPr>
          <p:grpSpPr>
            <a:xfrm>
              <a:off x="8678350" y="1658000"/>
              <a:ext cx="175013" cy="27000"/>
              <a:chOff x="5662375" y="212375"/>
              <a:chExt cx="175013" cy="27000"/>
            </a:xfrm>
          </p:grpSpPr>
          <p:sp>
            <p:nvSpPr>
              <p:cNvPr id="1679" name="Google Shape;1679;p8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8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8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1" name="Shape 101"/>
        <p:cNvGrpSpPr/>
        <p:nvPr/>
      </p:nvGrpSpPr>
      <p:grpSpPr>
        <a:xfrm>
          <a:off x="0" y="0"/>
          <a:ext cx="0" cy="0"/>
          <a:chOff x="0" y="0"/>
          <a:chExt cx="0" cy="0"/>
        </a:xfrm>
      </p:grpSpPr>
      <p:grpSp>
        <p:nvGrpSpPr>
          <p:cNvPr id="102" name="Google Shape;102;p53"/>
          <p:cNvGrpSpPr/>
          <p:nvPr/>
        </p:nvGrpSpPr>
        <p:grpSpPr>
          <a:xfrm>
            <a:off x="2132649" y="713253"/>
            <a:ext cx="4878702" cy="3717004"/>
            <a:chOff x="399425" y="238125"/>
            <a:chExt cx="6810025" cy="5187000"/>
          </a:xfrm>
        </p:grpSpPr>
        <p:sp>
          <p:nvSpPr>
            <p:cNvPr id="103" name="Google Shape;103;p5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5" name="Google Shape;105;p53"/>
          <p:cNvSpPr txBox="1"/>
          <p:nvPr>
            <p:ph type="title"/>
          </p:nvPr>
        </p:nvSpPr>
        <p:spPr>
          <a:xfrm>
            <a:off x="2971800" y="2231136"/>
            <a:ext cx="3200400" cy="804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6" name="Google Shape;106;p53"/>
          <p:cNvSpPr txBox="1"/>
          <p:nvPr>
            <p:ph idx="2" type="title"/>
          </p:nvPr>
        </p:nvSpPr>
        <p:spPr>
          <a:xfrm>
            <a:off x="2971800" y="1161288"/>
            <a:ext cx="2967600" cy="106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07" name="Google Shape;107;p5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08" name="Google Shape;108;p53"/>
          <p:cNvGrpSpPr/>
          <p:nvPr/>
        </p:nvGrpSpPr>
        <p:grpSpPr>
          <a:xfrm>
            <a:off x="432850" y="0"/>
            <a:ext cx="8278300" cy="5165700"/>
            <a:chOff x="432850" y="0"/>
            <a:chExt cx="8278300" cy="5165700"/>
          </a:xfrm>
        </p:grpSpPr>
        <p:cxnSp>
          <p:nvCxnSpPr>
            <p:cNvPr id="109" name="Google Shape;109;p53"/>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110" name="Google Shape;110;p53"/>
            <p:cNvGrpSpPr/>
            <p:nvPr/>
          </p:nvGrpSpPr>
          <p:grpSpPr>
            <a:xfrm>
              <a:off x="8129350" y="4292175"/>
              <a:ext cx="581800" cy="582350"/>
              <a:chOff x="8064275" y="887850"/>
              <a:chExt cx="581800" cy="582350"/>
            </a:xfrm>
          </p:grpSpPr>
          <p:sp>
            <p:nvSpPr>
              <p:cNvPr id="111" name="Google Shape;111;p5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5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5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53"/>
            <p:cNvGrpSpPr/>
            <p:nvPr/>
          </p:nvGrpSpPr>
          <p:grpSpPr>
            <a:xfrm>
              <a:off x="8274238" y="3720600"/>
              <a:ext cx="292025" cy="292575"/>
              <a:chOff x="7353050" y="316275"/>
              <a:chExt cx="292025" cy="292575"/>
            </a:xfrm>
          </p:grpSpPr>
          <p:sp>
            <p:nvSpPr>
              <p:cNvPr id="118" name="Google Shape;118;p5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53"/>
            <p:cNvGrpSpPr/>
            <p:nvPr/>
          </p:nvGrpSpPr>
          <p:grpSpPr>
            <a:xfrm>
              <a:off x="8332763" y="3212475"/>
              <a:ext cx="175000" cy="175000"/>
              <a:chOff x="8792300" y="321275"/>
              <a:chExt cx="175000" cy="175000"/>
            </a:xfrm>
          </p:grpSpPr>
          <p:sp>
            <p:nvSpPr>
              <p:cNvPr id="123" name="Google Shape;123;p5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5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7" name="Google Shape;127;p53"/>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128" name="Google Shape;128;p53"/>
            <p:cNvGrpSpPr/>
            <p:nvPr/>
          </p:nvGrpSpPr>
          <p:grpSpPr>
            <a:xfrm rot="10800000">
              <a:off x="432850" y="291788"/>
              <a:ext cx="581800" cy="582350"/>
              <a:chOff x="8064275" y="887850"/>
              <a:chExt cx="581800" cy="582350"/>
            </a:xfrm>
          </p:grpSpPr>
          <p:sp>
            <p:nvSpPr>
              <p:cNvPr id="129" name="Google Shape;129;p5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53"/>
            <p:cNvGrpSpPr/>
            <p:nvPr/>
          </p:nvGrpSpPr>
          <p:grpSpPr>
            <a:xfrm rot="10800000">
              <a:off x="577738" y="1153138"/>
              <a:ext cx="292025" cy="292575"/>
              <a:chOff x="7353050" y="316275"/>
              <a:chExt cx="292025" cy="292575"/>
            </a:xfrm>
          </p:grpSpPr>
          <p:sp>
            <p:nvSpPr>
              <p:cNvPr id="136" name="Google Shape;136;p5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 name="Google Shape;140;p53"/>
            <p:cNvGrpSpPr/>
            <p:nvPr/>
          </p:nvGrpSpPr>
          <p:grpSpPr>
            <a:xfrm rot="10800000">
              <a:off x="636238" y="1778838"/>
              <a:ext cx="175000" cy="175000"/>
              <a:chOff x="8792300" y="321275"/>
              <a:chExt cx="175000" cy="175000"/>
            </a:xfrm>
          </p:grpSpPr>
          <p:sp>
            <p:nvSpPr>
              <p:cNvPr id="141" name="Google Shape;141;p5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53"/>
            <p:cNvGrpSpPr/>
            <p:nvPr/>
          </p:nvGrpSpPr>
          <p:grpSpPr>
            <a:xfrm>
              <a:off x="432850" y="2003163"/>
              <a:ext cx="175013" cy="27000"/>
              <a:chOff x="5662375" y="212375"/>
              <a:chExt cx="175013" cy="27000"/>
            </a:xfrm>
          </p:grpSpPr>
          <p:sp>
            <p:nvSpPr>
              <p:cNvPr id="146" name="Google Shape;146;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53"/>
            <p:cNvGrpSpPr/>
            <p:nvPr/>
          </p:nvGrpSpPr>
          <p:grpSpPr>
            <a:xfrm>
              <a:off x="788100" y="208488"/>
              <a:ext cx="175013" cy="27000"/>
              <a:chOff x="5662375" y="212375"/>
              <a:chExt cx="175013" cy="27000"/>
            </a:xfrm>
          </p:grpSpPr>
          <p:sp>
            <p:nvSpPr>
              <p:cNvPr id="150" name="Google Shape;150;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 name="Google Shape;153;p53"/>
            <p:cNvGrpSpPr/>
            <p:nvPr/>
          </p:nvGrpSpPr>
          <p:grpSpPr>
            <a:xfrm>
              <a:off x="8129350" y="4988725"/>
              <a:ext cx="175013" cy="27000"/>
              <a:chOff x="5662375" y="212375"/>
              <a:chExt cx="175013" cy="27000"/>
            </a:xfrm>
          </p:grpSpPr>
          <p:sp>
            <p:nvSpPr>
              <p:cNvPr id="154" name="Google Shape;154;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 name="Google Shape;157;p53"/>
            <p:cNvGrpSpPr/>
            <p:nvPr/>
          </p:nvGrpSpPr>
          <p:grpSpPr>
            <a:xfrm>
              <a:off x="8497550" y="3429425"/>
              <a:ext cx="175013" cy="27000"/>
              <a:chOff x="5662375" y="212375"/>
              <a:chExt cx="175013" cy="27000"/>
            </a:xfrm>
          </p:grpSpPr>
          <p:sp>
            <p:nvSpPr>
              <p:cNvPr id="158" name="Google Shape;158;p5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61" name="Google Shape;161;p53"/>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162" name="Google Shape;162;p53"/>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163" name="Google Shape;163;p5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167" name="Shape 167"/>
        <p:cNvGrpSpPr/>
        <p:nvPr/>
      </p:nvGrpSpPr>
      <p:grpSpPr>
        <a:xfrm>
          <a:off x="0" y="0"/>
          <a:ext cx="0" cy="0"/>
          <a:chOff x="0" y="0"/>
          <a:chExt cx="0" cy="0"/>
        </a:xfrm>
      </p:grpSpPr>
      <p:sp>
        <p:nvSpPr>
          <p:cNvPr id="168" name="Google Shape;168;p55"/>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69" name="Google Shape;169;p55"/>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70" name="Google Shape;170;p55"/>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71" name="Google Shape;171;p55"/>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ctr">
              <a:lnSpc>
                <a:spcPct val="100000"/>
              </a:lnSpc>
              <a:spcBef>
                <a:spcPts val="0"/>
              </a:spcBef>
              <a:spcAft>
                <a:spcPts val="0"/>
              </a:spcAft>
              <a:buClr>
                <a:srgbClr val="000000"/>
              </a:buClr>
              <a:buSzPts val="1800"/>
              <a:buFont typeface="Arial"/>
              <a:buNone/>
              <a:defRPr b="0" i="0" sz="18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172" name="Google Shape;172;p55"/>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73" name="Google Shape;173;p55"/>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sp>
        <p:nvSpPr>
          <p:cNvPr id="174" name="Google Shape;174;p55"/>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1pPr>
            <a:lvl2pPr lvl="1"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2pPr>
            <a:lvl3pPr lvl="2"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75" name="Google Shape;175;p55"/>
          <p:cNvGrpSpPr/>
          <p:nvPr/>
        </p:nvGrpSpPr>
        <p:grpSpPr>
          <a:xfrm>
            <a:off x="261711" y="-1158"/>
            <a:ext cx="8550327" cy="3981600"/>
            <a:chOff x="261711" y="-1158"/>
            <a:chExt cx="8550327" cy="3981600"/>
          </a:xfrm>
        </p:grpSpPr>
        <p:cxnSp>
          <p:nvCxnSpPr>
            <p:cNvPr id="176" name="Google Shape;176;p55"/>
            <p:cNvCxnSpPr/>
            <p:nvPr/>
          </p:nvCxnSpPr>
          <p:spPr>
            <a:xfrm>
              <a:off x="515925" y="-1158"/>
              <a:ext cx="0" cy="3981600"/>
            </a:xfrm>
            <a:prstGeom prst="straightConnector1">
              <a:avLst/>
            </a:prstGeom>
            <a:noFill/>
            <a:ln cap="flat" cmpd="sng" w="9525">
              <a:solidFill>
                <a:schemeClr val="dk1"/>
              </a:solidFill>
              <a:prstDash val="solid"/>
              <a:round/>
              <a:headEnd len="sm" w="sm" type="none"/>
              <a:tailEnd len="sm" w="sm" type="none"/>
            </a:ln>
          </p:spPr>
        </p:cxnSp>
        <p:cxnSp>
          <p:nvCxnSpPr>
            <p:cNvPr id="177" name="Google Shape;177;p55"/>
            <p:cNvCxnSpPr/>
            <p:nvPr/>
          </p:nvCxnSpPr>
          <p:spPr>
            <a:xfrm>
              <a:off x="8666025" y="-1158"/>
              <a:ext cx="0" cy="1902000"/>
            </a:xfrm>
            <a:prstGeom prst="straightConnector1">
              <a:avLst/>
            </a:prstGeom>
            <a:noFill/>
            <a:ln cap="flat" cmpd="sng" w="9525">
              <a:solidFill>
                <a:schemeClr val="dk1"/>
              </a:solidFill>
              <a:prstDash val="solid"/>
              <a:round/>
              <a:headEnd len="sm" w="sm" type="none"/>
              <a:tailEnd len="sm" w="sm" type="none"/>
            </a:ln>
          </p:spPr>
        </p:cxnSp>
        <p:grpSp>
          <p:nvGrpSpPr>
            <p:cNvPr id="178" name="Google Shape;178;p55"/>
            <p:cNvGrpSpPr/>
            <p:nvPr/>
          </p:nvGrpSpPr>
          <p:grpSpPr>
            <a:xfrm rot="10800000">
              <a:off x="343275" y="3300779"/>
              <a:ext cx="344736" cy="345385"/>
              <a:chOff x="7353050" y="316275"/>
              <a:chExt cx="292025" cy="292575"/>
            </a:xfrm>
          </p:grpSpPr>
          <p:sp>
            <p:nvSpPr>
              <p:cNvPr id="179" name="Google Shape;179;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 name="Google Shape;183;p55"/>
            <p:cNvGrpSpPr/>
            <p:nvPr/>
          </p:nvGrpSpPr>
          <p:grpSpPr>
            <a:xfrm rot="10800000">
              <a:off x="8520013" y="714742"/>
              <a:ext cx="292025" cy="292575"/>
              <a:chOff x="7353050" y="316275"/>
              <a:chExt cx="292025" cy="292575"/>
            </a:xfrm>
          </p:grpSpPr>
          <p:sp>
            <p:nvSpPr>
              <p:cNvPr id="184" name="Google Shape;184;p5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55"/>
            <p:cNvGrpSpPr/>
            <p:nvPr/>
          </p:nvGrpSpPr>
          <p:grpSpPr>
            <a:xfrm rot="10800000">
              <a:off x="261711" y="465077"/>
              <a:ext cx="507562" cy="507984"/>
              <a:chOff x="8064275" y="887850"/>
              <a:chExt cx="581800" cy="582350"/>
            </a:xfrm>
          </p:grpSpPr>
          <p:sp>
            <p:nvSpPr>
              <p:cNvPr id="189" name="Google Shape;189;p5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5" name="Shape 195"/>
        <p:cNvGrpSpPr/>
        <p:nvPr/>
      </p:nvGrpSpPr>
      <p:grpSpPr>
        <a:xfrm>
          <a:off x="0" y="0"/>
          <a:ext cx="0" cy="0"/>
          <a:chOff x="0" y="0"/>
          <a:chExt cx="0" cy="0"/>
        </a:xfrm>
      </p:grpSpPr>
      <p:sp>
        <p:nvSpPr>
          <p:cNvPr id="196" name="Google Shape;196;p5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Barlow Semi Condensed"/>
                <a:ea typeface="Barlow Semi Condensed"/>
                <a:cs typeface="Barlow Semi Condensed"/>
                <a:sym typeface="Barlow Semi Condensed"/>
              </a:defRPr>
            </a:lvl9pPr>
          </a:lstStyle>
          <a:p/>
        </p:txBody>
      </p:sp>
      <p:grpSp>
        <p:nvGrpSpPr>
          <p:cNvPr id="197" name="Google Shape;197;p54"/>
          <p:cNvGrpSpPr/>
          <p:nvPr/>
        </p:nvGrpSpPr>
        <p:grpSpPr>
          <a:xfrm>
            <a:off x="4484494" y="4433000"/>
            <a:ext cx="175013" cy="27000"/>
            <a:chOff x="5662375" y="212375"/>
            <a:chExt cx="175013" cy="27000"/>
          </a:xfrm>
        </p:grpSpPr>
        <p:sp>
          <p:nvSpPr>
            <p:cNvPr id="198" name="Google Shape;198;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1" name="Google Shape;201;p54"/>
          <p:cNvSpPr txBox="1"/>
          <p:nvPr>
            <p:ph type="title"/>
          </p:nvPr>
        </p:nvSpPr>
        <p:spPr>
          <a:xfrm>
            <a:off x="2167128" y="2478024"/>
            <a:ext cx="48096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202" name="Google Shape;202;p54"/>
          <p:cNvGrpSpPr/>
          <p:nvPr/>
        </p:nvGrpSpPr>
        <p:grpSpPr>
          <a:xfrm>
            <a:off x="432850" y="0"/>
            <a:ext cx="8278300" cy="5165700"/>
            <a:chOff x="432850" y="0"/>
            <a:chExt cx="8278300" cy="5165700"/>
          </a:xfrm>
        </p:grpSpPr>
        <p:cxnSp>
          <p:nvCxnSpPr>
            <p:cNvPr id="203" name="Google Shape;203;p54"/>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204" name="Google Shape;204;p54"/>
            <p:cNvGrpSpPr/>
            <p:nvPr/>
          </p:nvGrpSpPr>
          <p:grpSpPr>
            <a:xfrm>
              <a:off x="8129350" y="4292175"/>
              <a:ext cx="581800" cy="582350"/>
              <a:chOff x="8064275" y="887850"/>
              <a:chExt cx="581800" cy="582350"/>
            </a:xfrm>
          </p:grpSpPr>
          <p:sp>
            <p:nvSpPr>
              <p:cNvPr id="205" name="Google Shape;205;p5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 name="Google Shape;211;p54"/>
            <p:cNvGrpSpPr/>
            <p:nvPr/>
          </p:nvGrpSpPr>
          <p:grpSpPr>
            <a:xfrm>
              <a:off x="8274238" y="3720600"/>
              <a:ext cx="292025" cy="292575"/>
              <a:chOff x="7353050" y="316275"/>
              <a:chExt cx="292025" cy="292575"/>
            </a:xfrm>
          </p:grpSpPr>
          <p:sp>
            <p:nvSpPr>
              <p:cNvPr id="212" name="Google Shape;212;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54"/>
            <p:cNvGrpSpPr/>
            <p:nvPr/>
          </p:nvGrpSpPr>
          <p:grpSpPr>
            <a:xfrm>
              <a:off x="8332763" y="3212475"/>
              <a:ext cx="175000" cy="175000"/>
              <a:chOff x="8792300" y="321275"/>
              <a:chExt cx="175000" cy="175000"/>
            </a:xfrm>
          </p:grpSpPr>
          <p:sp>
            <p:nvSpPr>
              <p:cNvPr id="217" name="Google Shape;217;p5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21" name="Google Shape;221;p54"/>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222" name="Google Shape;222;p54"/>
            <p:cNvGrpSpPr/>
            <p:nvPr/>
          </p:nvGrpSpPr>
          <p:grpSpPr>
            <a:xfrm rot="10800000">
              <a:off x="432850" y="291788"/>
              <a:ext cx="581800" cy="582350"/>
              <a:chOff x="8064275" y="887850"/>
              <a:chExt cx="581800" cy="582350"/>
            </a:xfrm>
          </p:grpSpPr>
          <p:sp>
            <p:nvSpPr>
              <p:cNvPr id="223" name="Google Shape;223;p5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 name="Google Shape;229;p54"/>
            <p:cNvGrpSpPr/>
            <p:nvPr/>
          </p:nvGrpSpPr>
          <p:grpSpPr>
            <a:xfrm rot="10800000">
              <a:off x="577738" y="1153138"/>
              <a:ext cx="292025" cy="292575"/>
              <a:chOff x="7353050" y="316275"/>
              <a:chExt cx="292025" cy="292575"/>
            </a:xfrm>
          </p:grpSpPr>
          <p:sp>
            <p:nvSpPr>
              <p:cNvPr id="230" name="Google Shape;230;p5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54"/>
            <p:cNvGrpSpPr/>
            <p:nvPr/>
          </p:nvGrpSpPr>
          <p:grpSpPr>
            <a:xfrm rot="10800000">
              <a:off x="636238" y="1778838"/>
              <a:ext cx="175000" cy="175000"/>
              <a:chOff x="8792300" y="321275"/>
              <a:chExt cx="175000" cy="175000"/>
            </a:xfrm>
          </p:grpSpPr>
          <p:sp>
            <p:nvSpPr>
              <p:cNvPr id="235" name="Google Shape;235;p5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54"/>
            <p:cNvGrpSpPr/>
            <p:nvPr/>
          </p:nvGrpSpPr>
          <p:grpSpPr>
            <a:xfrm>
              <a:off x="432850" y="2003163"/>
              <a:ext cx="175013" cy="27000"/>
              <a:chOff x="5662375" y="212375"/>
              <a:chExt cx="175013" cy="27000"/>
            </a:xfrm>
          </p:grpSpPr>
          <p:sp>
            <p:nvSpPr>
              <p:cNvPr id="240" name="Google Shape;240;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54"/>
            <p:cNvGrpSpPr/>
            <p:nvPr/>
          </p:nvGrpSpPr>
          <p:grpSpPr>
            <a:xfrm>
              <a:off x="788100" y="208488"/>
              <a:ext cx="175013" cy="27000"/>
              <a:chOff x="5662375" y="212375"/>
              <a:chExt cx="175013" cy="27000"/>
            </a:xfrm>
          </p:grpSpPr>
          <p:sp>
            <p:nvSpPr>
              <p:cNvPr id="244" name="Google Shape;244;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 name="Google Shape;247;p54"/>
            <p:cNvGrpSpPr/>
            <p:nvPr/>
          </p:nvGrpSpPr>
          <p:grpSpPr>
            <a:xfrm>
              <a:off x="8129350" y="4988725"/>
              <a:ext cx="175013" cy="27000"/>
              <a:chOff x="5662375" y="212375"/>
              <a:chExt cx="175013" cy="27000"/>
            </a:xfrm>
          </p:grpSpPr>
          <p:sp>
            <p:nvSpPr>
              <p:cNvPr id="248" name="Google Shape;248;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1" name="Google Shape;251;p54"/>
            <p:cNvGrpSpPr/>
            <p:nvPr/>
          </p:nvGrpSpPr>
          <p:grpSpPr>
            <a:xfrm>
              <a:off x="8497550" y="3429425"/>
              <a:ext cx="175013" cy="27000"/>
              <a:chOff x="5662375" y="212375"/>
              <a:chExt cx="175013" cy="27000"/>
            </a:xfrm>
          </p:grpSpPr>
          <p:sp>
            <p:nvSpPr>
              <p:cNvPr id="252" name="Google Shape;252;p5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55" name="Google Shape;255;p54"/>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256" name="Google Shape;256;p54"/>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257" name="Google Shape;257;p5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261" name="Shape 261"/>
        <p:cNvGrpSpPr/>
        <p:nvPr/>
      </p:nvGrpSpPr>
      <p:grpSpPr>
        <a:xfrm>
          <a:off x="0" y="0"/>
          <a:ext cx="0" cy="0"/>
          <a:chOff x="0" y="0"/>
          <a:chExt cx="0" cy="0"/>
        </a:xfrm>
      </p:grpSpPr>
      <p:sp>
        <p:nvSpPr>
          <p:cNvPr id="262" name="Google Shape;262;p56"/>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63" name="Google Shape;263;p56"/>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4" name="Google Shape;264;p56"/>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5" name="Google Shape;265;p56"/>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6" name="Google Shape;266;p56"/>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7" name="Google Shape;267;p56"/>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68" name="Google Shape;268;p56"/>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sp>
        <p:nvSpPr>
          <p:cNvPr id="269" name="Google Shape;269;p56"/>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chemeClr val="accent1"/>
                </a:solidFill>
                <a:latin typeface="Barlow Semi Condensed Medium"/>
                <a:ea typeface="Barlow Semi Condensed Medium"/>
                <a:cs typeface="Barlow Semi Condensed Medium"/>
                <a:sym typeface="Barlow Semi Condensed Medium"/>
              </a:defRPr>
            </a:lvl9pPr>
          </a:lstStyle>
          <a:p/>
        </p:txBody>
      </p:sp>
      <p:sp>
        <p:nvSpPr>
          <p:cNvPr id="270" name="Google Shape;270;p56"/>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Barlow Semi Condensed"/>
                <a:ea typeface="Barlow Semi Condensed"/>
                <a:cs typeface="Barlow Semi Condensed"/>
                <a:sym typeface="Barlow Semi Condensed"/>
              </a:defRPr>
            </a:lvl9pPr>
          </a:lstStyle>
          <a:p/>
        </p:txBody>
      </p:sp>
      <p:cxnSp>
        <p:nvCxnSpPr>
          <p:cNvPr id="271" name="Google Shape;271;p56"/>
          <p:cNvCxnSpPr/>
          <p:nvPr/>
        </p:nvCxnSpPr>
        <p:spPr>
          <a:xfrm rot="10800000">
            <a:off x="8109000" y="501275"/>
            <a:ext cx="737700" cy="737700"/>
          </a:xfrm>
          <a:prstGeom prst="straightConnector1">
            <a:avLst/>
          </a:prstGeom>
          <a:noFill/>
          <a:ln cap="flat" cmpd="sng" w="9525">
            <a:solidFill>
              <a:schemeClr val="dk1"/>
            </a:solidFill>
            <a:prstDash val="solid"/>
            <a:round/>
            <a:headEnd len="sm" w="sm" type="none"/>
            <a:tailEnd len="sm" w="sm" type="none"/>
          </a:ln>
        </p:spPr>
      </p:cxnSp>
      <p:cxnSp>
        <p:nvCxnSpPr>
          <p:cNvPr id="272" name="Google Shape;272;p56"/>
          <p:cNvCxnSpPr/>
          <p:nvPr/>
        </p:nvCxnSpPr>
        <p:spPr>
          <a:xfrm>
            <a:off x="582475" y="282188"/>
            <a:ext cx="1212900" cy="422700"/>
          </a:xfrm>
          <a:prstGeom prst="straightConnector1">
            <a:avLst/>
          </a:prstGeom>
          <a:noFill/>
          <a:ln cap="flat" cmpd="sng" w="9525">
            <a:solidFill>
              <a:schemeClr val="dk1"/>
            </a:solidFill>
            <a:prstDash val="solid"/>
            <a:round/>
            <a:headEnd len="sm" w="sm" type="none"/>
            <a:tailEnd len="sm" w="sm" type="none"/>
          </a:ln>
        </p:spPr>
      </p:cxnSp>
      <p:cxnSp>
        <p:nvCxnSpPr>
          <p:cNvPr id="273" name="Google Shape;273;p56"/>
          <p:cNvCxnSpPr/>
          <p:nvPr/>
        </p:nvCxnSpPr>
        <p:spPr>
          <a:xfrm flipH="1" rot="10800000">
            <a:off x="0" y="274188"/>
            <a:ext cx="582600" cy="654300"/>
          </a:xfrm>
          <a:prstGeom prst="straightConnector1">
            <a:avLst/>
          </a:prstGeom>
          <a:noFill/>
          <a:ln cap="flat" cmpd="sng" w="9525">
            <a:solidFill>
              <a:schemeClr val="dk1"/>
            </a:solidFill>
            <a:prstDash val="solid"/>
            <a:round/>
            <a:headEnd len="sm" w="sm" type="none"/>
            <a:tailEnd len="sm" w="sm" type="none"/>
          </a:ln>
        </p:spPr>
      </p:cxnSp>
      <p:grpSp>
        <p:nvGrpSpPr>
          <p:cNvPr id="274" name="Google Shape;274;p56"/>
          <p:cNvGrpSpPr/>
          <p:nvPr/>
        </p:nvGrpSpPr>
        <p:grpSpPr>
          <a:xfrm flipH="1">
            <a:off x="423750" y="125363"/>
            <a:ext cx="292025" cy="292575"/>
            <a:chOff x="7353050" y="316275"/>
            <a:chExt cx="292025" cy="292575"/>
          </a:xfrm>
        </p:grpSpPr>
        <p:sp>
          <p:nvSpPr>
            <p:cNvPr id="275" name="Google Shape;275;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9" name="Google Shape;279;p56"/>
          <p:cNvGrpSpPr/>
          <p:nvPr/>
        </p:nvGrpSpPr>
        <p:grpSpPr>
          <a:xfrm>
            <a:off x="1638739" y="558163"/>
            <a:ext cx="293111" cy="293388"/>
            <a:chOff x="3164039" y="430875"/>
            <a:chExt cx="293111" cy="293388"/>
          </a:xfrm>
        </p:grpSpPr>
        <p:sp>
          <p:nvSpPr>
            <p:cNvPr id="280" name="Google Shape;280;p5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6" name="Google Shape;286;p56"/>
          <p:cNvGrpSpPr/>
          <p:nvPr/>
        </p:nvGrpSpPr>
        <p:grpSpPr>
          <a:xfrm>
            <a:off x="1591750" y="362600"/>
            <a:ext cx="175013" cy="27000"/>
            <a:chOff x="5662375" y="212375"/>
            <a:chExt cx="175013" cy="27000"/>
          </a:xfrm>
        </p:grpSpPr>
        <p:sp>
          <p:nvSpPr>
            <p:cNvPr id="287" name="Google Shape;287;p5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90" name="Google Shape;290;p56"/>
          <p:cNvCxnSpPr/>
          <p:nvPr/>
        </p:nvCxnSpPr>
        <p:spPr>
          <a:xfrm flipH="1">
            <a:off x="8151325" y="6875"/>
            <a:ext cx="1002600" cy="494400"/>
          </a:xfrm>
          <a:prstGeom prst="straightConnector1">
            <a:avLst/>
          </a:prstGeom>
          <a:noFill/>
          <a:ln cap="flat" cmpd="sng" w="9525">
            <a:solidFill>
              <a:schemeClr val="dk1"/>
            </a:solidFill>
            <a:prstDash val="solid"/>
            <a:round/>
            <a:headEnd len="sm" w="sm" type="none"/>
            <a:tailEnd len="sm" w="sm" type="none"/>
          </a:ln>
        </p:spPr>
      </p:cxnSp>
      <p:grpSp>
        <p:nvGrpSpPr>
          <p:cNvPr id="291" name="Google Shape;291;p56"/>
          <p:cNvGrpSpPr/>
          <p:nvPr/>
        </p:nvGrpSpPr>
        <p:grpSpPr>
          <a:xfrm>
            <a:off x="7823875" y="202375"/>
            <a:ext cx="581800" cy="582350"/>
            <a:chOff x="8064275" y="887850"/>
            <a:chExt cx="581800" cy="582350"/>
          </a:xfrm>
        </p:grpSpPr>
        <p:sp>
          <p:nvSpPr>
            <p:cNvPr id="292" name="Google Shape;292;p5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 name="Google Shape;298;p56"/>
          <p:cNvGrpSpPr/>
          <p:nvPr/>
        </p:nvGrpSpPr>
        <p:grpSpPr>
          <a:xfrm flipH="1">
            <a:off x="8698650" y="1117488"/>
            <a:ext cx="292025" cy="292575"/>
            <a:chOff x="7353050" y="316275"/>
            <a:chExt cx="292025" cy="292575"/>
          </a:xfrm>
        </p:grpSpPr>
        <p:sp>
          <p:nvSpPr>
            <p:cNvPr id="299" name="Google Shape;299;p5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5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3" name="Google Shape;303;p56"/>
          <p:cNvGrpSpPr/>
          <p:nvPr/>
        </p:nvGrpSpPr>
        <p:grpSpPr>
          <a:xfrm>
            <a:off x="8678350" y="1581800"/>
            <a:ext cx="175013" cy="27000"/>
            <a:chOff x="5662375" y="212375"/>
            <a:chExt cx="175013" cy="27000"/>
          </a:xfrm>
        </p:grpSpPr>
        <p:sp>
          <p:nvSpPr>
            <p:cNvPr id="304" name="Google Shape;304;p5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5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7" name="Shape 307"/>
        <p:cNvGrpSpPr/>
        <p:nvPr/>
      </p:nvGrpSpPr>
      <p:grpSpPr>
        <a:xfrm>
          <a:off x="0" y="0"/>
          <a:ext cx="0" cy="0"/>
          <a:chOff x="0" y="0"/>
          <a:chExt cx="0" cy="0"/>
        </a:xfrm>
      </p:grpSpPr>
      <p:sp>
        <p:nvSpPr>
          <p:cNvPr id="308" name="Google Shape;308;p57"/>
          <p:cNvSpPr txBox="1"/>
          <p:nvPr>
            <p:ph type="title"/>
          </p:nvPr>
        </p:nvSpPr>
        <p:spPr>
          <a:xfrm>
            <a:off x="1823475" y="338328"/>
            <a:ext cx="54969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grpSp>
        <p:nvGrpSpPr>
          <p:cNvPr id="309" name="Google Shape;309;p57"/>
          <p:cNvGrpSpPr/>
          <p:nvPr/>
        </p:nvGrpSpPr>
        <p:grpSpPr>
          <a:xfrm>
            <a:off x="432850" y="0"/>
            <a:ext cx="8278300" cy="5165700"/>
            <a:chOff x="432850" y="0"/>
            <a:chExt cx="8278300" cy="5165700"/>
          </a:xfrm>
        </p:grpSpPr>
        <p:cxnSp>
          <p:nvCxnSpPr>
            <p:cNvPr id="310" name="Google Shape;310;p57"/>
            <p:cNvCxnSpPr/>
            <p:nvPr/>
          </p:nvCxnSpPr>
          <p:spPr>
            <a:xfrm rot="10800000">
              <a:off x="8420275" y="2664300"/>
              <a:ext cx="0" cy="2501400"/>
            </a:xfrm>
            <a:prstGeom prst="straightConnector1">
              <a:avLst/>
            </a:prstGeom>
            <a:noFill/>
            <a:ln cap="flat" cmpd="sng" w="9525">
              <a:solidFill>
                <a:schemeClr val="dk1"/>
              </a:solidFill>
              <a:prstDash val="solid"/>
              <a:round/>
              <a:headEnd len="sm" w="sm" type="none"/>
              <a:tailEnd len="sm" w="sm" type="none"/>
            </a:ln>
          </p:spPr>
        </p:cxnSp>
        <p:grpSp>
          <p:nvGrpSpPr>
            <p:cNvPr id="311" name="Google Shape;311;p57"/>
            <p:cNvGrpSpPr/>
            <p:nvPr/>
          </p:nvGrpSpPr>
          <p:grpSpPr>
            <a:xfrm>
              <a:off x="8129350" y="4292175"/>
              <a:ext cx="581800" cy="582350"/>
              <a:chOff x="8064275" y="887850"/>
              <a:chExt cx="581800" cy="582350"/>
            </a:xfrm>
          </p:grpSpPr>
          <p:sp>
            <p:nvSpPr>
              <p:cNvPr id="312" name="Google Shape;312;p5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57"/>
            <p:cNvGrpSpPr/>
            <p:nvPr/>
          </p:nvGrpSpPr>
          <p:grpSpPr>
            <a:xfrm>
              <a:off x="8274238" y="3720600"/>
              <a:ext cx="292025" cy="292575"/>
              <a:chOff x="7353050" y="316275"/>
              <a:chExt cx="292025" cy="292575"/>
            </a:xfrm>
          </p:grpSpPr>
          <p:sp>
            <p:nvSpPr>
              <p:cNvPr id="319" name="Google Shape;319;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57"/>
            <p:cNvGrpSpPr/>
            <p:nvPr/>
          </p:nvGrpSpPr>
          <p:grpSpPr>
            <a:xfrm>
              <a:off x="8332763" y="3212475"/>
              <a:ext cx="175000" cy="175000"/>
              <a:chOff x="8792300" y="321275"/>
              <a:chExt cx="175000" cy="175000"/>
            </a:xfrm>
          </p:grpSpPr>
          <p:sp>
            <p:nvSpPr>
              <p:cNvPr id="324" name="Google Shape;324;p5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28" name="Google Shape;328;p57"/>
            <p:cNvCxnSpPr/>
            <p:nvPr/>
          </p:nvCxnSpPr>
          <p:spPr>
            <a:xfrm>
              <a:off x="723725" y="613"/>
              <a:ext cx="0" cy="2501400"/>
            </a:xfrm>
            <a:prstGeom prst="straightConnector1">
              <a:avLst/>
            </a:prstGeom>
            <a:noFill/>
            <a:ln cap="flat" cmpd="sng" w="9525">
              <a:solidFill>
                <a:schemeClr val="dk1"/>
              </a:solidFill>
              <a:prstDash val="solid"/>
              <a:round/>
              <a:headEnd len="sm" w="sm" type="none"/>
              <a:tailEnd len="sm" w="sm" type="none"/>
            </a:ln>
          </p:spPr>
        </p:cxnSp>
        <p:grpSp>
          <p:nvGrpSpPr>
            <p:cNvPr id="329" name="Google Shape;329;p57"/>
            <p:cNvGrpSpPr/>
            <p:nvPr/>
          </p:nvGrpSpPr>
          <p:grpSpPr>
            <a:xfrm rot="10800000">
              <a:off x="432850" y="291788"/>
              <a:ext cx="581800" cy="582350"/>
              <a:chOff x="8064275" y="887850"/>
              <a:chExt cx="581800" cy="582350"/>
            </a:xfrm>
          </p:grpSpPr>
          <p:sp>
            <p:nvSpPr>
              <p:cNvPr id="330" name="Google Shape;330;p5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6" name="Google Shape;336;p57"/>
            <p:cNvGrpSpPr/>
            <p:nvPr/>
          </p:nvGrpSpPr>
          <p:grpSpPr>
            <a:xfrm rot="10800000">
              <a:off x="577738" y="1153138"/>
              <a:ext cx="292025" cy="292575"/>
              <a:chOff x="7353050" y="316275"/>
              <a:chExt cx="292025" cy="292575"/>
            </a:xfrm>
          </p:grpSpPr>
          <p:sp>
            <p:nvSpPr>
              <p:cNvPr id="337" name="Google Shape;337;p5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p57"/>
            <p:cNvGrpSpPr/>
            <p:nvPr/>
          </p:nvGrpSpPr>
          <p:grpSpPr>
            <a:xfrm rot="10800000">
              <a:off x="636238" y="1778838"/>
              <a:ext cx="175000" cy="175000"/>
              <a:chOff x="8792300" y="321275"/>
              <a:chExt cx="175000" cy="175000"/>
            </a:xfrm>
          </p:grpSpPr>
          <p:sp>
            <p:nvSpPr>
              <p:cNvPr id="342" name="Google Shape;342;p5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57"/>
            <p:cNvGrpSpPr/>
            <p:nvPr/>
          </p:nvGrpSpPr>
          <p:grpSpPr>
            <a:xfrm>
              <a:off x="432850" y="2003163"/>
              <a:ext cx="175013" cy="27000"/>
              <a:chOff x="5662375" y="212375"/>
              <a:chExt cx="175013" cy="27000"/>
            </a:xfrm>
          </p:grpSpPr>
          <p:sp>
            <p:nvSpPr>
              <p:cNvPr id="347" name="Google Shape;347;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p57"/>
            <p:cNvGrpSpPr/>
            <p:nvPr/>
          </p:nvGrpSpPr>
          <p:grpSpPr>
            <a:xfrm>
              <a:off x="788100" y="208488"/>
              <a:ext cx="175013" cy="27000"/>
              <a:chOff x="5662375" y="212375"/>
              <a:chExt cx="175013" cy="27000"/>
            </a:xfrm>
          </p:grpSpPr>
          <p:sp>
            <p:nvSpPr>
              <p:cNvPr id="351" name="Google Shape;351;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4" name="Google Shape;354;p57"/>
            <p:cNvGrpSpPr/>
            <p:nvPr/>
          </p:nvGrpSpPr>
          <p:grpSpPr>
            <a:xfrm>
              <a:off x="8129350" y="4988725"/>
              <a:ext cx="175013" cy="27000"/>
              <a:chOff x="5662375" y="212375"/>
              <a:chExt cx="175013" cy="27000"/>
            </a:xfrm>
          </p:grpSpPr>
          <p:sp>
            <p:nvSpPr>
              <p:cNvPr id="355" name="Google Shape;355;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8" name="Google Shape;358;p57"/>
            <p:cNvGrpSpPr/>
            <p:nvPr/>
          </p:nvGrpSpPr>
          <p:grpSpPr>
            <a:xfrm>
              <a:off x="8497550" y="3429425"/>
              <a:ext cx="175013" cy="27000"/>
              <a:chOff x="5662375" y="212375"/>
              <a:chExt cx="175013" cy="27000"/>
            </a:xfrm>
          </p:grpSpPr>
          <p:sp>
            <p:nvSpPr>
              <p:cNvPr id="359" name="Google Shape;359;p5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62" name="Google Shape;362;p57"/>
            <p:cNvCxnSpPr/>
            <p:nvPr/>
          </p:nvCxnSpPr>
          <p:spPr>
            <a:xfrm>
              <a:off x="8407225" y="0"/>
              <a:ext cx="0" cy="2160900"/>
            </a:xfrm>
            <a:prstGeom prst="straightConnector1">
              <a:avLst/>
            </a:prstGeom>
            <a:noFill/>
            <a:ln cap="flat" cmpd="sng" w="9525">
              <a:solidFill>
                <a:schemeClr val="dk1"/>
              </a:solidFill>
              <a:prstDash val="solid"/>
              <a:round/>
              <a:headEnd len="sm" w="sm" type="none"/>
              <a:tailEnd len="sm" w="sm" type="none"/>
            </a:ln>
          </p:spPr>
        </p:cxnSp>
        <p:cxnSp>
          <p:nvCxnSpPr>
            <p:cNvPr id="363" name="Google Shape;363;p57"/>
            <p:cNvCxnSpPr/>
            <p:nvPr/>
          </p:nvCxnSpPr>
          <p:spPr>
            <a:xfrm>
              <a:off x="718025" y="2985634"/>
              <a:ext cx="0" cy="2160900"/>
            </a:xfrm>
            <a:prstGeom prst="straightConnector1">
              <a:avLst/>
            </a:prstGeom>
            <a:noFill/>
            <a:ln cap="flat" cmpd="sng" w="9525">
              <a:solidFill>
                <a:schemeClr val="dk1"/>
              </a:solidFill>
              <a:prstDash val="solid"/>
              <a:round/>
              <a:headEnd len="sm" w="sm" type="none"/>
              <a:tailEnd len="sm" w="sm" type="none"/>
            </a:ln>
          </p:spPr>
        </p:cxnSp>
        <p:sp>
          <p:nvSpPr>
            <p:cNvPr id="364" name="Google Shape;364;p57"/>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7"/>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7"/>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7"/>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8" name="Shape 368"/>
        <p:cNvGrpSpPr/>
        <p:nvPr/>
      </p:nvGrpSpPr>
      <p:grpSpPr>
        <a:xfrm>
          <a:off x="0" y="0"/>
          <a:ext cx="0" cy="0"/>
          <a:chOff x="0" y="0"/>
          <a:chExt cx="0" cy="0"/>
        </a:xfrm>
      </p:grpSpPr>
      <p:sp>
        <p:nvSpPr>
          <p:cNvPr id="369" name="Google Shape;369;p58"/>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rgbClr val="000000"/>
              </a:buClr>
              <a:buSzPts val="1900"/>
              <a:buFont typeface="Arial"/>
              <a:buNone/>
              <a:defRPr b="0" i="0" sz="1900" u="none" cap="none" strike="noStrike">
                <a:solidFill>
                  <a:schemeClr val="dk2"/>
                </a:solidFill>
                <a:latin typeface="Barlow Semi Condensed"/>
                <a:ea typeface="Barlow Semi Condensed"/>
                <a:cs typeface="Barlow Semi Condensed"/>
                <a:sym typeface="Barlow Semi Condensed"/>
              </a:defRPr>
            </a:lvl9pPr>
          </a:lstStyle>
          <a:p/>
        </p:txBody>
      </p:sp>
      <p:sp>
        <p:nvSpPr>
          <p:cNvPr id="370" name="Google Shape;370;p58"/>
          <p:cNvSpPr txBox="1"/>
          <p:nvPr>
            <p:ph type="title"/>
          </p:nvPr>
        </p:nvSpPr>
        <p:spPr>
          <a:xfrm>
            <a:off x="804672" y="3319272"/>
            <a:ext cx="3291900" cy="40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lnSpc>
                <a:spcPct val="100000"/>
              </a:lnSpc>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71" name="Google Shape;371;p58"/>
          <p:cNvCxnSpPr/>
          <p:nvPr/>
        </p:nvCxnSpPr>
        <p:spPr>
          <a:xfrm>
            <a:off x="1645925" y="523125"/>
            <a:ext cx="1672500" cy="126000"/>
          </a:xfrm>
          <a:prstGeom prst="straightConnector1">
            <a:avLst/>
          </a:prstGeom>
          <a:noFill/>
          <a:ln cap="flat" cmpd="sng" w="9525">
            <a:solidFill>
              <a:schemeClr val="dk1"/>
            </a:solidFill>
            <a:prstDash val="solid"/>
            <a:round/>
            <a:headEnd len="sm" w="sm" type="none"/>
            <a:tailEnd len="sm" w="sm" type="none"/>
          </a:ln>
        </p:spPr>
      </p:cxnSp>
      <p:cxnSp>
        <p:nvCxnSpPr>
          <p:cNvPr id="372" name="Google Shape;372;p58"/>
          <p:cNvCxnSpPr/>
          <p:nvPr/>
        </p:nvCxnSpPr>
        <p:spPr>
          <a:xfrm flipH="1" rot="10800000">
            <a:off x="803050" y="529675"/>
            <a:ext cx="829500" cy="743400"/>
          </a:xfrm>
          <a:prstGeom prst="straightConnector1">
            <a:avLst/>
          </a:prstGeom>
          <a:noFill/>
          <a:ln cap="flat" cmpd="sng" w="9525">
            <a:solidFill>
              <a:schemeClr val="dk1"/>
            </a:solidFill>
            <a:prstDash val="solid"/>
            <a:round/>
            <a:headEnd len="sm" w="sm" type="none"/>
            <a:tailEnd len="sm" w="sm" type="none"/>
          </a:ln>
        </p:spPr>
      </p:cxnSp>
      <p:cxnSp>
        <p:nvCxnSpPr>
          <p:cNvPr id="373" name="Google Shape;373;p58"/>
          <p:cNvCxnSpPr/>
          <p:nvPr/>
        </p:nvCxnSpPr>
        <p:spPr>
          <a:xfrm>
            <a:off x="0" y="65200"/>
            <a:ext cx="796500" cy="1188000"/>
          </a:xfrm>
          <a:prstGeom prst="straightConnector1">
            <a:avLst/>
          </a:prstGeom>
          <a:noFill/>
          <a:ln cap="flat" cmpd="sng" w="9525">
            <a:solidFill>
              <a:schemeClr val="dk1"/>
            </a:solidFill>
            <a:prstDash val="solid"/>
            <a:round/>
            <a:headEnd len="sm" w="sm" type="none"/>
            <a:tailEnd len="sm" w="sm" type="none"/>
          </a:ln>
        </p:spPr>
      </p:cxnSp>
      <p:grpSp>
        <p:nvGrpSpPr>
          <p:cNvPr id="374" name="Google Shape;374;p58"/>
          <p:cNvGrpSpPr/>
          <p:nvPr/>
        </p:nvGrpSpPr>
        <p:grpSpPr>
          <a:xfrm flipH="1">
            <a:off x="499400" y="959675"/>
            <a:ext cx="581800" cy="582350"/>
            <a:chOff x="8064275" y="887850"/>
            <a:chExt cx="581800" cy="582350"/>
          </a:xfrm>
        </p:grpSpPr>
        <p:sp>
          <p:nvSpPr>
            <p:cNvPr id="375" name="Google Shape;375;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1" name="Google Shape;381;p58"/>
          <p:cNvGrpSpPr/>
          <p:nvPr/>
        </p:nvGrpSpPr>
        <p:grpSpPr>
          <a:xfrm flipH="1">
            <a:off x="1500400" y="388100"/>
            <a:ext cx="292025" cy="292575"/>
            <a:chOff x="7353050" y="316275"/>
            <a:chExt cx="292025" cy="292575"/>
          </a:xfrm>
        </p:grpSpPr>
        <p:sp>
          <p:nvSpPr>
            <p:cNvPr id="382" name="Google Shape;382;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6" name="Google Shape;386;p58"/>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8"/>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8"/>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8"/>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8"/>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8"/>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2" name="Google Shape;392;p58"/>
          <p:cNvGrpSpPr/>
          <p:nvPr/>
        </p:nvGrpSpPr>
        <p:grpSpPr>
          <a:xfrm flipH="1">
            <a:off x="3527112" y="361100"/>
            <a:ext cx="175013" cy="27000"/>
            <a:chOff x="5662375" y="212375"/>
            <a:chExt cx="175013" cy="27000"/>
          </a:xfrm>
        </p:grpSpPr>
        <p:sp>
          <p:nvSpPr>
            <p:cNvPr id="393" name="Google Shape;393;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6" name="Google Shape;396;p58"/>
          <p:cNvGrpSpPr/>
          <p:nvPr/>
        </p:nvGrpSpPr>
        <p:grpSpPr>
          <a:xfrm flipH="1">
            <a:off x="480412" y="242700"/>
            <a:ext cx="175013" cy="27000"/>
            <a:chOff x="5662375" y="212375"/>
            <a:chExt cx="175013" cy="27000"/>
          </a:xfrm>
        </p:grpSpPr>
        <p:sp>
          <p:nvSpPr>
            <p:cNvPr id="397" name="Google Shape;397;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58"/>
          <p:cNvGrpSpPr/>
          <p:nvPr/>
        </p:nvGrpSpPr>
        <p:grpSpPr>
          <a:xfrm flipH="1">
            <a:off x="901712" y="1653625"/>
            <a:ext cx="175013" cy="27000"/>
            <a:chOff x="5662375" y="212375"/>
            <a:chExt cx="175013" cy="27000"/>
          </a:xfrm>
        </p:grpSpPr>
        <p:sp>
          <p:nvSpPr>
            <p:cNvPr id="401" name="Google Shape;401;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404" name="Google Shape;404;p58"/>
          <p:cNvCxnSpPr/>
          <p:nvPr/>
        </p:nvCxnSpPr>
        <p:spPr>
          <a:xfrm>
            <a:off x="791400" y="4212400"/>
            <a:ext cx="1157100" cy="542700"/>
          </a:xfrm>
          <a:prstGeom prst="straightConnector1">
            <a:avLst/>
          </a:prstGeom>
          <a:noFill/>
          <a:ln cap="flat" cmpd="sng" w="9525">
            <a:solidFill>
              <a:schemeClr val="dk1"/>
            </a:solidFill>
            <a:prstDash val="solid"/>
            <a:round/>
            <a:headEnd len="sm" w="sm" type="none"/>
            <a:tailEnd len="sm" w="sm" type="none"/>
          </a:ln>
        </p:spPr>
      </p:cxnSp>
      <p:cxnSp>
        <p:nvCxnSpPr>
          <p:cNvPr id="405" name="Google Shape;405;p58"/>
          <p:cNvCxnSpPr/>
          <p:nvPr/>
        </p:nvCxnSpPr>
        <p:spPr>
          <a:xfrm flipH="1" rot="10800000">
            <a:off x="0" y="4220425"/>
            <a:ext cx="791400" cy="836400"/>
          </a:xfrm>
          <a:prstGeom prst="straightConnector1">
            <a:avLst/>
          </a:prstGeom>
          <a:noFill/>
          <a:ln cap="flat" cmpd="sng" w="9525">
            <a:solidFill>
              <a:schemeClr val="dk1"/>
            </a:solidFill>
            <a:prstDash val="solid"/>
            <a:round/>
            <a:headEnd len="sm" w="sm" type="none"/>
            <a:tailEnd len="sm" w="sm" type="none"/>
          </a:ln>
        </p:spPr>
      </p:cxnSp>
      <p:grpSp>
        <p:nvGrpSpPr>
          <p:cNvPr id="406" name="Google Shape;406;p58"/>
          <p:cNvGrpSpPr/>
          <p:nvPr/>
        </p:nvGrpSpPr>
        <p:grpSpPr>
          <a:xfrm rot="10800000">
            <a:off x="499400" y="3940925"/>
            <a:ext cx="581800" cy="582350"/>
            <a:chOff x="8064275" y="887850"/>
            <a:chExt cx="581800" cy="582350"/>
          </a:xfrm>
        </p:grpSpPr>
        <p:sp>
          <p:nvSpPr>
            <p:cNvPr id="407" name="Google Shape;407;p5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58"/>
          <p:cNvGrpSpPr/>
          <p:nvPr/>
        </p:nvGrpSpPr>
        <p:grpSpPr>
          <a:xfrm rot="10800000">
            <a:off x="1819575" y="4586750"/>
            <a:ext cx="292025" cy="292575"/>
            <a:chOff x="7353050" y="316275"/>
            <a:chExt cx="292025" cy="292575"/>
          </a:xfrm>
        </p:grpSpPr>
        <p:sp>
          <p:nvSpPr>
            <p:cNvPr id="414" name="Google Shape;414;p5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58"/>
          <p:cNvGrpSpPr/>
          <p:nvPr/>
        </p:nvGrpSpPr>
        <p:grpSpPr>
          <a:xfrm rot="10800000">
            <a:off x="212525" y="4645550"/>
            <a:ext cx="175000" cy="175000"/>
            <a:chOff x="8792300" y="321275"/>
            <a:chExt cx="175000" cy="175000"/>
          </a:xfrm>
        </p:grpSpPr>
        <p:sp>
          <p:nvSpPr>
            <p:cNvPr id="419" name="Google Shape;419;p5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3" name="Google Shape;423;p58"/>
          <p:cNvGrpSpPr/>
          <p:nvPr/>
        </p:nvGrpSpPr>
        <p:grpSpPr>
          <a:xfrm rot="10800000">
            <a:off x="480412" y="4852325"/>
            <a:ext cx="175013" cy="27000"/>
            <a:chOff x="5662375" y="212375"/>
            <a:chExt cx="175013" cy="27000"/>
          </a:xfrm>
        </p:grpSpPr>
        <p:sp>
          <p:nvSpPr>
            <p:cNvPr id="424" name="Google Shape;424;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 name="Google Shape;427;p58"/>
          <p:cNvGrpSpPr/>
          <p:nvPr/>
        </p:nvGrpSpPr>
        <p:grpSpPr>
          <a:xfrm rot="10800000">
            <a:off x="1054112" y="3898600"/>
            <a:ext cx="175013" cy="27000"/>
            <a:chOff x="5662375" y="212375"/>
            <a:chExt cx="175013" cy="27000"/>
          </a:xfrm>
        </p:grpSpPr>
        <p:sp>
          <p:nvSpPr>
            <p:cNvPr id="428" name="Google Shape;428;p5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9"/>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1pPr>
            <a:lvl2pPr lvl="1"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2pPr>
            <a:lvl3pPr lvl="2"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3pPr>
            <a:lvl4pPr lvl="3"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4pPr>
            <a:lvl5pPr lvl="4"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5pPr>
            <a:lvl6pPr lvl="5"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6pPr>
            <a:lvl7pPr lvl="6"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7pPr>
            <a:lvl8pPr lvl="7"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8pPr>
            <a:lvl9pPr lvl="8" marR="0" rtl="0" algn="l">
              <a:lnSpc>
                <a:spcPct val="100000"/>
              </a:lnSpc>
              <a:spcBef>
                <a:spcPts val="0"/>
              </a:spcBef>
              <a:spcAft>
                <a:spcPts val="0"/>
              </a:spcAft>
              <a:buClr>
                <a:schemeClr val="dk2"/>
              </a:buClr>
              <a:buSzPts val="2800"/>
              <a:buFont typeface="Fjalla One"/>
              <a:buNone/>
              <a:defRPr b="0" i="0" sz="2800" u="none" cap="none" strike="noStrike">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0.jp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hyperlink" Target="https://viblo.asia/p/tim-hieu-ve-chu-ky-so-va-ung-dung-jvElay0Nlkw" TargetMode="External"/><Relationship Id="rId4" Type="http://schemas.openxmlformats.org/officeDocument/2006/relationships/hyperlink" Target="https://slideplayer.com/slide/14418090/" TargetMode="External"/><Relationship Id="rId5" Type="http://schemas.openxmlformats.org/officeDocument/2006/relationships/hyperlink" Target="https://slideplayer.com/slide/6006077/" TargetMode="External"/><Relationship Id="rId6" Type="http://schemas.openxmlformats.org/officeDocument/2006/relationships/hyperlink" Target="https://www.youtube.com/watch?v=j2NBya6ADSY"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jpg"/><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1"/>
          <p:cNvGrpSpPr/>
          <p:nvPr/>
        </p:nvGrpSpPr>
        <p:grpSpPr>
          <a:xfrm>
            <a:off x="303210" y="959719"/>
            <a:ext cx="5343540" cy="4183680"/>
            <a:chOff x="469775" y="238125"/>
            <a:chExt cx="6679425" cy="5229600"/>
          </a:xfrm>
        </p:grpSpPr>
        <p:sp>
          <p:nvSpPr>
            <p:cNvPr id="1687" name="Google Shape;1687;p1"/>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1"/>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1"/>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1"/>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80" name="Google Shape;1880;p1"/>
          <p:cNvSpPr txBox="1"/>
          <p:nvPr>
            <p:ph type="ctrTitle"/>
          </p:nvPr>
        </p:nvSpPr>
        <p:spPr>
          <a:xfrm>
            <a:off x="5248649" y="2002525"/>
            <a:ext cx="3736200" cy="17922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5200"/>
              <a:buNone/>
            </a:pPr>
            <a:r>
              <a:rPr lang="en" sz="4200"/>
              <a:t>Digital Signature &amp; its application</a:t>
            </a:r>
            <a:endParaRPr sz="42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7" name="Shape 2227"/>
        <p:cNvGrpSpPr/>
        <p:nvPr/>
      </p:nvGrpSpPr>
      <p:grpSpPr>
        <a:xfrm>
          <a:off x="0" y="0"/>
          <a:ext cx="0" cy="0"/>
          <a:chOff x="0" y="0"/>
          <a:chExt cx="0" cy="0"/>
        </a:xfrm>
      </p:grpSpPr>
      <p:sp>
        <p:nvSpPr>
          <p:cNvPr id="2228" name="Google Shape;2228;g1fd6e3afe2b_1_0"/>
          <p:cNvSpPr txBox="1"/>
          <p:nvPr>
            <p:ph type="title"/>
          </p:nvPr>
        </p:nvSpPr>
        <p:spPr>
          <a:xfrm>
            <a:off x="1143825" y="2231100"/>
            <a:ext cx="68592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Digital Signature Algorithm</a:t>
            </a:r>
            <a:endParaRPr sz="4700"/>
          </a:p>
        </p:txBody>
      </p:sp>
      <p:sp>
        <p:nvSpPr>
          <p:cNvPr id="2229" name="Google Shape;2229;g1fd6e3afe2b_1_0"/>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03</a:t>
            </a:r>
            <a:endParaRPr/>
          </a:p>
        </p:txBody>
      </p:sp>
      <p:sp>
        <p:nvSpPr>
          <p:cNvPr id="2230" name="Google Shape;2230;g1fd6e3afe2b_1_0"/>
          <p:cNvSpPr txBox="1"/>
          <p:nvPr>
            <p:ph idx="1" type="subTitle"/>
          </p:nvPr>
        </p:nvSpPr>
        <p:spPr>
          <a:xfrm>
            <a:off x="2973225" y="2999222"/>
            <a:ext cx="3200400" cy="941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Một số digital signature thông dụng</a:t>
            </a:r>
            <a:endParaRPr/>
          </a:p>
          <a:p>
            <a:pPr indent="0" lvl="0" marL="0" rtl="0" algn="ctr">
              <a:lnSpc>
                <a:spcPct val="100000"/>
              </a:lnSpc>
              <a:spcBef>
                <a:spcPts val="0"/>
              </a:spcBef>
              <a:spcAft>
                <a:spcPts val="0"/>
              </a:spcAft>
              <a:buSzPts val="1600"/>
              <a:buNone/>
            </a:pPr>
            <a:r>
              <a:rPr lang="en"/>
              <a:t>RSA </a:t>
            </a:r>
            <a:r>
              <a:rPr lang="en"/>
              <a:t>Digital Signature Scheme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4" name="Shape 2234"/>
        <p:cNvGrpSpPr/>
        <p:nvPr/>
      </p:nvGrpSpPr>
      <p:grpSpPr>
        <a:xfrm>
          <a:off x="0" y="0"/>
          <a:ext cx="0" cy="0"/>
          <a:chOff x="0" y="0"/>
          <a:chExt cx="0" cy="0"/>
        </a:xfrm>
      </p:grpSpPr>
      <p:sp>
        <p:nvSpPr>
          <p:cNvPr id="2235" name="Google Shape;2235;p7"/>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3600"/>
              <a:buNone/>
            </a:pPr>
            <a:r>
              <a:rPr lang="en" sz="2400"/>
              <a:t>Digital Signature Algorithm</a:t>
            </a:r>
            <a:endParaRPr sz="2400"/>
          </a:p>
          <a:p>
            <a:pPr indent="0" lvl="0" marL="0" rtl="0" algn="ctr">
              <a:lnSpc>
                <a:spcPct val="100000"/>
              </a:lnSpc>
              <a:spcBef>
                <a:spcPts val="0"/>
              </a:spcBef>
              <a:spcAft>
                <a:spcPts val="0"/>
              </a:spcAft>
              <a:buSzPts val="2800"/>
              <a:buNone/>
            </a:pPr>
            <a:r>
              <a:t/>
            </a:r>
            <a:endParaRPr sz="2400"/>
          </a:p>
        </p:txBody>
      </p:sp>
      <p:sp>
        <p:nvSpPr>
          <p:cNvPr id="2236" name="Google Shape;2236;p7"/>
          <p:cNvSpPr txBox="1"/>
          <p:nvPr>
            <p:ph idx="1" type="subTitle"/>
          </p:nvPr>
        </p:nvSpPr>
        <p:spPr>
          <a:xfrm>
            <a:off x="1799503" y="1977936"/>
            <a:ext cx="1945200" cy="37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3500"/>
              <a:t>RSA</a:t>
            </a:r>
            <a:endParaRPr sz="3500"/>
          </a:p>
        </p:txBody>
      </p:sp>
      <p:sp>
        <p:nvSpPr>
          <p:cNvPr id="2237" name="Google Shape;2237;p7"/>
          <p:cNvSpPr txBox="1"/>
          <p:nvPr>
            <p:ph idx="3" type="subTitle"/>
          </p:nvPr>
        </p:nvSpPr>
        <p:spPr>
          <a:xfrm>
            <a:off x="5555562" y="1977949"/>
            <a:ext cx="1947600" cy="37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3500"/>
              <a:t>DSA</a:t>
            </a:r>
            <a:endParaRPr sz="3500"/>
          </a:p>
        </p:txBody>
      </p:sp>
      <p:sp>
        <p:nvSpPr>
          <p:cNvPr id="2238" name="Google Shape;2238;p7"/>
          <p:cNvSpPr txBox="1"/>
          <p:nvPr>
            <p:ph idx="5" type="subTitle"/>
          </p:nvPr>
        </p:nvSpPr>
        <p:spPr>
          <a:xfrm>
            <a:off x="1222296" y="3506800"/>
            <a:ext cx="1945200" cy="37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3500"/>
              <a:t>ECDSA</a:t>
            </a:r>
            <a:endParaRPr sz="3500"/>
          </a:p>
        </p:txBody>
      </p:sp>
      <p:sp>
        <p:nvSpPr>
          <p:cNvPr id="2239" name="Google Shape;2239;p7"/>
          <p:cNvSpPr txBox="1"/>
          <p:nvPr>
            <p:ph idx="7" type="subTitle"/>
          </p:nvPr>
        </p:nvSpPr>
        <p:spPr>
          <a:xfrm>
            <a:off x="7575083" y="3366300"/>
            <a:ext cx="1993500" cy="37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3500"/>
              <a:t>GOST</a:t>
            </a:r>
            <a:endParaRPr sz="3500"/>
          </a:p>
        </p:txBody>
      </p:sp>
      <p:sp>
        <p:nvSpPr>
          <p:cNvPr id="2240" name="Google Shape;2240;p7"/>
          <p:cNvSpPr txBox="1"/>
          <p:nvPr/>
        </p:nvSpPr>
        <p:spPr>
          <a:xfrm>
            <a:off x="619914" y="1963734"/>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accent1"/>
                </a:solidFill>
                <a:latin typeface="Fjalla One"/>
                <a:ea typeface="Fjalla One"/>
                <a:cs typeface="Fjalla One"/>
                <a:sym typeface="Fjalla One"/>
              </a:rPr>
              <a:t>01</a:t>
            </a:r>
            <a:endParaRPr b="0" i="0" sz="7200" u="none" cap="none" strike="noStrike">
              <a:solidFill>
                <a:schemeClr val="accent1"/>
              </a:solidFill>
              <a:latin typeface="Fjalla One"/>
              <a:ea typeface="Fjalla One"/>
              <a:cs typeface="Fjalla One"/>
              <a:sym typeface="Fjalla One"/>
            </a:endParaRPr>
          </a:p>
        </p:txBody>
      </p:sp>
      <p:sp>
        <p:nvSpPr>
          <p:cNvPr id="2241" name="Google Shape;2241;p7"/>
          <p:cNvSpPr txBox="1"/>
          <p:nvPr/>
        </p:nvSpPr>
        <p:spPr>
          <a:xfrm>
            <a:off x="170744" y="3156848"/>
            <a:ext cx="1179600" cy="107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accent1"/>
                </a:solidFill>
                <a:latin typeface="Fjalla One"/>
                <a:ea typeface="Fjalla One"/>
                <a:cs typeface="Fjalla One"/>
                <a:sym typeface="Fjalla One"/>
              </a:rPr>
              <a:t>03</a:t>
            </a:r>
            <a:endParaRPr b="0" i="0" sz="7200" u="none" cap="none" strike="noStrike">
              <a:solidFill>
                <a:schemeClr val="accent1"/>
              </a:solidFill>
              <a:latin typeface="Fjalla One"/>
              <a:ea typeface="Fjalla One"/>
              <a:cs typeface="Fjalla One"/>
              <a:sym typeface="Fjalla One"/>
            </a:endParaRPr>
          </a:p>
        </p:txBody>
      </p:sp>
      <p:sp>
        <p:nvSpPr>
          <p:cNvPr id="2242" name="Google Shape;2242;p7"/>
          <p:cNvSpPr txBox="1"/>
          <p:nvPr/>
        </p:nvSpPr>
        <p:spPr>
          <a:xfrm>
            <a:off x="4375966" y="1963734"/>
            <a:ext cx="1179600" cy="10791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accent1"/>
                </a:solidFill>
                <a:latin typeface="Fjalla One"/>
                <a:ea typeface="Fjalla One"/>
                <a:cs typeface="Fjalla One"/>
                <a:sym typeface="Fjalla One"/>
              </a:rPr>
              <a:t>02</a:t>
            </a:r>
            <a:endParaRPr b="0" i="0" sz="7200" u="none" cap="none" strike="noStrike">
              <a:solidFill>
                <a:schemeClr val="accent1"/>
              </a:solidFill>
              <a:latin typeface="Fjalla One"/>
              <a:ea typeface="Fjalla One"/>
              <a:cs typeface="Fjalla One"/>
              <a:sym typeface="Fjalla One"/>
            </a:endParaRPr>
          </a:p>
        </p:txBody>
      </p:sp>
      <p:sp>
        <p:nvSpPr>
          <p:cNvPr id="2243" name="Google Shape;2243;p7"/>
          <p:cNvSpPr txBox="1"/>
          <p:nvPr/>
        </p:nvSpPr>
        <p:spPr>
          <a:xfrm>
            <a:off x="695700" y="1238125"/>
            <a:ext cx="775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Barlow Semi Condensed"/>
                <a:ea typeface="Barlow Semi Condensed"/>
                <a:cs typeface="Barlow Semi Condensed"/>
                <a:sym typeface="Barlow Semi Condensed"/>
              </a:rPr>
              <a:t>4 thao tác: key generation, key distribution, signing (create signature) và signature verification</a:t>
            </a:r>
            <a:endParaRPr sz="1600">
              <a:latin typeface="Barlow Semi Condensed"/>
              <a:ea typeface="Barlow Semi Condensed"/>
              <a:cs typeface="Barlow Semi Condensed"/>
              <a:sym typeface="Barlow Semi Condensed"/>
            </a:endParaRPr>
          </a:p>
        </p:txBody>
      </p:sp>
      <p:sp>
        <p:nvSpPr>
          <p:cNvPr id="2244" name="Google Shape;2244;p7"/>
          <p:cNvSpPr txBox="1"/>
          <p:nvPr/>
        </p:nvSpPr>
        <p:spPr>
          <a:xfrm>
            <a:off x="1511138" y="4294475"/>
            <a:ext cx="60585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Barlow Semi Condensed"/>
                <a:ea typeface="Barlow Semi Condensed"/>
                <a:cs typeface="Barlow Semi Condensed"/>
                <a:sym typeface="Barlow Semi Condensed"/>
              </a:rPr>
              <a:t>và còn nhiều digital signature khác</a:t>
            </a:r>
            <a:endParaRPr sz="1600">
              <a:latin typeface="Barlow Semi Condensed"/>
              <a:ea typeface="Barlow Semi Condensed"/>
              <a:cs typeface="Barlow Semi Condensed"/>
              <a:sym typeface="Barlow Semi Condensed"/>
            </a:endParaRPr>
          </a:p>
        </p:txBody>
      </p:sp>
      <p:sp>
        <p:nvSpPr>
          <p:cNvPr id="2245" name="Google Shape;2245;p7"/>
          <p:cNvSpPr txBox="1"/>
          <p:nvPr/>
        </p:nvSpPr>
        <p:spPr>
          <a:xfrm>
            <a:off x="3669136" y="3131198"/>
            <a:ext cx="1179600" cy="107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accent1"/>
                </a:solidFill>
                <a:latin typeface="Fjalla One"/>
                <a:ea typeface="Fjalla One"/>
                <a:cs typeface="Fjalla One"/>
                <a:sym typeface="Fjalla One"/>
              </a:rPr>
              <a:t>04</a:t>
            </a:r>
            <a:endParaRPr b="0" i="0" sz="7200" u="none" cap="none" strike="noStrike">
              <a:solidFill>
                <a:schemeClr val="accent1"/>
              </a:solidFill>
              <a:latin typeface="Fjalla One"/>
              <a:ea typeface="Fjalla One"/>
              <a:cs typeface="Fjalla One"/>
              <a:sym typeface="Fjalla One"/>
            </a:endParaRPr>
          </a:p>
        </p:txBody>
      </p:sp>
      <p:sp>
        <p:nvSpPr>
          <p:cNvPr id="2246" name="Google Shape;2246;p7"/>
          <p:cNvSpPr txBox="1"/>
          <p:nvPr>
            <p:ph idx="7" type="subTitle"/>
          </p:nvPr>
        </p:nvSpPr>
        <p:spPr>
          <a:xfrm>
            <a:off x="4848733" y="3506788"/>
            <a:ext cx="1993500" cy="37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3500"/>
              <a:t>EdDSA</a:t>
            </a:r>
            <a:endParaRPr sz="3500"/>
          </a:p>
        </p:txBody>
      </p:sp>
      <p:sp>
        <p:nvSpPr>
          <p:cNvPr id="2247" name="Google Shape;2247;p7"/>
          <p:cNvSpPr txBox="1"/>
          <p:nvPr/>
        </p:nvSpPr>
        <p:spPr>
          <a:xfrm>
            <a:off x="2005013" y="4345775"/>
            <a:ext cx="6058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Barlow Semi Condensed"/>
              <a:ea typeface="Barlow Semi Condensed"/>
              <a:cs typeface="Barlow Semi Condensed"/>
              <a:sym typeface="Barlow Semi Condensed"/>
            </a:endParaRPr>
          </a:p>
        </p:txBody>
      </p:sp>
      <p:sp>
        <p:nvSpPr>
          <p:cNvPr id="2248" name="Google Shape;2248;p7"/>
          <p:cNvSpPr txBox="1"/>
          <p:nvPr/>
        </p:nvSpPr>
        <p:spPr>
          <a:xfrm>
            <a:off x="6612573" y="3131198"/>
            <a:ext cx="1179600" cy="10749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accent1"/>
                </a:solidFill>
                <a:latin typeface="Fjalla One"/>
                <a:ea typeface="Fjalla One"/>
                <a:cs typeface="Fjalla One"/>
                <a:sym typeface="Fjalla One"/>
              </a:rPr>
              <a:t>0</a:t>
            </a:r>
            <a:r>
              <a:rPr lang="en" sz="7200">
                <a:solidFill>
                  <a:schemeClr val="accent1"/>
                </a:solidFill>
                <a:latin typeface="Fjalla One"/>
                <a:ea typeface="Fjalla One"/>
                <a:cs typeface="Fjalla One"/>
                <a:sym typeface="Fjalla One"/>
              </a:rPr>
              <a:t>5</a:t>
            </a:r>
            <a:endParaRPr b="0" i="0" sz="7200" u="none" cap="none" strike="noStrike">
              <a:solidFill>
                <a:schemeClr val="accent1"/>
              </a:solidFill>
              <a:latin typeface="Fjalla One"/>
              <a:ea typeface="Fjalla One"/>
              <a:cs typeface="Fjalla One"/>
              <a:sym typeface="Fjalla On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2" name="Shape 2252"/>
        <p:cNvGrpSpPr/>
        <p:nvPr/>
      </p:nvGrpSpPr>
      <p:grpSpPr>
        <a:xfrm>
          <a:off x="0" y="0"/>
          <a:ext cx="0" cy="0"/>
          <a:chOff x="0" y="0"/>
          <a:chExt cx="0" cy="0"/>
        </a:xfrm>
      </p:grpSpPr>
      <p:sp>
        <p:nvSpPr>
          <p:cNvPr id="2253" name="Google Shape;2253;g21a352173a8_0_33"/>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2800"/>
              <a:buFont typeface="Arial"/>
              <a:buNone/>
            </a:pPr>
            <a:r>
              <a:rPr lang="en"/>
              <a:t>RSA Algorithm Detail</a:t>
            </a:r>
            <a:endParaRPr/>
          </a:p>
          <a:p>
            <a:pPr indent="0" lvl="0" marL="0" rtl="0" algn="ctr">
              <a:spcBef>
                <a:spcPts val="0"/>
              </a:spcBef>
              <a:spcAft>
                <a:spcPts val="0"/>
              </a:spcAft>
              <a:buNone/>
            </a:pPr>
            <a:r>
              <a:t/>
            </a:r>
            <a:endParaRPr/>
          </a:p>
        </p:txBody>
      </p:sp>
      <p:pic>
        <p:nvPicPr>
          <p:cNvPr id="2254" name="Google Shape;2254;g21a352173a8_0_33"/>
          <p:cNvPicPr preferRelativeResize="0"/>
          <p:nvPr/>
        </p:nvPicPr>
        <p:blipFill>
          <a:blip r:embed="rId3">
            <a:alphaModFix/>
          </a:blip>
          <a:stretch>
            <a:fillRect/>
          </a:stretch>
        </p:blipFill>
        <p:spPr>
          <a:xfrm>
            <a:off x="464075" y="1886225"/>
            <a:ext cx="3957525" cy="2867025"/>
          </a:xfrm>
          <a:prstGeom prst="rect">
            <a:avLst/>
          </a:prstGeom>
          <a:noFill/>
          <a:ln>
            <a:noFill/>
          </a:ln>
        </p:spPr>
      </p:pic>
      <p:pic>
        <p:nvPicPr>
          <p:cNvPr id="2255" name="Google Shape;2255;g21a352173a8_0_33"/>
          <p:cNvPicPr preferRelativeResize="0"/>
          <p:nvPr/>
        </p:nvPicPr>
        <p:blipFill>
          <a:blip r:embed="rId4">
            <a:alphaModFix/>
          </a:blip>
          <a:stretch>
            <a:fillRect/>
          </a:stretch>
        </p:blipFill>
        <p:spPr>
          <a:xfrm>
            <a:off x="5319225" y="1752500"/>
            <a:ext cx="3561975" cy="3000750"/>
          </a:xfrm>
          <a:prstGeom prst="rect">
            <a:avLst/>
          </a:prstGeom>
          <a:noFill/>
          <a:ln>
            <a:noFill/>
          </a:ln>
        </p:spPr>
      </p:pic>
      <p:sp>
        <p:nvSpPr>
          <p:cNvPr id="2256" name="Google Shape;2256;g21a352173a8_0_33"/>
          <p:cNvSpPr txBox="1"/>
          <p:nvPr>
            <p:ph idx="1" type="subTitle"/>
          </p:nvPr>
        </p:nvSpPr>
        <p:spPr>
          <a:xfrm>
            <a:off x="1187750" y="1403488"/>
            <a:ext cx="1945200" cy="35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500"/>
              <a:t>Mã hóa với private key</a:t>
            </a:r>
            <a:endParaRPr sz="1500"/>
          </a:p>
        </p:txBody>
      </p:sp>
      <p:sp>
        <p:nvSpPr>
          <p:cNvPr id="2257" name="Google Shape;2257;g21a352173a8_0_33"/>
          <p:cNvSpPr txBox="1"/>
          <p:nvPr/>
        </p:nvSpPr>
        <p:spPr>
          <a:xfrm>
            <a:off x="370750" y="1290429"/>
            <a:ext cx="1179600" cy="595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lang="en" sz="3000">
                <a:solidFill>
                  <a:schemeClr val="accent1"/>
                </a:solidFill>
                <a:latin typeface="Fjalla One"/>
                <a:ea typeface="Fjalla One"/>
                <a:cs typeface="Fjalla One"/>
                <a:sym typeface="Fjalla One"/>
              </a:rPr>
              <a:t>01</a:t>
            </a:r>
            <a:endParaRPr b="0" i="0" sz="3000" u="none" cap="none" strike="noStrike">
              <a:solidFill>
                <a:schemeClr val="accent1"/>
              </a:solidFill>
              <a:latin typeface="Fjalla One"/>
              <a:ea typeface="Fjalla One"/>
              <a:cs typeface="Fjalla One"/>
              <a:sym typeface="Fjalla One"/>
            </a:endParaRPr>
          </a:p>
        </p:txBody>
      </p:sp>
      <p:sp>
        <p:nvSpPr>
          <p:cNvPr id="2258" name="Google Shape;2258;g21a352173a8_0_33"/>
          <p:cNvSpPr txBox="1"/>
          <p:nvPr>
            <p:ph idx="1" type="subTitle"/>
          </p:nvPr>
        </p:nvSpPr>
        <p:spPr>
          <a:xfrm>
            <a:off x="5543300" y="1397763"/>
            <a:ext cx="1945200" cy="35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1500"/>
              <a:t>Mã hóa với public key</a:t>
            </a:r>
            <a:endParaRPr sz="1500"/>
          </a:p>
        </p:txBody>
      </p:sp>
      <p:sp>
        <p:nvSpPr>
          <p:cNvPr id="2259" name="Google Shape;2259;g21a352173a8_0_33"/>
          <p:cNvSpPr txBox="1"/>
          <p:nvPr/>
        </p:nvSpPr>
        <p:spPr>
          <a:xfrm>
            <a:off x="4726300" y="1284704"/>
            <a:ext cx="1179600" cy="595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lang="en" sz="3000">
                <a:solidFill>
                  <a:schemeClr val="accent1"/>
                </a:solidFill>
                <a:latin typeface="Fjalla One"/>
                <a:ea typeface="Fjalla One"/>
                <a:cs typeface="Fjalla One"/>
                <a:sym typeface="Fjalla One"/>
              </a:rPr>
              <a:t>02</a:t>
            </a:r>
            <a:endParaRPr b="0" i="0" sz="3000" u="none" cap="none" strike="noStrike">
              <a:solidFill>
                <a:schemeClr val="accent1"/>
              </a:solidFill>
              <a:latin typeface="Fjalla One"/>
              <a:ea typeface="Fjalla One"/>
              <a:cs typeface="Fjalla One"/>
              <a:sym typeface="Fjalla One"/>
            </a:endParaRPr>
          </a:p>
        </p:txBody>
      </p:sp>
      <p:cxnSp>
        <p:nvCxnSpPr>
          <p:cNvPr id="2260" name="Google Shape;2260;g21a352173a8_0_33"/>
          <p:cNvCxnSpPr/>
          <p:nvPr/>
        </p:nvCxnSpPr>
        <p:spPr>
          <a:xfrm>
            <a:off x="4735050" y="1196825"/>
            <a:ext cx="57000" cy="38469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4" name="Shape 2264"/>
        <p:cNvGrpSpPr/>
        <p:nvPr/>
      </p:nvGrpSpPr>
      <p:grpSpPr>
        <a:xfrm>
          <a:off x="0" y="0"/>
          <a:ext cx="0" cy="0"/>
          <a:chOff x="0" y="0"/>
          <a:chExt cx="0" cy="0"/>
        </a:xfrm>
      </p:grpSpPr>
      <p:sp>
        <p:nvSpPr>
          <p:cNvPr id="2265" name="Google Shape;2265;g21978f0927d_1_39"/>
          <p:cNvSpPr txBox="1"/>
          <p:nvPr>
            <p:ph type="title"/>
          </p:nvPr>
        </p:nvSpPr>
        <p:spPr>
          <a:xfrm>
            <a:off x="1568775" y="442350"/>
            <a:ext cx="6006300" cy="59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RSA Algorithm Detail</a:t>
            </a:r>
            <a:endParaRPr/>
          </a:p>
        </p:txBody>
      </p:sp>
      <p:sp>
        <p:nvSpPr>
          <p:cNvPr id="2266" name="Google Shape;2266;g21978f0927d_1_39"/>
          <p:cNvSpPr txBox="1"/>
          <p:nvPr/>
        </p:nvSpPr>
        <p:spPr>
          <a:xfrm>
            <a:off x="320800" y="954025"/>
            <a:ext cx="3235800" cy="431100"/>
          </a:xfrm>
          <a:prstGeom prst="rect">
            <a:avLst/>
          </a:prstGeom>
          <a:noFill/>
          <a:ln>
            <a:noFill/>
          </a:ln>
        </p:spPr>
        <p:txBody>
          <a:bodyPr anchorCtr="0" anchor="t" bIns="91425" lIns="91425" spcFirstLastPara="1" rIns="91425" wrap="square" tIns="91425">
            <a:spAutoFit/>
          </a:bodyPr>
          <a:lstStyle/>
          <a:p>
            <a:pPr indent="-330200" lvl="0" marL="457200" rtl="0" algn="ctr">
              <a:spcBef>
                <a:spcPts val="0"/>
              </a:spcBef>
              <a:spcAft>
                <a:spcPts val="0"/>
              </a:spcAft>
              <a:buSzPts val="1600"/>
              <a:buFont typeface="Barlow Semi Condensed"/>
              <a:buChar char="●"/>
            </a:pPr>
            <a:r>
              <a:rPr b="1" lang="en" sz="1600">
                <a:latin typeface="Barlow Semi Condensed"/>
                <a:ea typeface="Barlow Semi Condensed"/>
                <a:cs typeface="Barlow Semi Condensed"/>
                <a:sym typeface="Barlow Semi Condensed"/>
              </a:rPr>
              <a:t>Ý tưởng của thuật toán RSA</a:t>
            </a:r>
            <a:endParaRPr b="1" sz="1600">
              <a:latin typeface="Barlow Semi Condensed"/>
              <a:ea typeface="Barlow Semi Condensed"/>
              <a:cs typeface="Barlow Semi Condensed"/>
              <a:sym typeface="Barlow Semi Condensed"/>
            </a:endParaRPr>
          </a:p>
        </p:txBody>
      </p:sp>
      <p:sp>
        <p:nvSpPr>
          <p:cNvPr id="2267" name="Google Shape;2267;g21978f0927d_1_39"/>
          <p:cNvSpPr txBox="1"/>
          <p:nvPr/>
        </p:nvSpPr>
        <p:spPr>
          <a:xfrm>
            <a:off x="641625" y="1385125"/>
            <a:ext cx="58515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Ý tưởng chính của thuật toán RSA là sử dụng tính toán phức tạp của việc phân tích một số nguyên tố lớn để đảm bảo tính an toàn của quá trình mã hóa / giải mã </a:t>
            </a:r>
            <a:endParaRPr/>
          </a:p>
        </p:txBody>
      </p:sp>
      <p:pic>
        <p:nvPicPr>
          <p:cNvPr id="2268" name="Google Shape;2268;g21978f0927d_1_39"/>
          <p:cNvPicPr preferRelativeResize="0"/>
          <p:nvPr/>
        </p:nvPicPr>
        <p:blipFill>
          <a:blip r:embed="rId3">
            <a:alphaModFix/>
          </a:blip>
          <a:stretch>
            <a:fillRect/>
          </a:stretch>
        </p:blipFill>
        <p:spPr>
          <a:xfrm>
            <a:off x="840575" y="2339875"/>
            <a:ext cx="7462706" cy="2498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2" name="Shape 2272"/>
        <p:cNvGrpSpPr/>
        <p:nvPr/>
      </p:nvGrpSpPr>
      <p:grpSpPr>
        <a:xfrm>
          <a:off x="0" y="0"/>
          <a:ext cx="0" cy="0"/>
          <a:chOff x="0" y="0"/>
          <a:chExt cx="0" cy="0"/>
        </a:xfrm>
      </p:grpSpPr>
      <p:sp>
        <p:nvSpPr>
          <p:cNvPr id="2273" name="Google Shape;2273;g21978f0927d_3_20"/>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Các bước thực hiện giải thuật</a:t>
            </a:r>
            <a:endParaRPr>
              <a:latin typeface="Arial"/>
              <a:ea typeface="Arial"/>
              <a:cs typeface="Arial"/>
              <a:sym typeface="Arial"/>
            </a:endParaRPr>
          </a:p>
        </p:txBody>
      </p:sp>
      <p:sp>
        <p:nvSpPr>
          <p:cNvPr id="2274" name="Google Shape;2274;g21978f0927d_3_20"/>
          <p:cNvSpPr txBox="1"/>
          <p:nvPr>
            <p:ph idx="1" type="subTitle"/>
          </p:nvPr>
        </p:nvSpPr>
        <p:spPr>
          <a:xfrm>
            <a:off x="1700675" y="1038151"/>
            <a:ext cx="1945200" cy="5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3500"/>
              <a:t>Tạo khóa</a:t>
            </a:r>
            <a:endParaRPr sz="3500"/>
          </a:p>
        </p:txBody>
      </p:sp>
      <p:sp>
        <p:nvSpPr>
          <p:cNvPr id="2275" name="Google Shape;2275;g21978f0927d_3_20"/>
          <p:cNvSpPr txBox="1"/>
          <p:nvPr/>
        </p:nvSpPr>
        <p:spPr>
          <a:xfrm>
            <a:off x="883675" y="1170029"/>
            <a:ext cx="1179600" cy="595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3000" u="none" cap="none" strike="noStrike">
                <a:solidFill>
                  <a:schemeClr val="accent1"/>
                </a:solidFill>
                <a:latin typeface="Fjalla One"/>
                <a:ea typeface="Fjalla One"/>
                <a:cs typeface="Fjalla One"/>
                <a:sym typeface="Fjalla One"/>
              </a:rPr>
              <a:t>01</a:t>
            </a:r>
            <a:endParaRPr b="0" i="0" sz="3000" u="none" cap="none" strike="noStrike">
              <a:solidFill>
                <a:schemeClr val="accent1"/>
              </a:solidFill>
              <a:latin typeface="Fjalla One"/>
              <a:ea typeface="Fjalla One"/>
              <a:cs typeface="Fjalla One"/>
              <a:sym typeface="Fjalla One"/>
            </a:endParaRPr>
          </a:p>
        </p:txBody>
      </p:sp>
      <p:pic>
        <p:nvPicPr>
          <p:cNvPr id="2276" name="Google Shape;2276;g21978f0927d_3_20"/>
          <p:cNvPicPr preferRelativeResize="0"/>
          <p:nvPr/>
        </p:nvPicPr>
        <p:blipFill>
          <a:blip r:embed="rId3">
            <a:alphaModFix/>
          </a:blip>
          <a:stretch>
            <a:fillRect/>
          </a:stretch>
        </p:blipFill>
        <p:spPr>
          <a:xfrm>
            <a:off x="883675" y="1765825"/>
            <a:ext cx="8017651" cy="3225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0" name="Shape 2280"/>
        <p:cNvGrpSpPr/>
        <p:nvPr/>
      </p:nvGrpSpPr>
      <p:grpSpPr>
        <a:xfrm>
          <a:off x="0" y="0"/>
          <a:ext cx="0" cy="0"/>
          <a:chOff x="0" y="0"/>
          <a:chExt cx="0" cy="0"/>
        </a:xfrm>
      </p:grpSpPr>
      <p:sp>
        <p:nvSpPr>
          <p:cNvPr id="2281" name="Google Shape;2281;g21a352173a8_0_12"/>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Các bước thực hiện giải thuật</a:t>
            </a:r>
            <a:endParaRPr>
              <a:latin typeface="Arial"/>
              <a:ea typeface="Arial"/>
              <a:cs typeface="Arial"/>
              <a:sym typeface="Arial"/>
            </a:endParaRPr>
          </a:p>
          <a:p>
            <a:pPr indent="0" lvl="0" marL="0" rtl="0" algn="ctr">
              <a:spcBef>
                <a:spcPts val="0"/>
              </a:spcBef>
              <a:spcAft>
                <a:spcPts val="0"/>
              </a:spcAft>
              <a:buNone/>
            </a:pPr>
            <a:r>
              <a:t/>
            </a:r>
            <a:endParaRPr/>
          </a:p>
        </p:txBody>
      </p:sp>
      <p:sp>
        <p:nvSpPr>
          <p:cNvPr id="2282" name="Google Shape;2282;g21a352173a8_0_12"/>
          <p:cNvSpPr txBox="1"/>
          <p:nvPr>
            <p:ph idx="1" type="subTitle"/>
          </p:nvPr>
        </p:nvSpPr>
        <p:spPr>
          <a:xfrm>
            <a:off x="1700675" y="1038151"/>
            <a:ext cx="1945200" cy="5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3500"/>
              <a:t>Sử dụng</a:t>
            </a:r>
            <a:endParaRPr sz="3500"/>
          </a:p>
        </p:txBody>
      </p:sp>
      <p:sp>
        <p:nvSpPr>
          <p:cNvPr id="2283" name="Google Shape;2283;g21a352173a8_0_12"/>
          <p:cNvSpPr txBox="1"/>
          <p:nvPr/>
        </p:nvSpPr>
        <p:spPr>
          <a:xfrm>
            <a:off x="883675" y="1170029"/>
            <a:ext cx="1179600" cy="595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3000" u="none" cap="none" strike="noStrike">
                <a:solidFill>
                  <a:schemeClr val="accent1"/>
                </a:solidFill>
                <a:latin typeface="Fjalla One"/>
                <a:ea typeface="Fjalla One"/>
                <a:cs typeface="Fjalla One"/>
                <a:sym typeface="Fjalla One"/>
              </a:rPr>
              <a:t>0</a:t>
            </a:r>
            <a:r>
              <a:rPr lang="en" sz="3000">
                <a:solidFill>
                  <a:schemeClr val="accent1"/>
                </a:solidFill>
                <a:latin typeface="Fjalla One"/>
                <a:ea typeface="Fjalla One"/>
                <a:cs typeface="Fjalla One"/>
                <a:sym typeface="Fjalla One"/>
              </a:rPr>
              <a:t>2</a:t>
            </a:r>
            <a:endParaRPr b="0" i="0" sz="3000" u="none" cap="none" strike="noStrike">
              <a:solidFill>
                <a:schemeClr val="accent1"/>
              </a:solidFill>
              <a:latin typeface="Fjalla One"/>
              <a:ea typeface="Fjalla One"/>
              <a:cs typeface="Fjalla One"/>
              <a:sym typeface="Fjalla One"/>
            </a:endParaRPr>
          </a:p>
        </p:txBody>
      </p:sp>
      <p:pic>
        <p:nvPicPr>
          <p:cNvPr id="2284" name="Google Shape;2284;g21a352173a8_0_12"/>
          <p:cNvPicPr preferRelativeResize="0"/>
          <p:nvPr/>
        </p:nvPicPr>
        <p:blipFill>
          <a:blip r:embed="rId3">
            <a:alphaModFix/>
          </a:blip>
          <a:stretch>
            <a:fillRect/>
          </a:stretch>
        </p:blipFill>
        <p:spPr>
          <a:xfrm>
            <a:off x="1568775" y="1897704"/>
            <a:ext cx="6367879" cy="3072872"/>
          </a:xfrm>
          <a:prstGeom prst="rect">
            <a:avLst/>
          </a:prstGeom>
          <a:noFill/>
          <a:ln>
            <a:noFill/>
          </a:ln>
        </p:spPr>
      </p:pic>
      <p:pic>
        <p:nvPicPr>
          <p:cNvPr id="2285" name="Google Shape;2285;g21a352173a8_0_12"/>
          <p:cNvPicPr preferRelativeResize="0"/>
          <p:nvPr/>
        </p:nvPicPr>
        <p:blipFill>
          <a:blip r:embed="rId4">
            <a:alphaModFix/>
          </a:blip>
          <a:stretch>
            <a:fillRect/>
          </a:stretch>
        </p:blipFill>
        <p:spPr>
          <a:xfrm>
            <a:off x="645600" y="3597825"/>
            <a:ext cx="1055076" cy="1055076"/>
          </a:xfrm>
          <a:prstGeom prst="rect">
            <a:avLst/>
          </a:prstGeom>
          <a:noFill/>
          <a:ln>
            <a:noFill/>
          </a:ln>
        </p:spPr>
      </p:pic>
      <p:sp>
        <p:nvSpPr>
          <p:cNvPr id="2286" name="Google Shape;2286;g21a352173a8_0_12"/>
          <p:cNvSpPr txBox="1"/>
          <p:nvPr/>
        </p:nvSpPr>
        <p:spPr>
          <a:xfrm>
            <a:off x="-326862" y="2982225"/>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2"/>
                </a:solidFill>
              </a:rPr>
              <a:t>Sender</a:t>
            </a:r>
            <a:endParaRPr sz="2800">
              <a:solidFill>
                <a:schemeClr val="dk2"/>
              </a:solidFill>
              <a:latin typeface="Fjalla One"/>
              <a:ea typeface="Fjalla One"/>
              <a:cs typeface="Fjalla One"/>
              <a:sym typeface="Fjalla One"/>
            </a:endParaRPr>
          </a:p>
        </p:txBody>
      </p:sp>
      <p:pic>
        <p:nvPicPr>
          <p:cNvPr id="2287" name="Google Shape;2287;g21a352173a8_0_12"/>
          <p:cNvPicPr preferRelativeResize="0"/>
          <p:nvPr/>
        </p:nvPicPr>
        <p:blipFill>
          <a:blip r:embed="rId5">
            <a:alphaModFix/>
          </a:blip>
          <a:stretch>
            <a:fillRect/>
          </a:stretch>
        </p:blipFill>
        <p:spPr>
          <a:xfrm>
            <a:off x="7752029" y="3750350"/>
            <a:ext cx="902547" cy="902547"/>
          </a:xfrm>
          <a:prstGeom prst="rect">
            <a:avLst/>
          </a:prstGeom>
          <a:noFill/>
          <a:ln>
            <a:noFill/>
          </a:ln>
        </p:spPr>
      </p:pic>
      <p:sp>
        <p:nvSpPr>
          <p:cNvPr id="2288" name="Google Shape;2288;g21a352173a8_0_12"/>
          <p:cNvSpPr txBox="1"/>
          <p:nvPr/>
        </p:nvSpPr>
        <p:spPr>
          <a:xfrm>
            <a:off x="6578038" y="3126338"/>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2"/>
                </a:solidFill>
              </a:rPr>
              <a:t>Receiver</a:t>
            </a:r>
            <a:endParaRPr sz="2800">
              <a:solidFill>
                <a:schemeClr val="dk2"/>
              </a:solidFill>
              <a:latin typeface="Fjalla One"/>
              <a:ea typeface="Fjalla One"/>
              <a:cs typeface="Fjalla One"/>
              <a:sym typeface="Fjalla On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2" name="Shape 2292"/>
        <p:cNvGrpSpPr/>
        <p:nvPr/>
      </p:nvGrpSpPr>
      <p:grpSpPr>
        <a:xfrm>
          <a:off x="0" y="0"/>
          <a:ext cx="0" cy="0"/>
          <a:chOff x="0" y="0"/>
          <a:chExt cx="0" cy="0"/>
        </a:xfrm>
      </p:grpSpPr>
      <p:sp>
        <p:nvSpPr>
          <p:cNvPr id="2293" name="Google Shape;2293;g1fd7022f58d_2_0"/>
          <p:cNvSpPr txBox="1"/>
          <p:nvPr>
            <p:ph type="title"/>
          </p:nvPr>
        </p:nvSpPr>
        <p:spPr>
          <a:xfrm>
            <a:off x="1495725" y="2231100"/>
            <a:ext cx="63741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Application</a:t>
            </a:r>
            <a:endParaRPr sz="4700"/>
          </a:p>
        </p:txBody>
      </p:sp>
      <p:sp>
        <p:nvSpPr>
          <p:cNvPr id="2294" name="Google Shape;2294;g1fd7022f58d_2_0"/>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04</a:t>
            </a:r>
            <a:endParaRPr/>
          </a:p>
        </p:txBody>
      </p:sp>
      <p:sp>
        <p:nvSpPr>
          <p:cNvPr id="2295" name="Google Shape;2295;g1fd7022f58d_2_0"/>
          <p:cNvSpPr txBox="1"/>
          <p:nvPr>
            <p:ph idx="1" type="subTitle"/>
          </p:nvPr>
        </p:nvSpPr>
        <p:spPr>
          <a:xfrm>
            <a:off x="2973225" y="2999222"/>
            <a:ext cx="3200400" cy="941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Một</a:t>
            </a:r>
            <a:r>
              <a:rPr lang="en"/>
              <a:t> số digital signature thông dụng</a:t>
            </a:r>
            <a:endParaRPr/>
          </a:p>
          <a:p>
            <a:pPr indent="0" lvl="0" marL="0" rtl="0" algn="ctr">
              <a:lnSpc>
                <a:spcPct val="100000"/>
              </a:lnSpc>
              <a:spcBef>
                <a:spcPts val="0"/>
              </a:spcBef>
              <a:spcAft>
                <a:spcPts val="0"/>
              </a:spcAft>
              <a:buSzPts val="1600"/>
              <a:buNone/>
            </a:pPr>
            <a:r>
              <a:rPr lang="en"/>
              <a:t>Digital Signature RSA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sp>
        <p:nvSpPr>
          <p:cNvPr id="2300" name="Google Shape;2300;g21978f0927d_1_65"/>
          <p:cNvSpPr txBox="1"/>
          <p:nvPr/>
        </p:nvSpPr>
        <p:spPr>
          <a:xfrm>
            <a:off x="1567350" y="661875"/>
            <a:ext cx="60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01" name="Google Shape;2301;g21978f0927d_1_65"/>
          <p:cNvSpPr txBox="1"/>
          <p:nvPr/>
        </p:nvSpPr>
        <p:spPr>
          <a:xfrm>
            <a:off x="1038900" y="661875"/>
            <a:ext cx="72030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
              <a:t>Các ứng dụng ngân hàng trực tuyến.</a:t>
            </a:r>
            <a:endParaRPr/>
          </a:p>
        </p:txBody>
      </p:sp>
      <p:sp>
        <p:nvSpPr>
          <p:cNvPr id="2302" name="Google Shape;2302;g21978f0927d_1_65"/>
          <p:cNvSpPr txBox="1"/>
          <p:nvPr/>
        </p:nvSpPr>
        <p:spPr>
          <a:xfrm>
            <a:off x="1038900" y="1062075"/>
            <a:ext cx="72030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
              <a:t>Web thương mại điện tử</a:t>
            </a:r>
            <a:endParaRPr/>
          </a:p>
        </p:txBody>
      </p:sp>
      <p:sp>
        <p:nvSpPr>
          <p:cNvPr id="2303" name="Google Shape;2303;g21978f0927d_1_65"/>
          <p:cNvSpPr txBox="1"/>
          <p:nvPr/>
        </p:nvSpPr>
        <p:spPr>
          <a:xfrm>
            <a:off x="1038900" y="1502150"/>
            <a:ext cx="72030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
              <a:t>Ứng dụng chat</a:t>
            </a:r>
            <a:endParaRPr/>
          </a:p>
        </p:txBody>
      </p:sp>
      <p:sp>
        <p:nvSpPr>
          <p:cNvPr id="2304" name="Google Shape;2304;g21978f0927d_1_65"/>
          <p:cNvSpPr txBox="1"/>
          <p:nvPr/>
        </p:nvSpPr>
        <p:spPr>
          <a:xfrm>
            <a:off x="1038900" y="1942225"/>
            <a:ext cx="72030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SzPts val="1400"/>
              <a:buChar char="●"/>
            </a:pPr>
            <a:r>
              <a:rPr lang="en"/>
              <a:t>Ứng dụng lưu trữ đám mây.</a:t>
            </a:r>
            <a:endParaRPr/>
          </a:p>
        </p:txBody>
      </p:sp>
      <p:pic>
        <p:nvPicPr>
          <p:cNvPr id="2305" name="Google Shape;2305;g21978f0927d_1_65"/>
          <p:cNvPicPr preferRelativeResize="0"/>
          <p:nvPr/>
        </p:nvPicPr>
        <p:blipFill>
          <a:blip r:embed="rId3">
            <a:alphaModFix/>
          </a:blip>
          <a:stretch>
            <a:fillRect/>
          </a:stretch>
        </p:blipFill>
        <p:spPr>
          <a:xfrm>
            <a:off x="1038888" y="2509125"/>
            <a:ext cx="3533123" cy="2066850"/>
          </a:xfrm>
          <a:prstGeom prst="rect">
            <a:avLst/>
          </a:prstGeom>
          <a:noFill/>
          <a:ln>
            <a:noFill/>
          </a:ln>
        </p:spPr>
      </p:pic>
      <p:pic>
        <p:nvPicPr>
          <p:cNvPr id="2306" name="Google Shape;2306;g21978f0927d_1_65"/>
          <p:cNvPicPr preferRelativeResize="0"/>
          <p:nvPr/>
        </p:nvPicPr>
        <p:blipFill>
          <a:blip r:embed="rId4">
            <a:alphaModFix/>
          </a:blip>
          <a:stretch>
            <a:fillRect/>
          </a:stretch>
        </p:blipFill>
        <p:spPr>
          <a:xfrm>
            <a:off x="4626800" y="747625"/>
            <a:ext cx="3407600" cy="3962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0" name="Shape 2310"/>
        <p:cNvGrpSpPr/>
        <p:nvPr/>
      </p:nvGrpSpPr>
      <p:grpSpPr>
        <a:xfrm>
          <a:off x="0" y="0"/>
          <a:ext cx="0" cy="0"/>
          <a:chOff x="0" y="0"/>
          <a:chExt cx="0" cy="0"/>
        </a:xfrm>
      </p:grpSpPr>
      <p:sp>
        <p:nvSpPr>
          <p:cNvPr id="2311" name="Google Shape;2311;g1fd6e3afe2b_1_6"/>
          <p:cNvSpPr txBox="1"/>
          <p:nvPr>
            <p:ph idx="1" type="body"/>
          </p:nvPr>
        </p:nvSpPr>
        <p:spPr>
          <a:xfrm>
            <a:off x="1598700" y="1025975"/>
            <a:ext cx="5946600" cy="3524400"/>
          </a:xfrm>
          <a:prstGeom prst="rect">
            <a:avLst/>
          </a:prstGeom>
          <a:noFill/>
          <a:ln>
            <a:noFill/>
          </a:ln>
        </p:spPr>
        <p:txBody>
          <a:bodyPr anchorCtr="0" anchor="t" bIns="91425" lIns="91425" spcFirstLastPara="1" rIns="91425" wrap="square" tIns="91425">
            <a:noAutofit/>
          </a:bodyPr>
          <a:lstStyle/>
          <a:p>
            <a:pPr indent="0" lvl="0" marL="0" marR="50800" rtl="0" algn="l">
              <a:lnSpc>
                <a:spcPct val="100000"/>
              </a:lnSpc>
              <a:spcBef>
                <a:spcPts val="0"/>
              </a:spcBef>
              <a:spcAft>
                <a:spcPts val="0"/>
              </a:spcAft>
              <a:buSzPts val="1400"/>
              <a:buNone/>
            </a:pPr>
            <a:r>
              <a:rPr lang="en" sz="1800" u="sng">
                <a:solidFill>
                  <a:schemeClr val="hlink"/>
                </a:solidFill>
                <a:hlinkClick r:id="rId3"/>
              </a:rPr>
              <a:t>Tìm hiểu về chữ ký số và ứng dụng</a:t>
            </a:r>
            <a:endParaRPr sz="1800">
              <a:solidFill>
                <a:schemeClr val="accent1"/>
              </a:solidFill>
              <a:latin typeface="Barlow Semi Condensed Medium"/>
              <a:ea typeface="Barlow Semi Condensed Medium"/>
              <a:cs typeface="Barlow Semi Condensed Medium"/>
              <a:sym typeface="Barlow Semi Condensed Medium"/>
            </a:endParaRPr>
          </a:p>
          <a:p>
            <a:pPr indent="0" lvl="0" marL="0" marR="50800" rtl="0" algn="l">
              <a:lnSpc>
                <a:spcPct val="100000"/>
              </a:lnSpc>
              <a:spcBef>
                <a:spcPts val="0"/>
              </a:spcBef>
              <a:spcAft>
                <a:spcPts val="0"/>
              </a:spcAft>
              <a:buSzPts val="1400"/>
              <a:buNone/>
            </a:pPr>
            <a:r>
              <a:t/>
            </a:r>
            <a:endParaRPr sz="1800">
              <a:solidFill>
                <a:schemeClr val="accent1"/>
              </a:solidFill>
              <a:latin typeface="Barlow Semi Condensed Medium"/>
              <a:ea typeface="Barlow Semi Condensed Medium"/>
              <a:cs typeface="Barlow Semi Condensed Medium"/>
              <a:sym typeface="Barlow Semi Condensed Medium"/>
            </a:endParaRPr>
          </a:p>
          <a:p>
            <a:pPr indent="0" lvl="0" marL="0" marR="50800" rtl="0" algn="l">
              <a:lnSpc>
                <a:spcPct val="100000"/>
              </a:lnSpc>
              <a:spcBef>
                <a:spcPts val="0"/>
              </a:spcBef>
              <a:spcAft>
                <a:spcPts val="0"/>
              </a:spcAft>
              <a:buSzPts val="1400"/>
              <a:buNone/>
            </a:pPr>
            <a:r>
              <a:rPr lang="en" sz="1800" u="sng">
                <a:solidFill>
                  <a:schemeClr val="hlink"/>
                </a:solidFill>
                <a:hlinkClick r:id="rId4"/>
              </a:rPr>
              <a:t>Chương IV CHỮ KÝ SỐ (DIGITAL SIGNATURES)</a:t>
            </a:r>
            <a:endParaRPr sz="1800">
              <a:solidFill>
                <a:schemeClr val="accent1"/>
              </a:solidFill>
              <a:latin typeface="Barlow Semi Condensed Medium"/>
              <a:ea typeface="Barlow Semi Condensed Medium"/>
              <a:cs typeface="Barlow Semi Condensed Medium"/>
              <a:sym typeface="Barlow Semi Condensed Medium"/>
            </a:endParaRPr>
          </a:p>
          <a:p>
            <a:pPr indent="0" lvl="0" marL="0" marR="50800" rtl="0" algn="l">
              <a:lnSpc>
                <a:spcPct val="100000"/>
              </a:lnSpc>
              <a:spcBef>
                <a:spcPts val="0"/>
              </a:spcBef>
              <a:spcAft>
                <a:spcPts val="0"/>
              </a:spcAft>
              <a:buSzPts val="1400"/>
              <a:buNone/>
            </a:pPr>
            <a:r>
              <a:t/>
            </a:r>
            <a:endParaRPr sz="1800">
              <a:solidFill>
                <a:schemeClr val="accent1"/>
              </a:solidFill>
              <a:latin typeface="Barlow Semi Condensed Medium"/>
              <a:ea typeface="Barlow Semi Condensed Medium"/>
              <a:cs typeface="Barlow Semi Condensed Medium"/>
              <a:sym typeface="Barlow Semi Condensed Medium"/>
            </a:endParaRPr>
          </a:p>
          <a:p>
            <a:pPr indent="0" lvl="0" marL="0" marR="50800" rtl="0" algn="l">
              <a:lnSpc>
                <a:spcPct val="100000"/>
              </a:lnSpc>
              <a:spcBef>
                <a:spcPts val="0"/>
              </a:spcBef>
              <a:spcAft>
                <a:spcPts val="0"/>
              </a:spcAft>
              <a:buSzPts val="1400"/>
              <a:buNone/>
            </a:pPr>
            <a:r>
              <a:rPr lang="en" sz="1800" u="sng">
                <a:solidFill>
                  <a:schemeClr val="hlink"/>
                </a:solidFill>
                <a:hlinkClick r:id="rId5"/>
              </a:rPr>
              <a:t>Chapter 13 Digital Signature</a:t>
            </a:r>
            <a:endParaRPr sz="1800">
              <a:solidFill>
                <a:schemeClr val="accent1"/>
              </a:solidFill>
              <a:latin typeface="Barlow Semi Condensed Medium"/>
              <a:ea typeface="Barlow Semi Condensed Medium"/>
              <a:cs typeface="Barlow Semi Condensed Medium"/>
              <a:sym typeface="Barlow Semi Condensed Medium"/>
            </a:endParaRPr>
          </a:p>
          <a:p>
            <a:pPr indent="0" lvl="0" marL="0" marR="50800" rtl="0" algn="l">
              <a:lnSpc>
                <a:spcPct val="100000"/>
              </a:lnSpc>
              <a:spcBef>
                <a:spcPts val="0"/>
              </a:spcBef>
              <a:spcAft>
                <a:spcPts val="0"/>
              </a:spcAft>
              <a:buSzPts val="1400"/>
              <a:buNone/>
            </a:pPr>
            <a:r>
              <a:t/>
            </a:r>
            <a:endParaRPr sz="1800">
              <a:solidFill>
                <a:schemeClr val="accent1"/>
              </a:solidFill>
              <a:latin typeface="Barlow Semi Condensed Medium"/>
              <a:ea typeface="Barlow Semi Condensed Medium"/>
              <a:cs typeface="Barlow Semi Condensed Medium"/>
              <a:sym typeface="Barlow Semi Condensed Medium"/>
            </a:endParaRPr>
          </a:p>
          <a:p>
            <a:pPr indent="0" lvl="0" marL="0" marR="50800" rtl="0" algn="l">
              <a:lnSpc>
                <a:spcPct val="100000"/>
              </a:lnSpc>
              <a:spcBef>
                <a:spcPts val="0"/>
              </a:spcBef>
              <a:spcAft>
                <a:spcPts val="0"/>
              </a:spcAft>
              <a:buSzPts val="1400"/>
              <a:buNone/>
            </a:pPr>
            <a:r>
              <a:rPr lang="en" sz="1800" u="sng">
                <a:solidFill>
                  <a:schemeClr val="hlink"/>
                </a:solidFill>
                <a:hlinkClick r:id="rId6"/>
              </a:rPr>
              <a:t>RSA algorithm step by step example - YouTube</a:t>
            </a:r>
            <a:endParaRPr sz="2300">
              <a:solidFill>
                <a:schemeClr val="accent1"/>
              </a:solidFill>
              <a:latin typeface="Barlow Semi Condensed Medium"/>
              <a:ea typeface="Barlow Semi Condensed Medium"/>
              <a:cs typeface="Barlow Semi Condensed Medium"/>
              <a:sym typeface="Barlow Semi Condensed Medium"/>
            </a:endParaRPr>
          </a:p>
        </p:txBody>
      </p:sp>
      <p:sp>
        <p:nvSpPr>
          <p:cNvPr id="2312" name="Google Shape;2312;g1fd6e3afe2b_1_6"/>
          <p:cNvSpPr txBox="1"/>
          <p:nvPr>
            <p:ph type="title"/>
          </p:nvPr>
        </p:nvSpPr>
        <p:spPr>
          <a:xfrm>
            <a:off x="2532888" y="338328"/>
            <a:ext cx="40875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Resources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6" name="Shape 2316"/>
        <p:cNvGrpSpPr/>
        <p:nvPr/>
      </p:nvGrpSpPr>
      <p:grpSpPr>
        <a:xfrm>
          <a:off x="0" y="0"/>
          <a:ext cx="0" cy="0"/>
          <a:chOff x="0" y="0"/>
          <a:chExt cx="0" cy="0"/>
        </a:xfrm>
      </p:grpSpPr>
      <p:sp>
        <p:nvSpPr>
          <p:cNvPr id="2317" name="Google Shape;2317;p29"/>
          <p:cNvSpPr txBox="1"/>
          <p:nvPr>
            <p:ph type="title"/>
          </p:nvPr>
        </p:nvSpPr>
        <p:spPr>
          <a:xfrm>
            <a:off x="2103150" y="1330673"/>
            <a:ext cx="4937700" cy="107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7200"/>
              <a:t>Thanks!</a:t>
            </a:r>
            <a:endParaRPr sz="7200"/>
          </a:p>
        </p:txBody>
      </p:sp>
      <p:sp>
        <p:nvSpPr>
          <p:cNvPr id="2318" name="Google Shape;2318;p29"/>
          <p:cNvSpPr txBox="1"/>
          <p:nvPr>
            <p:ph idx="1" type="subTitle"/>
          </p:nvPr>
        </p:nvSpPr>
        <p:spPr>
          <a:xfrm>
            <a:off x="3015245" y="2656553"/>
            <a:ext cx="3099900" cy="143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chemeClr val="accent1"/>
                </a:solidFill>
                <a:latin typeface="Barlow Semi Condensed"/>
                <a:ea typeface="Barlow Semi Condensed"/>
                <a:cs typeface="Barlow Semi Condensed"/>
                <a:sym typeface="Barlow Semi Condensed"/>
              </a:rPr>
              <a:t>Do you have any questions?</a:t>
            </a:r>
            <a:endParaRPr>
              <a:solidFill>
                <a:schemeClr val="dk2"/>
              </a:solidFill>
              <a:latin typeface="Barlow Semi Condensed Light"/>
              <a:ea typeface="Barlow Semi Condensed Light"/>
              <a:cs typeface="Barlow Semi Condensed Light"/>
              <a:sym typeface="Barlow Semi Condensed Light"/>
            </a:endParaRPr>
          </a:p>
        </p:txBody>
      </p:sp>
      <p:sp>
        <p:nvSpPr>
          <p:cNvPr id="2319" name="Google Shape;2319;p29"/>
          <p:cNvSpPr txBox="1"/>
          <p:nvPr/>
        </p:nvSpPr>
        <p:spPr>
          <a:xfrm>
            <a:off x="2071925" y="3740300"/>
            <a:ext cx="4991100" cy="5388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grpSp>
        <p:nvGrpSpPr>
          <p:cNvPr id="1885" name="Google Shape;1885;p3"/>
          <p:cNvGrpSpPr/>
          <p:nvPr/>
        </p:nvGrpSpPr>
        <p:grpSpPr>
          <a:xfrm>
            <a:off x="3994598" y="1510458"/>
            <a:ext cx="4430405" cy="3106404"/>
            <a:chOff x="862950" y="825025"/>
            <a:chExt cx="5862650" cy="4111175"/>
          </a:xfrm>
        </p:grpSpPr>
        <p:sp>
          <p:nvSpPr>
            <p:cNvPr id="1886" name="Google Shape;1886;p3"/>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3"/>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3"/>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3"/>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3"/>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3"/>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3"/>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3"/>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3"/>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3"/>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3"/>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3"/>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3"/>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3"/>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3"/>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3"/>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3"/>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3"/>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3"/>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3"/>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3"/>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3"/>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3"/>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3"/>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3"/>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3"/>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3"/>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3"/>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3"/>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3"/>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3"/>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3"/>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3"/>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3"/>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3"/>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3"/>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3"/>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3"/>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3"/>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3"/>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3"/>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3"/>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3"/>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3"/>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3"/>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3"/>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3"/>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3"/>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3"/>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3"/>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3"/>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3"/>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3"/>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3"/>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3"/>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3"/>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3"/>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3"/>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3"/>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3"/>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3"/>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3"/>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3"/>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3"/>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3"/>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3"/>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3"/>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3"/>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3"/>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3"/>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3"/>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3"/>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3"/>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3"/>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3"/>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3"/>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3"/>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p3"/>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3"/>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3"/>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3"/>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3"/>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3"/>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3"/>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3"/>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3"/>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3"/>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3"/>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3"/>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3"/>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3"/>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3"/>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3"/>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3"/>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3"/>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3"/>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3"/>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3"/>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3"/>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3"/>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3"/>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3"/>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3"/>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3"/>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3"/>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3"/>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3"/>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3"/>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3"/>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3"/>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3"/>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3"/>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3"/>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3"/>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3"/>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3"/>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3"/>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3"/>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3"/>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3"/>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3"/>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3"/>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3"/>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3"/>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3"/>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3"/>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3"/>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3"/>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3"/>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3"/>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3"/>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3"/>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3"/>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3"/>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3"/>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3"/>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3"/>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3"/>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3"/>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3"/>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3"/>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3"/>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3"/>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3"/>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3"/>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3"/>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3"/>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3"/>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3"/>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3"/>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3"/>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3"/>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3"/>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3"/>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3"/>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3"/>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3"/>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3"/>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3"/>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3"/>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3"/>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3"/>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3"/>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3"/>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3"/>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3"/>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3"/>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3"/>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3"/>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3"/>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3"/>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3"/>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3"/>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3"/>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3"/>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3"/>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3"/>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3"/>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3"/>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3"/>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3"/>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3"/>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3"/>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3"/>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3"/>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3"/>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3"/>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3"/>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3"/>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3"/>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3"/>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3"/>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3"/>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3"/>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3"/>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3"/>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3"/>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3"/>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3"/>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3"/>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3"/>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3"/>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3"/>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3"/>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3"/>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3"/>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3"/>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3"/>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3"/>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5" name="Google Shape;2095;p3"/>
          <p:cNvGrpSpPr/>
          <p:nvPr/>
        </p:nvGrpSpPr>
        <p:grpSpPr>
          <a:xfrm>
            <a:off x="731647" y="335148"/>
            <a:ext cx="635100" cy="734640"/>
            <a:chOff x="731647" y="573573"/>
            <a:chExt cx="635100" cy="734640"/>
          </a:xfrm>
        </p:grpSpPr>
        <p:grpSp>
          <p:nvGrpSpPr>
            <p:cNvPr id="2096" name="Google Shape;2096;p3"/>
            <p:cNvGrpSpPr/>
            <p:nvPr/>
          </p:nvGrpSpPr>
          <p:grpSpPr>
            <a:xfrm>
              <a:off x="731647" y="573573"/>
              <a:ext cx="635100" cy="635100"/>
              <a:chOff x="917231" y="750460"/>
              <a:chExt cx="635100" cy="635100"/>
            </a:xfrm>
          </p:grpSpPr>
          <p:sp>
            <p:nvSpPr>
              <p:cNvPr id="2097" name="Google Shape;2097;p3"/>
              <p:cNvSpPr/>
              <p:nvPr/>
            </p:nvSpPr>
            <p:spPr>
              <a:xfrm>
                <a:off x="917231" y="750460"/>
                <a:ext cx="635100" cy="635100"/>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3"/>
              <p:cNvSpPr/>
              <p:nvPr/>
            </p:nvSpPr>
            <p:spPr>
              <a:xfrm>
                <a:off x="1001943" y="835185"/>
                <a:ext cx="465600" cy="4656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9" name="Google Shape;2099;p3"/>
            <p:cNvGrpSpPr/>
            <p:nvPr/>
          </p:nvGrpSpPr>
          <p:grpSpPr>
            <a:xfrm>
              <a:off x="961679" y="1281213"/>
              <a:ext cx="175013" cy="27000"/>
              <a:chOff x="5662375" y="212375"/>
              <a:chExt cx="175013" cy="27000"/>
            </a:xfrm>
          </p:grpSpPr>
          <p:sp>
            <p:nvSpPr>
              <p:cNvPr id="2100" name="Google Shape;2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01" name="Google Shape;2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02" name="Google Shape;2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2103" name="Google Shape;2103;p3"/>
          <p:cNvGrpSpPr/>
          <p:nvPr/>
        </p:nvGrpSpPr>
        <p:grpSpPr>
          <a:xfrm>
            <a:off x="731647" y="1483910"/>
            <a:ext cx="635100" cy="733491"/>
            <a:chOff x="731647" y="1650460"/>
            <a:chExt cx="635100" cy="733491"/>
          </a:xfrm>
        </p:grpSpPr>
        <p:grpSp>
          <p:nvGrpSpPr>
            <p:cNvPr id="2104" name="Google Shape;2104;p3"/>
            <p:cNvGrpSpPr/>
            <p:nvPr/>
          </p:nvGrpSpPr>
          <p:grpSpPr>
            <a:xfrm>
              <a:off x="731647" y="1650460"/>
              <a:ext cx="635100" cy="635100"/>
              <a:chOff x="917231" y="1827973"/>
              <a:chExt cx="635100" cy="635100"/>
            </a:xfrm>
          </p:grpSpPr>
          <p:sp>
            <p:nvSpPr>
              <p:cNvPr id="2105" name="Google Shape;2105;p3"/>
              <p:cNvSpPr/>
              <p:nvPr/>
            </p:nvSpPr>
            <p:spPr>
              <a:xfrm>
                <a:off x="917231" y="1827973"/>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3"/>
              <p:cNvSpPr/>
              <p:nvPr/>
            </p:nvSpPr>
            <p:spPr>
              <a:xfrm>
                <a:off x="1001931" y="1912710"/>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7" name="Google Shape;2107;p3"/>
            <p:cNvGrpSpPr/>
            <p:nvPr/>
          </p:nvGrpSpPr>
          <p:grpSpPr>
            <a:xfrm>
              <a:off x="961679" y="2356951"/>
              <a:ext cx="175013" cy="27000"/>
              <a:chOff x="5662375" y="212375"/>
              <a:chExt cx="175013" cy="27000"/>
            </a:xfrm>
          </p:grpSpPr>
          <p:sp>
            <p:nvSpPr>
              <p:cNvPr id="2108" name="Google Shape;210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09" name="Google Shape;210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10" name="Google Shape;211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2111" name="Google Shape;2111;p3"/>
          <p:cNvGrpSpPr/>
          <p:nvPr/>
        </p:nvGrpSpPr>
        <p:grpSpPr>
          <a:xfrm>
            <a:off x="731647" y="2752552"/>
            <a:ext cx="635100" cy="734983"/>
            <a:chOff x="731647" y="2728277"/>
            <a:chExt cx="635100" cy="734983"/>
          </a:xfrm>
        </p:grpSpPr>
        <p:grpSp>
          <p:nvGrpSpPr>
            <p:cNvPr id="2112" name="Google Shape;2112;p3"/>
            <p:cNvGrpSpPr/>
            <p:nvPr/>
          </p:nvGrpSpPr>
          <p:grpSpPr>
            <a:xfrm>
              <a:off x="731647" y="2728277"/>
              <a:ext cx="635100" cy="635100"/>
              <a:chOff x="917231" y="2905502"/>
              <a:chExt cx="635100" cy="635100"/>
            </a:xfrm>
          </p:grpSpPr>
          <p:sp>
            <p:nvSpPr>
              <p:cNvPr id="2113" name="Google Shape;2113;p3"/>
              <p:cNvSpPr/>
              <p:nvPr/>
            </p:nvSpPr>
            <p:spPr>
              <a:xfrm>
                <a:off x="917231" y="2905502"/>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3"/>
              <p:cNvSpPr/>
              <p:nvPr/>
            </p:nvSpPr>
            <p:spPr>
              <a:xfrm>
                <a:off x="1001931" y="2990252"/>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5" name="Google Shape;2115;p3"/>
            <p:cNvGrpSpPr/>
            <p:nvPr/>
          </p:nvGrpSpPr>
          <p:grpSpPr>
            <a:xfrm>
              <a:off x="961679" y="3436260"/>
              <a:ext cx="175013" cy="27000"/>
              <a:chOff x="5662375" y="212375"/>
              <a:chExt cx="175013" cy="27000"/>
            </a:xfrm>
          </p:grpSpPr>
          <p:sp>
            <p:nvSpPr>
              <p:cNvPr id="2116" name="Google Shape;211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17" name="Google Shape;211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18" name="Google Shape;211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grpSp>
        <p:nvGrpSpPr>
          <p:cNvPr id="2119" name="Google Shape;2119;p3"/>
          <p:cNvGrpSpPr/>
          <p:nvPr/>
        </p:nvGrpSpPr>
        <p:grpSpPr>
          <a:xfrm>
            <a:off x="731647" y="4021775"/>
            <a:ext cx="635100" cy="734704"/>
            <a:chOff x="731647" y="3806675"/>
            <a:chExt cx="635100" cy="734704"/>
          </a:xfrm>
        </p:grpSpPr>
        <p:grpSp>
          <p:nvGrpSpPr>
            <p:cNvPr id="2120" name="Google Shape;2120;p3"/>
            <p:cNvGrpSpPr/>
            <p:nvPr/>
          </p:nvGrpSpPr>
          <p:grpSpPr>
            <a:xfrm>
              <a:off x="731647" y="3806675"/>
              <a:ext cx="635100" cy="635100"/>
              <a:chOff x="917231" y="3983097"/>
              <a:chExt cx="635100" cy="635100"/>
            </a:xfrm>
          </p:grpSpPr>
          <p:sp>
            <p:nvSpPr>
              <p:cNvPr id="2121" name="Google Shape;2121;p3"/>
              <p:cNvSpPr/>
              <p:nvPr/>
            </p:nvSpPr>
            <p:spPr>
              <a:xfrm>
                <a:off x="917231" y="3983097"/>
                <a:ext cx="635100" cy="6351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3"/>
              <p:cNvSpPr/>
              <p:nvPr/>
            </p:nvSpPr>
            <p:spPr>
              <a:xfrm>
                <a:off x="1001931" y="4067797"/>
                <a:ext cx="465600" cy="465600"/>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3" name="Google Shape;2123;p3"/>
            <p:cNvGrpSpPr/>
            <p:nvPr/>
          </p:nvGrpSpPr>
          <p:grpSpPr>
            <a:xfrm>
              <a:off x="961679" y="4514379"/>
              <a:ext cx="175013" cy="27000"/>
              <a:chOff x="5662375" y="212375"/>
              <a:chExt cx="175013" cy="27000"/>
            </a:xfrm>
          </p:grpSpPr>
          <p:sp>
            <p:nvSpPr>
              <p:cNvPr id="2124" name="Google Shape;2124;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25" name="Google Shape;2125;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26" name="Google Shape;2126;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sp>
        <p:nvSpPr>
          <p:cNvPr id="2127" name="Google Shape;2127;p3"/>
          <p:cNvSpPr txBox="1"/>
          <p:nvPr>
            <p:ph type="title"/>
          </p:nvPr>
        </p:nvSpPr>
        <p:spPr>
          <a:xfrm>
            <a:off x="5907024" y="356616"/>
            <a:ext cx="2615100" cy="576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2800"/>
              <a:buNone/>
            </a:pPr>
            <a:r>
              <a:rPr lang="en"/>
              <a:t>Table of Contents</a:t>
            </a:r>
            <a:endParaRPr/>
          </a:p>
        </p:txBody>
      </p:sp>
      <p:sp>
        <p:nvSpPr>
          <p:cNvPr id="2128" name="Google Shape;2128;p3"/>
          <p:cNvSpPr txBox="1"/>
          <p:nvPr>
            <p:ph idx="2" type="subTitle"/>
          </p:nvPr>
        </p:nvSpPr>
        <p:spPr>
          <a:xfrm>
            <a:off x="1664200" y="474801"/>
            <a:ext cx="2615100" cy="96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Vấn đề</a:t>
            </a:r>
            <a:endParaRPr/>
          </a:p>
          <a:p>
            <a:pPr indent="0" lvl="0" marL="0" rtl="0" algn="l">
              <a:lnSpc>
                <a:spcPct val="100000"/>
              </a:lnSpc>
              <a:spcBef>
                <a:spcPts val="0"/>
              </a:spcBef>
              <a:spcAft>
                <a:spcPts val="0"/>
              </a:spcAft>
              <a:buClr>
                <a:schemeClr val="dk1"/>
              </a:buClr>
              <a:buSzPts val="1100"/>
              <a:buFont typeface="Arial"/>
              <a:buNone/>
            </a:pPr>
            <a:r>
              <a:rPr lang="en"/>
              <a:t>Định nghĩa</a:t>
            </a:r>
            <a:endParaRPr/>
          </a:p>
          <a:p>
            <a:pPr indent="0" lvl="0" marL="0" rtl="0" algn="l">
              <a:lnSpc>
                <a:spcPct val="100000"/>
              </a:lnSpc>
              <a:spcBef>
                <a:spcPts val="0"/>
              </a:spcBef>
              <a:spcAft>
                <a:spcPts val="0"/>
              </a:spcAft>
              <a:buClr>
                <a:schemeClr val="dk1"/>
              </a:buClr>
              <a:buSzPts val="1100"/>
              <a:buFont typeface="Arial"/>
              <a:buNone/>
            </a:pPr>
            <a:r>
              <a:rPr lang="en"/>
              <a:t>Kịch b</a:t>
            </a:r>
            <a:r>
              <a:rPr lang="en"/>
              <a:t>ản bảo mật</a:t>
            </a:r>
            <a:endParaRPr>
              <a:latin typeface="Barlow Semi Condensed"/>
              <a:ea typeface="Barlow Semi Condensed"/>
              <a:cs typeface="Barlow Semi Condensed"/>
              <a:sym typeface="Barlow Semi Condensed"/>
            </a:endParaRPr>
          </a:p>
        </p:txBody>
      </p:sp>
      <p:sp>
        <p:nvSpPr>
          <p:cNvPr id="2129" name="Google Shape;2129;p3"/>
          <p:cNvSpPr txBox="1"/>
          <p:nvPr>
            <p:ph idx="1" type="subTitle"/>
          </p:nvPr>
        </p:nvSpPr>
        <p:spPr>
          <a:xfrm>
            <a:off x="1664208" y="191343"/>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Overview</a:t>
            </a:r>
            <a:endParaRPr/>
          </a:p>
        </p:txBody>
      </p:sp>
      <p:sp>
        <p:nvSpPr>
          <p:cNvPr id="2130" name="Google Shape;2130;p3"/>
          <p:cNvSpPr txBox="1"/>
          <p:nvPr>
            <p:ph idx="4" type="subTitle"/>
          </p:nvPr>
        </p:nvSpPr>
        <p:spPr>
          <a:xfrm>
            <a:off x="1664208" y="1625674"/>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Tính năng</a:t>
            </a:r>
            <a:endParaRPr/>
          </a:p>
          <a:p>
            <a:pPr indent="0" lvl="0" marL="0" rtl="0" algn="l">
              <a:lnSpc>
                <a:spcPct val="100000"/>
              </a:lnSpc>
              <a:spcBef>
                <a:spcPts val="0"/>
              </a:spcBef>
              <a:spcAft>
                <a:spcPts val="0"/>
              </a:spcAft>
              <a:buClr>
                <a:srgbClr val="000000"/>
              </a:buClr>
              <a:buSzPts val="1600"/>
              <a:buFont typeface="Arial"/>
              <a:buNone/>
            </a:pPr>
            <a:r>
              <a:rPr lang="en"/>
              <a:t>Nguyên lý hoạt động</a:t>
            </a:r>
            <a:endParaRPr/>
          </a:p>
          <a:p>
            <a:pPr indent="0" lvl="0" marL="0" rtl="0" algn="l">
              <a:lnSpc>
                <a:spcPct val="100000"/>
              </a:lnSpc>
              <a:spcBef>
                <a:spcPts val="0"/>
              </a:spcBef>
              <a:spcAft>
                <a:spcPts val="0"/>
              </a:spcAft>
              <a:buClr>
                <a:schemeClr val="dk1"/>
              </a:buClr>
              <a:buSzPts val="1100"/>
              <a:buFont typeface="Arial"/>
              <a:buNone/>
            </a:pPr>
            <a:r>
              <a:t/>
            </a:r>
            <a:endParaRPr/>
          </a:p>
        </p:txBody>
      </p:sp>
      <p:sp>
        <p:nvSpPr>
          <p:cNvPr id="2131" name="Google Shape;2131;p3"/>
          <p:cNvSpPr txBox="1"/>
          <p:nvPr>
            <p:ph idx="5" type="subTitle"/>
          </p:nvPr>
        </p:nvSpPr>
        <p:spPr>
          <a:xfrm>
            <a:off x="1664208" y="2612027"/>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Digital Signature Scheme</a:t>
            </a:r>
            <a:endParaRPr/>
          </a:p>
        </p:txBody>
      </p:sp>
      <p:sp>
        <p:nvSpPr>
          <p:cNvPr id="2132" name="Google Shape;2132;p3"/>
          <p:cNvSpPr txBox="1"/>
          <p:nvPr>
            <p:ph idx="6" type="subTitle"/>
          </p:nvPr>
        </p:nvSpPr>
        <p:spPr>
          <a:xfrm>
            <a:off x="1664208" y="2895491"/>
            <a:ext cx="26151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600"/>
              <a:buFont typeface="Arial"/>
              <a:buNone/>
            </a:pPr>
            <a:r>
              <a:rPr lang="en"/>
              <a:t>Một số digital signature thông dụng</a:t>
            </a:r>
            <a:endParaRPr/>
          </a:p>
          <a:p>
            <a:pPr indent="0" lvl="0" marL="0" rtl="0" algn="l">
              <a:spcBef>
                <a:spcPts val="0"/>
              </a:spcBef>
              <a:spcAft>
                <a:spcPts val="0"/>
              </a:spcAft>
              <a:buClr>
                <a:srgbClr val="000000"/>
              </a:buClr>
              <a:buSzPts val="1600"/>
              <a:buFont typeface="Arial"/>
              <a:buNone/>
            </a:pPr>
            <a:r>
              <a:rPr lang="en"/>
              <a:t>RSA Digital Signature Scheme </a:t>
            </a:r>
            <a:endParaRPr/>
          </a:p>
        </p:txBody>
      </p:sp>
      <p:sp>
        <p:nvSpPr>
          <p:cNvPr id="2133" name="Google Shape;2133;p3"/>
          <p:cNvSpPr txBox="1"/>
          <p:nvPr>
            <p:ph idx="7" type="subTitle"/>
          </p:nvPr>
        </p:nvSpPr>
        <p:spPr>
          <a:xfrm>
            <a:off x="1664208" y="3881844"/>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Application</a:t>
            </a:r>
            <a:endParaRPr/>
          </a:p>
        </p:txBody>
      </p:sp>
      <p:sp>
        <p:nvSpPr>
          <p:cNvPr id="2134" name="Google Shape;2134;p3"/>
          <p:cNvSpPr txBox="1"/>
          <p:nvPr>
            <p:ph idx="8" type="subTitle"/>
          </p:nvPr>
        </p:nvSpPr>
        <p:spPr>
          <a:xfrm>
            <a:off x="1664208" y="4165308"/>
            <a:ext cx="26151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Ứng dụng digital signature trong một số lĩnh vực</a:t>
            </a:r>
            <a:endParaRPr/>
          </a:p>
        </p:txBody>
      </p:sp>
      <p:sp>
        <p:nvSpPr>
          <p:cNvPr id="2135" name="Google Shape;2135;p3"/>
          <p:cNvSpPr txBox="1"/>
          <p:nvPr>
            <p:ph idx="9" type="title"/>
          </p:nvPr>
        </p:nvSpPr>
        <p:spPr>
          <a:xfrm>
            <a:off x="813816" y="483951"/>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01</a:t>
            </a:r>
            <a:endParaRPr/>
          </a:p>
        </p:txBody>
      </p:sp>
      <p:sp>
        <p:nvSpPr>
          <p:cNvPr id="2136" name="Google Shape;2136;p3"/>
          <p:cNvSpPr txBox="1"/>
          <p:nvPr>
            <p:ph idx="13" type="title"/>
          </p:nvPr>
        </p:nvSpPr>
        <p:spPr>
          <a:xfrm>
            <a:off x="813816" y="1634818"/>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02</a:t>
            </a:r>
            <a:endParaRPr/>
          </a:p>
        </p:txBody>
      </p:sp>
      <p:sp>
        <p:nvSpPr>
          <p:cNvPr id="2137" name="Google Shape;2137;p3"/>
          <p:cNvSpPr txBox="1"/>
          <p:nvPr>
            <p:ph idx="14" type="title"/>
          </p:nvPr>
        </p:nvSpPr>
        <p:spPr>
          <a:xfrm>
            <a:off x="813816" y="2904635"/>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03</a:t>
            </a:r>
            <a:endParaRPr/>
          </a:p>
        </p:txBody>
      </p:sp>
      <p:sp>
        <p:nvSpPr>
          <p:cNvPr id="2138" name="Google Shape;2138;p3"/>
          <p:cNvSpPr txBox="1"/>
          <p:nvPr>
            <p:ph idx="15" type="title"/>
          </p:nvPr>
        </p:nvSpPr>
        <p:spPr>
          <a:xfrm>
            <a:off x="813816" y="4174452"/>
            <a:ext cx="4572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a:t>04</a:t>
            </a:r>
            <a:endParaRPr/>
          </a:p>
        </p:txBody>
      </p:sp>
      <p:sp>
        <p:nvSpPr>
          <p:cNvPr id="2139" name="Google Shape;2139;p3"/>
          <p:cNvSpPr txBox="1"/>
          <p:nvPr>
            <p:ph idx="1" type="subTitle"/>
          </p:nvPr>
        </p:nvSpPr>
        <p:spPr>
          <a:xfrm>
            <a:off x="1664208" y="1401681"/>
            <a:ext cx="2615100" cy="3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Digital Signature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sp>
        <p:nvSpPr>
          <p:cNvPr id="2144" name="Google Shape;2144;g1fd2c2179b9_0_56"/>
          <p:cNvSpPr txBox="1"/>
          <p:nvPr>
            <p:ph type="title"/>
          </p:nvPr>
        </p:nvSpPr>
        <p:spPr>
          <a:xfrm>
            <a:off x="2266500" y="2231100"/>
            <a:ext cx="46110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Problem</a:t>
            </a:r>
            <a:endParaRPr sz="4700"/>
          </a:p>
        </p:txBody>
      </p:sp>
      <p:sp>
        <p:nvSpPr>
          <p:cNvPr id="2145" name="Google Shape;2145;g1fd2c2179b9_0_56"/>
          <p:cNvSpPr txBox="1"/>
          <p:nvPr>
            <p:ph idx="2" type="title"/>
          </p:nvPr>
        </p:nvSpPr>
        <p:spPr>
          <a:xfrm>
            <a:off x="2971800" y="1161288"/>
            <a:ext cx="29676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a:t>01</a:t>
            </a:r>
            <a:endParaRPr/>
          </a:p>
        </p:txBody>
      </p:sp>
      <p:sp>
        <p:nvSpPr>
          <p:cNvPr id="2146" name="Google Shape;2146;g1fd2c2179b9_0_56"/>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Kịch bản bảo mật</a:t>
            </a:r>
            <a:endParaRPr/>
          </a:p>
          <a:p>
            <a:pPr indent="0" lvl="0" marL="0" rtl="0" algn="ctr">
              <a:lnSpc>
                <a:spcPct val="100000"/>
              </a:lnSpc>
              <a:spcBef>
                <a:spcPts val="0"/>
              </a:spcBef>
              <a:spcAft>
                <a:spcPts val="0"/>
              </a:spcAft>
              <a:buSzPts val="1600"/>
              <a:buNone/>
            </a:pPr>
            <a:r>
              <a:rPr lang="en"/>
              <a:t>Đề xuất giải pháp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0" name="Shape 2150"/>
        <p:cNvGrpSpPr/>
        <p:nvPr/>
      </p:nvGrpSpPr>
      <p:grpSpPr>
        <a:xfrm>
          <a:off x="0" y="0"/>
          <a:ext cx="0" cy="0"/>
          <a:chOff x="0" y="0"/>
          <a:chExt cx="0" cy="0"/>
        </a:xfrm>
      </p:grpSpPr>
      <p:sp>
        <p:nvSpPr>
          <p:cNvPr id="2151" name="Google Shape;2151;g1fd2c2179b9_0_62"/>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Problem</a:t>
            </a:r>
            <a:endParaRPr/>
          </a:p>
        </p:txBody>
      </p:sp>
      <p:sp>
        <p:nvSpPr>
          <p:cNvPr id="2152" name="Google Shape;2152;g1fd2c2179b9_0_62"/>
          <p:cNvSpPr txBox="1"/>
          <p:nvPr/>
        </p:nvSpPr>
        <p:spPr>
          <a:xfrm>
            <a:off x="1616250" y="932625"/>
            <a:ext cx="5911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Barlow Semi Condensed"/>
              <a:ea typeface="Barlow Semi Condensed"/>
              <a:cs typeface="Barlow Semi Condensed"/>
              <a:sym typeface="Barlow Semi Condensed"/>
            </a:endParaRPr>
          </a:p>
        </p:txBody>
      </p:sp>
      <p:pic>
        <p:nvPicPr>
          <p:cNvPr id="2153" name="Google Shape;2153;g1fd2c2179b9_0_62"/>
          <p:cNvPicPr preferRelativeResize="0"/>
          <p:nvPr/>
        </p:nvPicPr>
        <p:blipFill>
          <a:blip r:embed="rId3">
            <a:alphaModFix/>
          </a:blip>
          <a:stretch>
            <a:fillRect/>
          </a:stretch>
        </p:blipFill>
        <p:spPr>
          <a:xfrm>
            <a:off x="1719075" y="829050"/>
            <a:ext cx="6069499" cy="2064174"/>
          </a:xfrm>
          <a:prstGeom prst="rect">
            <a:avLst/>
          </a:prstGeom>
          <a:noFill/>
          <a:ln>
            <a:noFill/>
          </a:ln>
        </p:spPr>
      </p:pic>
      <p:cxnSp>
        <p:nvCxnSpPr>
          <p:cNvPr id="2154" name="Google Shape;2154;g1fd2c2179b9_0_62"/>
          <p:cNvCxnSpPr/>
          <p:nvPr/>
        </p:nvCxnSpPr>
        <p:spPr>
          <a:xfrm>
            <a:off x="868525" y="2825550"/>
            <a:ext cx="8053800" cy="0"/>
          </a:xfrm>
          <a:prstGeom prst="straightConnector1">
            <a:avLst/>
          </a:prstGeom>
          <a:noFill/>
          <a:ln cap="flat" cmpd="sng" w="38100">
            <a:solidFill>
              <a:schemeClr val="dk2"/>
            </a:solidFill>
            <a:prstDash val="solid"/>
            <a:round/>
            <a:headEnd len="med" w="med" type="none"/>
            <a:tailEnd len="med" w="med" type="none"/>
          </a:ln>
        </p:spPr>
      </p:cxnSp>
      <p:pic>
        <p:nvPicPr>
          <p:cNvPr id="2155" name="Google Shape;2155;g1fd2c2179b9_0_62"/>
          <p:cNvPicPr preferRelativeResize="0"/>
          <p:nvPr/>
        </p:nvPicPr>
        <p:blipFill>
          <a:blip r:embed="rId4">
            <a:alphaModFix/>
          </a:blip>
          <a:stretch>
            <a:fillRect/>
          </a:stretch>
        </p:blipFill>
        <p:spPr>
          <a:xfrm>
            <a:off x="1616900" y="2893225"/>
            <a:ext cx="6273826" cy="2250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9" name="Shape 2159"/>
        <p:cNvGrpSpPr/>
        <p:nvPr/>
      </p:nvGrpSpPr>
      <p:grpSpPr>
        <a:xfrm>
          <a:off x="0" y="0"/>
          <a:ext cx="0" cy="0"/>
          <a:chOff x="0" y="0"/>
          <a:chExt cx="0" cy="0"/>
        </a:xfrm>
      </p:grpSpPr>
      <p:grpSp>
        <p:nvGrpSpPr>
          <p:cNvPr id="2160" name="Google Shape;2160;p5"/>
          <p:cNvGrpSpPr/>
          <p:nvPr/>
        </p:nvGrpSpPr>
        <p:grpSpPr>
          <a:xfrm>
            <a:off x="815688" y="2425729"/>
            <a:ext cx="1679127" cy="1679127"/>
            <a:chOff x="3614228" y="234880"/>
            <a:chExt cx="1915500" cy="1915500"/>
          </a:xfrm>
        </p:grpSpPr>
        <p:sp>
          <p:nvSpPr>
            <p:cNvPr id="2161" name="Google Shape;2161;p5"/>
            <p:cNvSpPr/>
            <p:nvPr/>
          </p:nvSpPr>
          <p:spPr>
            <a:xfrm>
              <a:off x="3614228" y="234880"/>
              <a:ext cx="1915500" cy="19155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5"/>
            <p:cNvSpPr/>
            <p:nvPr/>
          </p:nvSpPr>
          <p:spPr>
            <a:xfrm>
              <a:off x="3869711" y="490401"/>
              <a:ext cx="1404000" cy="14040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3" name="Google Shape;2163;p5"/>
          <p:cNvGrpSpPr/>
          <p:nvPr/>
        </p:nvGrpSpPr>
        <p:grpSpPr>
          <a:xfrm>
            <a:off x="1359529" y="2969974"/>
            <a:ext cx="591455" cy="590639"/>
            <a:chOff x="1190625" y="238125"/>
            <a:chExt cx="5238750" cy="5231525"/>
          </a:xfrm>
        </p:grpSpPr>
        <p:sp>
          <p:nvSpPr>
            <p:cNvPr id="2164" name="Google Shape;2164;p5"/>
            <p:cNvSpPr/>
            <p:nvPr/>
          </p:nvSpPr>
          <p:spPr>
            <a:xfrm>
              <a:off x="1190625" y="259325"/>
              <a:ext cx="5238750" cy="5210325"/>
            </a:xfrm>
            <a:custGeom>
              <a:rect b="b" l="l" r="r" t="t"/>
              <a:pathLst>
                <a:path extrusionOk="0" h="208413" w="209550">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65" name="Google Shape;2165;p5"/>
            <p:cNvSpPr/>
            <p:nvPr/>
          </p:nvSpPr>
          <p:spPr>
            <a:xfrm>
              <a:off x="4202861" y="1284806"/>
              <a:ext cx="1389300" cy="1389300"/>
            </a:xfrm>
            <a:custGeom>
              <a:rect b="b" l="l" r="r" t="t"/>
              <a:pathLst>
                <a:path extrusionOk="0" h="55572" w="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66" name="Google Shape;2166;p5"/>
            <p:cNvSpPr/>
            <p:nvPr/>
          </p:nvSpPr>
          <p:spPr>
            <a:xfrm>
              <a:off x="3730400" y="4080350"/>
              <a:ext cx="173675" cy="260500"/>
            </a:xfrm>
            <a:custGeom>
              <a:rect b="b" l="l" r="r" t="t"/>
              <a:pathLst>
                <a:path extrusionOk="0" h="10420" w="6947">
                  <a:moveTo>
                    <a:pt x="0" y="0"/>
                  </a:moveTo>
                  <a:lnTo>
                    <a:pt x="0" y="10420"/>
                  </a:lnTo>
                  <a:lnTo>
                    <a:pt x="6947" y="10420"/>
                  </a:lnTo>
                  <a:lnTo>
                    <a:pt x="694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67" name="Google Shape;2167;p5"/>
            <p:cNvSpPr/>
            <p:nvPr/>
          </p:nvSpPr>
          <p:spPr>
            <a:xfrm>
              <a:off x="2430350" y="1227000"/>
              <a:ext cx="1473725" cy="2679700"/>
            </a:xfrm>
            <a:custGeom>
              <a:rect b="b" l="l" r="r" t="t"/>
              <a:pathLst>
                <a:path extrusionOk="0" h="107188" w="58949">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68" name="Google Shape;2168;p5"/>
            <p:cNvSpPr/>
            <p:nvPr/>
          </p:nvSpPr>
          <p:spPr>
            <a:xfrm>
              <a:off x="5467000" y="3472525"/>
              <a:ext cx="607825" cy="173700"/>
            </a:xfrm>
            <a:custGeom>
              <a:rect b="b" l="l" r="r" t="t"/>
              <a:pathLst>
                <a:path extrusionOk="0" h="6948" w="24313">
                  <a:moveTo>
                    <a:pt x="0" y="1"/>
                  </a:moveTo>
                  <a:lnTo>
                    <a:pt x="0" y="6947"/>
                  </a:lnTo>
                  <a:lnTo>
                    <a:pt x="24313" y="6947"/>
                  </a:lnTo>
                  <a:lnTo>
                    <a:pt x="2431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69" name="Google Shape;2169;p5"/>
            <p:cNvSpPr/>
            <p:nvPr/>
          </p:nvSpPr>
          <p:spPr>
            <a:xfrm>
              <a:off x="5324700" y="3925975"/>
              <a:ext cx="631950" cy="566850"/>
            </a:xfrm>
            <a:custGeom>
              <a:rect b="b" l="l" r="r" t="t"/>
              <a:pathLst>
                <a:path extrusionOk="0" h="22674" w="25278">
                  <a:moveTo>
                    <a:pt x="4438" y="1"/>
                  </a:moveTo>
                  <a:lnTo>
                    <a:pt x="0" y="5307"/>
                  </a:lnTo>
                  <a:lnTo>
                    <a:pt x="20839" y="22673"/>
                  </a:lnTo>
                  <a:lnTo>
                    <a:pt x="25277" y="17367"/>
                  </a:lnTo>
                  <a:lnTo>
                    <a:pt x="443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70" name="Google Shape;2170;p5"/>
            <p:cNvSpPr/>
            <p:nvPr/>
          </p:nvSpPr>
          <p:spPr>
            <a:xfrm>
              <a:off x="4946025" y="4167175"/>
              <a:ext cx="173675" cy="607825"/>
            </a:xfrm>
            <a:custGeom>
              <a:rect b="b" l="l" r="r" t="t"/>
              <a:pathLst>
                <a:path extrusionOk="0" h="24313" w="6947">
                  <a:moveTo>
                    <a:pt x="0" y="1"/>
                  </a:moveTo>
                  <a:lnTo>
                    <a:pt x="0" y="24313"/>
                  </a:lnTo>
                  <a:lnTo>
                    <a:pt x="6947" y="24313"/>
                  </a:lnTo>
                  <a:lnTo>
                    <a:pt x="69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71" name="Google Shape;2171;p5"/>
            <p:cNvSpPr/>
            <p:nvPr/>
          </p:nvSpPr>
          <p:spPr>
            <a:xfrm>
              <a:off x="1279850" y="1564675"/>
              <a:ext cx="735675" cy="342525"/>
            </a:xfrm>
            <a:custGeom>
              <a:rect b="b" l="l" r="r" t="t"/>
              <a:pathLst>
                <a:path extrusionOk="0" h="13701" w="29427">
                  <a:moveTo>
                    <a:pt x="27786" y="1"/>
                  </a:moveTo>
                  <a:lnTo>
                    <a:pt x="1" y="6947"/>
                  </a:lnTo>
                  <a:lnTo>
                    <a:pt x="1641" y="13701"/>
                  </a:lnTo>
                  <a:lnTo>
                    <a:pt x="29426" y="6754"/>
                  </a:lnTo>
                  <a:lnTo>
                    <a:pt x="2778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72" name="Google Shape;2172;p5"/>
            <p:cNvSpPr/>
            <p:nvPr/>
          </p:nvSpPr>
          <p:spPr>
            <a:xfrm>
              <a:off x="1424575" y="710850"/>
              <a:ext cx="706725" cy="574075"/>
            </a:xfrm>
            <a:custGeom>
              <a:rect b="b" l="l" r="r" t="t"/>
              <a:pathLst>
                <a:path extrusionOk="0" h="22963" w="28269">
                  <a:moveTo>
                    <a:pt x="3956" y="1"/>
                  </a:moveTo>
                  <a:lnTo>
                    <a:pt x="0" y="5596"/>
                  </a:lnTo>
                  <a:lnTo>
                    <a:pt x="24313" y="22962"/>
                  </a:lnTo>
                  <a:lnTo>
                    <a:pt x="28268" y="17367"/>
                  </a:lnTo>
                  <a:lnTo>
                    <a:pt x="3956"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173" name="Google Shape;2173;p5"/>
            <p:cNvSpPr/>
            <p:nvPr/>
          </p:nvSpPr>
          <p:spPr>
            <a:xfrm>
              <a:off x="2167450" y="238125"/>
              <a:ext cx="344925" cy="738075"/>
            </a:xfrm>
            <a:custGeom>
              <a:rect b="b" l="l" r="r" t="t"/>
              <a:pathLst>
                <a:path extrusionOk="0" h="29523" w="13797">
                  <a:moveTo>
                    <a:pt x="6754" y="0"/>
                  </a:moveTo>
                  <a:lnTo>
                    <a:pt x="1" y="1737"/>
                  </a:lnTo>
                  <a:lnTo>
                    <a:pt x="7140" y="29522"/>
                  </a:lnTo>
                  <a:lnTo>
                    <a:pt x="13797" y="27786"/>
                  </a:lnTo>
                  <a:lnTo>
                    <a:pt x="675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174" name="Google Shape;2174;p5"/>
          <p:cNvSpPr txBox="1"/>
          <p:nvPr>
            <p:ph type="title"/>
          </p:nvPr>
        </p:nvSpPr>
        <p:spPr>
          <a:xfrm>
            <a:off x="2551828" y="948274"/>
            <a:ext cx="4809600" cy="57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Definition</a:t>
            </a:r>
            <a:endParaRPr/>
          </a:p>
        </p:txBody>
      </p:sp>
      <p:sp>
        <p:nvSpPr>
          <p:cNvPr id="2175" name="Google Shape;2175;p5"/>
          <p:cNvSpPr txBox="1"/>
          <p:nvPr>
            <p:ph idx="1" type="subTitle"/>
          </p:nvPr>
        </p:nvSpPr>
        <p:spPr>
          <a:xfrm>
            <a:off x="2794050" y="2042500"/>
            <a:ext cx="4809600" cy="2445600"/>
          </a:xfrm>
          <a:prstGeom prst="rect">
            <a:avLst/>
          </a:prstGeom>
          <a:noFill/>
          <a:ln>
            <a:noFill/>
          </a:ln>
        </p:spPr>
        <p:txBody>
          <a:bodyPr anchorCtr="0" anchor="t" bIns="91425" lIns="91425" spcFirstLastPara="1" rIns="91425" wrap="square" tIns="91425">
            <a:noAutofit/>
          </a:bodyPr>
          <a:lstStyle/>
          <a:p>
            <a:pPr indent="-336550" lvl="0" marL="457200" rtl="0" algn="l">
              <a:lnSpc>
                <a:spcPct val="100000"/>
              </a:lnSpc>
              <a:spcBef>
                <a:spcPts val="0"/>
              </a:spcBef>
              <a:spcAft>
                <a:spcPts val="0"/>
              </a:spcAft>
              <a:buSzPts val="1700"/>
              <a:buChar char="-"/>
            </a:pPr>
            <a:r>
              <a:rPr lang="en" sz="1700"/>
              <a:t>Digital signature (chữ ký số) là một phương tiện để xác thực tính toàn vẹn và nguồn gốc của một tài liệu điện tử (ví dụ: email, tài liệu văn bản, hợp đồng) thông qua việc sử dụng các thuật toán mã hóa và băm.</a:t>
            </a:r>
            <a:endParaRPr sz="1700"/>
          </a:p>
          <a:p>
            <a:pPr indent="-336550" lvl="0" marL="457200" rtl="0" algn="l">
              <a:lnSpc>
                <a:spcPct val="100000"/>
              </a:lnSpc>
              <a:spcBef>
                <a:spcPts val="0"/>
              </a:spcBef>
              <a:spcAft>
                <a:spcPts val="0"/>
              </a:spcAft>
              <a:buSzPts val="1700"/>
              <a:buChar char="-"/>
            </a:pPr>
            <a:r>
              <a:rPr lang="en" sz="1700"/>
              <a:t> Nó là một loại chữ ký điện tử và cung cấp một cách để xác nhận rằng tài liệu không bị sửa đổi hoặc giả mạo kể từ khi nó được ký. </a:t>
            </a:r>
            <a:endParaRPr sz="1700">
              <a:latin typeface="Barlow Semi Condensed"/>
              <a:ea typeface="Barlow Semi Condensed"/>
              <a:cs typeface="Barlow Semi Condensed"/>
              <a:sym typeface="Barlow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9" name="Shape 2179"/>
        <p:cNvGrpSpPr/>
        <p:nvPr/>
      </p:nvGrpSpPr>
      <p:grpSpPr>
        <a:xfrm>
          <a:off x="0" y="0"/>
          <a:ext cx="0" cy="0"/>
          <a:chOff x="0" y="0"/>
          <a:chExt cx="0" cy="0"/>
        </a:xfrm>
      </p:grpSpPr>
      <p:sp>
        <p:nvSpPr>
          <p:cNvPr id="2180" name="Google Shape;2180;g21a3c659f03_0_3"/>
          <p:cNvSpPr txBox="1"/>
          <p:nvPr>
            <p:ph type="title"/>
          </p:nvPr>
        </p:nvSpPr>
        <p:spPr>
          <a:xfrm>
            <a:off x="2108875" y="0"/>
            <a:ext cx="46110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Script</a:t>
            </a:r>
            <a:endParaRPr sz="4700"/>
          </a:p>
        </p:txBody>
      </p:sp>
      <p:sp>
        <p:nvSpPr>
          <p:cNvPr id="2181" name="Google Shape;2181;g21a3c659f03_0_3"/>
          <p:cNvSpPr txBox="1"/>
          <p:nvPr>
            <p:ph type="title"/>
          </p:nvPr>
        </p:nvSpPr>
        <p:spPr>
          <a:xfrm>
            <a:off x="1073350" y="1106600"/>
            <a:ext cx="7252200" cy="38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Một user1 muốn gửi một tài liệu quan trọng cho user2 khác và sử dụng digital signature để xác thực tính toàn vẹn của tài liệu này. </a:t>
            </a:r>
            <a:endParaRPr sz="1800">
              <a:latin typeface="Arial"/>
              <a:ea typeface="Arial"/>
              <a:cs typeface="Arial"/>
              <a:sym typeface="Arial"/>
            </a:endParaRPr>
          </a:p>
          <a:p>
            <a:pPr indent="0" lvl="0" marL="0" rtl="0" algn="l">
              <a:spcBef>
                <a:spcPts val="0"/>
              </a:spcBef>
              <a:spcAft>
                <a:spcPts val="0"/>
              </a:spcAft>
              <a:buNone/>
            </a:pPr>
            <a:r>
              <a:rPr lang="en" sz="1800">
                <a:latin typeface="Arial"/>
                <a:ea typeface="Arial"/>
                <a:cs typeface="Arial"/>
                <a:sym typeface="Arial"/>
              </a:rPr>
              <a:t>Để đảm bảo an toàn cho quá trình này, user1 và user2 có thể thực hiện các bước sau: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U</a:t>
            </a:r>
            <a:r>
              <a:rPr lang="en" sz="1800">
                <a:latin typeface="Arial"/>
                <a:ea typeface="Arial"/>
                <a:cs typeface="Arial"/>
                <a:sym typeface="Arial"/>
              </a:rPr>
              <a:t>ser1 </a:t>
            </a:r>
            <a:r>
              <a:rPr lang="en" sz="1800">
                <a:latin typeface="Arial"/>
                <a:ea typeface="Arial"/>
                <a:cs typeface="Arial"/>
                <a:sym typeface="Arial"/>
              </a:rPr>
              <a:t>sử dụng một phần mềm digital signature để tạo ra một cặp khoá (public key và private key).</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 Sau đó, cô lưu trữ private key của mình một cách an toàn. </a:t>
            </a:r>
            <a:r>
              <a:rPr lang="en" sz="1800">
                <a:latin typeface="Arial"/>
                <a:ea typeface="Arial"/>
                <a:cs typeface="Arial"/>
                <a:sym typeface="Arial"/>
              </a:rPr>
              <a:t>user1 </a:t>
            </a:r>
            <a:r>
              <a:rPr lang="en" sz="1800">
                <a:latin typeface="Arial"/>
                <a:ea typeface="Arial"/>
                <a:cs typeface="Arial"/>
                <a:sym typeface="Arial"/>
              </a:rPr>
              <a:t>sử dụng private key để tạo ra một chữ ký số (digital signature) cho tài liệu của mình.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U</a:t>
            </a:r>
            <a:r>
              <a:rPr lang="en" sz="1800">
                <a:latin typeface="Arial"/>
                <a:ea typeface="Arial"/>
                <a:cs typeface="Arial"/>
                <a:sym typeface="Arial"/>
              </a:rPr>
              <a:t>ser1 </a:t>
            </a:r>
            <a:r>
              <a:rPr lang="en" sz="1800">
                <a:latin typeface="Arial"/>
                <a:ea typeface="Arial"/>
                <a:cs typeface="Arial"/>
                <a:sym typeface="Arial"/>
              </a:rPr>
              <a:t>gửi tài liệu cùng với chữ ký số đến </a:t>
            </a:r>
            <a:r>
              <a:rPr lang="en" sz="1800">
                <a:latin typeface="Arial"/>
                <a:ea typeface="Arial"/>
                <a:cs typeface="Arial"/>
                <a:sym typeface="Arial"/>
              </a:rPr>
              <a:t>user2 </a:t>
            </a:r>
            <a:r>
              <a:rPr lang="en" sz="1800">
                <a:latin typeface="Arial"/>
                <a:ea typeface="Arial"/>
                <a:cs typeface="Arial"/>
                <a:sym typeface="Arial"/>
              </a:rPr>
              <a:t>. Bob sử dụng public key của </a:t>
            </a:r>
            <a:r>
              <a:rPr lang="en" sz="1800">
                <a:latin typeface="Arial"/>
                <a:ea typeface="Arial"/>
                <a:cs typeface="Arial"/>
                <a:sym typeface="Arial"/>
              </a:rPr>
              <a:t>user1 </a:t>
            </a:r>
            <a:r>
              <a:rPr lang="en" sz="1800">
                <a:latin typeface="Arial"/>
                <a:ea typeface="Arial"/>
                <a:cs typeface="Arial"/>
                <a:sym typeface="Arial"/>
              </a:rPr>
              <a:t>để xác thực chữ ký số.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Nếu chữ ký số được xác thực thành công, </a:t>
            </a:r>
            <a:r>
              <a:rPr lang="en" sz="1800">
                <a:latin typeface="Arial"/>
                <a:ea typeface="Arial"/>
                <a:cs typeface="Arial"/>
                <a:sym typeface="Arial"/>
              </a:rPr>
              <a:t>user2 </a:t>
            </a:r>
            <a:r>
              <a:rPr lang="en" sz="1800">
                <a:latin typeface="Arial"/>
                <a:ea typeface="Arial"/>
                <a:cs typeface="Arial"/>
                <a:sym typeface="Arial"/>
              </a:rPr>
              <a:t>có thể tin tưởng tính toàn vẹn và chính xác của tài liệu</a:t>
            </a:r>
            <a:endParaRPr sz="1800">
              <a:latin typeface="Arial"/>
              <a:ea typeface="Arial"/>
              <a:cs typeface="Arial"/>
              <a:sym typeface="Arial"/>
            </a:endParaRPr>
          </a:p>
        </p:txBody>
      </p:sp>
      <p:sp>
        <p:nvSpPr>
          <p:cNvPr id="2182" name="Google Shape;2182;g21a3c659f03_0_3"/>
          <p:cNvSpPr txBox="1"/>
          <p:nvPr>
            <p:ph type="title"/>
          </p:nvPr>
        </p:nvSpPr>
        <p:spPr>
          <a:xfrm>
            <a:off x="2266500" y="458725"/>
            <a:ext cx="46110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2000">
                <a:solidFill>
                  <a:schemeClr val="accent6"/>
                </a:solidFill>
                <a:latin typeface="Arial"/>
                <a:ea typeface="Arial"/>
                <a:cs typeface="Arial"/>
                <a:sym typeface="Arial"/>
              </a:rPr>
              <a:t>Kịch bản bảo mật</a:t>
            </a:r>
            <a:endParaRPr sz="1900">
              <a:solidFill>
                <a:schemeClr val="accent6"/>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6" name="Shape 2186"/>
        <p:cNvGrpSpPr/>
        <p:nvPr/>
      </p:nvGrpSpPr>
      <p:grpSpPr>
        <a:xfrm>
          <a:off x="0" y="0"/>
          <a:ext cx="0" cy="0"/>
          <a:chOff x="0" y="0"/>
          <a:chExt cx="0" cy="0"/>
        </a:xfrm>
      </p:grpSpPr>
      <p:sp>
        <p:nvSpPr>
          <p:cNvPr id="2187" name="Google Shape;2187;g21a3c659f03_1_8"/>
          <p:cNvSpPr txBox="1"/>
          <p:nvPr>
            <p:ph type="title"/>
          </p:nvPr>
        </p:nvSpPr>
        <p:spPr>
          <a:xfrm>
            <a:off x="2108875" y="0"/>
            <a:ext cx="46110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Script</a:t>
            </a:r>
            <a:endParaRPr sz="4700"/>
          </a:p>
        </p:txBody>
      </p:sp>
      <p:sp>
        <p:nvSpPr>
          <p:cNvPr id="2188" name="Google Shape;2188;g21a3c659f03_1_8"/>
          <p:cNvSpPr txBox="1"/>
          <p:nvPr>
            <p:ph type="title"/>
          </p:nvPr>
        </p:nvSpPr>
        <p:spPr>
          <a:xfrm>
            <a:off x="1073350" y="1106600"/>
            <a:ext cx="7252200" cy="386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Để đảm bảo an toàn cho quá trình này, user1 và user2  có thể thực hiện các biện pháp bảo mật sau: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User1 chỉ sử dụng private key của mình để tạo ra chữ ký số. Cô không được chia sẻ private key với bất kỳ ai khác.</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User1 và User2 nên sử dụng các phần mềm digital signature được đáng tin cậy và được bảo vệ bởi các cơ quan bảo mật.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User1 và User2 nên sử dụng kênh truyền thông an toàn để truyền tài liệu và chữ ký số.</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 Ví dụ: sử dụng giao thức HTTPS hoặc sử dụng mã hóa PGP. user2 nên xác thực public key của user1 để đảm bảo rằng public key này thật sự thuộc về user1. User2 có thể sử dụng các cơ quan chứng thực để xác thực public key của user1. </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 sz="1800">
                <a:latin typeface="Arial"/>
                <a:ea typeface="Arial"/>
                <a:cs typeface="Arial"/>
                <a:sym typeface="Arial"/>
              </a:rPr>
              <a:t>User2 nên kiểm tra lại tính toàn vẹn và chính xác của tài liệu sau khi đã xác thực chữ ký số của user1.</a:t>
            </a:r>
            <a:endParaRPr sz="1800">
              <a:latin typeface="Arial"/>
              <a:ea typeface="Arial"/>
              <a:cs typeface="Arial"/>
              <a:sym typeface="Arial"/>
            </a:endParaRPr>
          </a:p>
        </p:txBody>
      </p:sp>
      <p:sp>
        <p:nvSpPr>
          <p:cNvPr id="2189" name="Google Shape;2189;g21a3c659f03_1_8"/>
          <p:cNvSpPr txBox="1"/>
          <p:nvPr>
            <p:ph type="title"/>
          </p:nvPr>
        </p:nvSpPr>
        <p:spPr>
          <a:xfrm>
            <a:off x="2266500" y="458725"/>
            <a:ext cx="46110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2000">
                <a:solidFill>
                  <a:schemeClr val="accent6"/>
                </a:solidFill>
                <a:latin typeface="Arial"/>
                <a:ea typeface="Arial"/>
                <a:cs typeface="Arial"/>
                <a:sym typeface="Arial"/>
              </a:rPr>
              <a:t>Kịch bản bảo mật</a:t>
            </a:r>
            <a:endParaRPr sz="1900">
              <a:solidFill>
                <a:schemeClr val="accent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3" name="Shape 2193"/>
        <p:cNvGrpSpPr/>
        <p:nvPr/>
      </p:nvGrpSpPr>
      <p:grpSpPr>
        <a:xfrm>
          <a:off x="0" y="0"/>
          <a:ext cx="0" cy="0"/>
          <a:chOff x="0" y="0"/>
          <a:chExt cx="0" cy="0"/>
        </a:xfrm>
      </p:grpSpPr>
      <p:sp>
        <p:nvSpPr>
          <p:cNvPr id="2194" name="Google Shape;2194;p4"/>
          <p:cNvSpPr txBox="1"/>
          <p:nvPr>
            <p:ph type="title"/>
          </p:nvPr>
        </p:nvSpPr>
        <p:spPr>
          <a:xfrm>
            <a:off x="2133175" y="353275"/>
            <a:ext cx="4393200" cy="804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700"/>
              <a:t>Digital Signature</a:t>
            </a:r>
            <a:endParaRPr sz="4700"/>
          </a:p>
        </p:txBody>
      </p:sp>
      <p:sp>
        <p:nvSpPr>
          <p:cNvPr id="2195" name="Google Shape;2195;p4"/>
          <p:cNvSpPr txBox="1"/>
          <p:nvPr>
            <p:ph idx="2" type="title"/>
          </p:nvPr>
        </p:nvSpPr>
        <p:spPr>
          <a:xfrm>
            <a:off x="1005600" y="353275"/>
            <a:ext cx="1293000" cy="106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9600"/>
              <a:buNone/>
            </a:pPr>
            <a:r>
              <a:rPr lang="en" sz="3200"/>
              <a:t>02</a:t>
            </a:r>
            <a:endParaRPr sz="3200"/>
          </a:p>
        </p:txBody>
      </p:sp>
      <p:sp>
        <p:nvSpPr>
          <p:cNvPr id="2196" name="Google Shape;2196;p4"/>
          <p:cNvSpPr txBox="1"/>
          <p:nvPr>
            <p:ph idx="1" type="subTitle"/>
          </p:nvPr>
        </p:nvSpPr>
        <p:spPr>
          <a:xfrm>
            <a:off x="2644100" y="1264848"/>
            <a:ext cx="3200400" cy="416400"/>
          </a:xfrm>
          <a:prstGeom prst="rect">
            <a:avLst/>
          </a:prstGeom>
          <a:noFill/>
          <a:ln>
            <a:noFill/>
          </a:ln>
        </p:spPr>
        <p:txBody>
          <a:bodyPr anchorCtr="0" anchor="t" bIns="91425" lIns="91425" spcFirstLastPara="1" rIns="91425" wrap="square" tIns="91425">
            <a:noAutofit/>
          </a:bodyPr>
          <a:lstStyle/>
          <a:p>
            <a:pPr indent="0" lvl="0" marL="914400" rtl="0" algn="l">
              <a:lnSpc>
                <a:spcPct val="100000"/>
              </a:lnSpc>
              <a:spcBef>
                <a:spcPts val="0"/>
              </a:spcBef>
              <a:spcAft>
                <a:spcPts val="0"/>
              </a:spcAft>
              <a:buSzPts val="1600"/>
              <a:buNone/>
            </a:pPr>
            <a:r>
              <a:rPr lang="en"/>
              <a:t>  Nguyên lý hoạt động</a:t>
            </a:r>
            <a:endParaRPr/>
          </a:p>
        </p:txBody>
      </p:sp>
      <p:pic>
        <p:nvPicPr>
          <p:cNvPr id="2197" name="Google Shape;2197;p4"/>
          <p:cNvPicPr preferRelativeResize="0"/>
          <p:nvPr/>
        </p:nvPicPr>
        <p:blipFill>
          <a:blip r:embed="rId3">
            <a:alphaModFix/>
          </a:blip>
          <a:stretch>
            <a:fillRect/>
          </a:stretch>
        </p:blipFill>
        <p:spPr>
          <a:xfrm>
            <a:off x="1099938" y="1788225"/>
            <a:ext cx="6944126" cy="3341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1" name="Shape 2201"/>
        <p:cNvGrpSpPr/>
        <p:nvPr/>
      </p:nvGrpSpPr>
      <p:grpSpPr>
        <a:xfrm>
          <a:off x="0" y="0"/>
          <a:ext cx="0" cy="0"/>
          <a:chOff x="0" y="0"/>
          <a:chExt cx="0" cy="0"/>
        </a:xfrm>
      </p:grpSpPr>
      <p:sp>
        <p:nvSpPr>
          <p:cNvPr id="2202" name="Google Shape;2202;g1fd2c2179b9_0_0"/>
          <p:cNvSpPr txBox="1"/>
          <p:nvPr>
            <p:ph type="title"/>
          </p:nvPr>
        </p:nvSpPr>
        <p:spPr>
          <a:xfrm>
            <a:off x="1719072" y="338328"/>
            <a:ext cx="5577900" cy="59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Features of digital signature</a:t>
            </a:r>
            <a:endParaRPr/>
          </a:p>
        </p:txBody>
      </p:sp>
      <p:grpSp>
        <p:nvGrpSpPr>
          <p:cNvPr id="2203" name="Google Shape;2203;g1fd2c2179b9_0_0"/>
          <p:cNvGrpSpPr/>
          <p:nvPr/>
        </p:nvGrpSpPr>
        <p:grpSpPr>
          <a:xfrm>
            <a:off x="1819024" y="3893816"/>
            <a:ext cx="175013" cy="27000"/>
            <a:chOff x="5662375" y="212375"/>
            <a:chExt cx="175013" cy="27000"/>
          </a:xfrm>
        </p:grpSpPr>
        <p:sp>
          <p:nvSpPr>
            <p:cNvPr id="2204" name="Google Shape;2204;g1fd2c2179b9_0_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205" name="Google Shape;2205;g1fd2c2179b9_0_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206" name="Google Shape;2206;g1fd2c2179b9_0_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2207" name="Google Shape;2207;g1fd2c2179b9_0_0"/>
          <p:cNvGrpSpPr/>
          <p:nvPr/>
        </p:nvGrpSpPr>
        <p:grpSpPr>
          <a:xfrm>
            <a:off x="4484494" y="3893828"/>
            <a:ext cx="175013" cy="27000"/>
            <a:chOff x="5662375" y="212375"/>
            <a:chExt cx="175013" cy="27000"/>
          </a:xfrm>
        </p:grpSpPr>
        <p:sp>
          <p:nvSpPr>
            <p:cNvPr id="2208" name="Google Shape;2208;g1fd2c2179b9_0_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209" name="Google Shape;2209;g1fd2c2179b9_0_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210" name="Google Shape;2210;g1fd2c2179b9_0_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grpSp>
        <p:nvGrpSpPr>
          <p:cNvPr id="2211" name="Google Shape;2211;g1fd2c2179b9_0_0"/>
          <p:cNvGrpSpPr/>
          <p:nvPr/>
        </p:nvGrpSpPr>
        <p:grpSpPr>
          <a:xfrm>
            <a:off x="7149964" y="3893816"/>
            <a:ext cx="175013" cy="27000"/>
            <a:chOff x="5662375" y="212375"/>
            <a:chExt cx="175013" cy="27000"/>
          </a:xfrm>
        </p:grpSpPr>
        <p:sp>
          <p:nvSpPr>
            <p:cNvPr id="2212" name="Google Shape;2212;g1fd2c2179b9_0_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213" name="Google Shape;2213;g1fd2c2179b9_0_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sp>
          <p:nvSpPr>
            <p:cNvPr id="2214" name="Google Shape;2214;g1fd2c2179b9_0_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Arial"/>
                <a:ea typeface="Arial"/>
                <a:cs typeface="Arial"/>
                <a:sym typeface="Arial"/>
              </a:endParaRPr>
            </a:p>
          </p:txBody>
        </p:sp>
      </p:grpSp>
      <p:sp>
        <p:nvSpPr>
          <p:cNvPr id="2215" name="Google Shape;2215;g1fd2c2179b9_0_0"/>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Authentication</a:t>
            </a:r>
            <a:endParaRPr/>
          </a:p>
        </p:txBody>
      </p:sp>
      <p:sp>
        <p:nvSpPr>
          <p:cNvPr id="2216" name="Google Shape;2216;g1fd2c2179b9_0_0"/>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Non-repudiation</a:t>
            </a:r>
            <a:endParaRPr/>
          </a:p>
        </p:txBody>
      </p:sp>
      <p:sp>
        <p:nvSpPr>
          <p:cNvPr id="2217" name="Google Shape;2217;g1fd2c2179b9_0_0"/>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a:t>Integrity</a:t>
            </a:r>
            <a:endParaRPr/>
          </a:p>
        </p:txBody>
      </p:sp>
      <p:sp>
        <p:nvSpPr>
          <p:cNvPr id="2218" name="Google Shape;2218;g1fd2c2179b9_0_0"/>
          <p:cNvSpPr txBox="1"/>
          <p:nvPr>
            <p:ph idx="4" type="subTitle"/>
          </p:nvPr>
        </p:nvSpPr>
        <p:spPr>
          <a:xfrm>
            <a:off x="3694176" y="2778921"/>
            <a:ext cx="1764900" cy="107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Xác minh danh tính của người ký.</a:t>
            </a:r>
            <a:endParaRPr>
              <a:latin typeface="Barlow Semi Condensed"/>
              <a:ea typeface="Barlow Semi Condensed"/>
              <a:cs typeface="Barlow Semi Condensed"/>
              <a:sym typeface="Barlow Semi Condensed"/>
            </a:endParaRPr>
          </a:p>
        </p:txBody>
      </p:sp>
      <p:sp>
        <p:nvSpPr>
          <p:cNvPr id="2219" name="Google Shape;2219;g1fd2c2179b9_0_0"/>
          <p:cNvSpPr txBox="1"/>
          <p:nvPr>
            <p:ph idx="5" type="subTitle"/>
          </p:nvPr>
        </p:nvSpPr>
        <p:spPr>
          <a:xfrm>
            <a:off x="1033278" y="2778921"/>
            <a:ext cx="1764900" cy="107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Người ký không được phủ nhận rằng mình không ký vào tài liệu </a:t>
            </a:r>
            <a:endParaRPr>
              <a:latin typeface="Barlow Semi Condensed"/>
              <a:ea typeface="Barlow Semi Condensed"/>
              <a:cs typeface="Barlow Semi Condensed"/>
              <a:sym typeface="Barlow Semi Condensed"/>
            </a:endParaRPr>
          </a:p>
        </p:txBody>
      </p:sp>
      <p:sp>
        <p:nvSpPr>
          <p:cNvPr id="2220" name="Google Shape;2220;g1fd2c2179b9_0_0"/>
          <p:cNvSpPr txBox="1"/>
          <p:nvPr>
            <p:ph idx="6" type="subTitle"/>
          </p:nvPr>
        </p:nvSpPr>
        <p:spPr>
          <a:xfrm>
            <a:off x="6355080" y="2778921"/>
            <a:ext cx="1764900" cy="1079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rPr lang="en"/>
              <a:t>Đảm bảo tính toàn vẹn của tài liệu</a:t>
            </a:r>
            <a:endParaRPr>
              <a:latin typeface="Barlow Semi Condensed"/>
              <a:ea typeface="Barlow Semi Condensed"/>
              <a:cs typeface="Barlow Semi Condensed"/>
              <a:sym typeface="Barlow Semi Condensed"/>
            </a:endParaRPr>
          </a:p>
        </p:txBody>
      </p:sp>
      <p:pic>
        <p:nvPicPr>
          <p:cNvPr id="2221" name="Google Shape;2221;g1fd2c2179b9_0_0"/>
          <p:cNvPicPr preferRelativeResize="0"/>
          <p:nvPr/>
        </p:nvPicPr>
        <p:blipFill rotWithShape="1">
          <a:blip r:embed="rId3">
            <a:alphaModFix/>
          </a:blip>
          <a:srcRect b="0" l="0" r="0" t="0"/>
          <a:stretch/>
        </p:blipFill>
        <p:spPr>
          <a:xfrm>
            <a:off x="4274900" y="1822600"/>
            <a:ext cx="594300" cy="594300"/>
          </a:xfrm>
          <a:prstGeom prst="rect">
            <a:avLst/>
          </a:prstGeom>
          <a:noFill/>
          <a:ln>
            <a:noFill/>
          </a:ln>
        </p:spPr>
      </p:pic>
      <p:pic>
        <p:nvPicPr>
          <p:cNvPr id="2222" name="Google Shape;2222;g1fd2c2179b9_0_0"/>
          <p:cNvPicPr preferRelativeResize="0"/>
          <p:nvPr/>
        </p:nvPicPr>
        <p:blipFill rotWithShape="1">
          <a:blip r:embed="rId4">
            <a:alphaModFix/>
          </a:blip>
          <a:srcRect b="0" l="0" r="0" t="0"/>
          <a:stretch/>
        </p:blipFill>
        <p:spPr>
          <a:xfrm>
            <a:off x="6810725" y="1666964"/>
            <a:ext cx="853500" cy="853500"/>
          </a:xfrm>
          <a:prstGeom prst="rect">
            <a:avLst/>
          </a:prstGeom>
          <a:noFill/>
          <a:ln>
            <a:noFill/>
          </a:ln>
        </p:spPr>
      </p:pic>
      <p:pic>
        <p:nvPicPr>
          <p:cNvPr id="2223" name="Google Shape;2223;g1fd2c2179b9_0_0"/>
          <p:cNvPicPr preferRelativeResize="0"/>
          <p:nvPr/>
        </p:nvPicPr>
        <p:blipFill rotWithShape="1">
          <a:blip r:embed="rId5">
            <a:alphaModFix/>
          </a:blip>
          <a:srcRect b="0" l="0" r="0" t="0"/>
          <a:stretch/>
        </p:blipFill>
        <p:spPr>
          <a:xfrm>
            <a:off x="1478650" y="1767613"/>
            <a:ext cx="690250" cy="65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