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5039D-E79E-9C44-8565-9D19A990C4C2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875D7-35C1-0D49-A068-A0F6792711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32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875D7-35C1-0D49-A068-A0F6792711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3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5F747-5AC3-D34E-8F32-E6BF24AA7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2943C4-935C-6E2D-7A32-AA53F6F5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8ADCC3-50D9-2925-070D-AF5198A5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99BF0-849F-7208-FF64-532805FB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CE0BC-84DB-CE8D-A946-6D4B268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3E374-7DD9-17E0-CC00-CE8290A2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B8EF28-AC47-860B-B442-700591109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2722A-094E-F689-0A85-C5E2E6C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90246A-792B-D4F5-6863-D716BCEC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496FE-FB6D-751C-14FD-BC466E48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0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DCC93F-4D50-C19A-0FAF-A54A314F8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54F26-925D-D864-1537-F0E21DFB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B0BD3-9F78-A22B-3D9E-1B463A0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67860-838A-B3DF-9271-6EA337B7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4FF90-62EA-747E-7252-70091D31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0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22375-E40F-5809-643F-D6504938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34DEAA-1174-0D8D-A7DD-366F2C6B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BAFA7B-A437-8CCA-4E64-CAD6F05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F179-F032-43EA-3579-6A0880F8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2EFFA-93AC-A38E-813A-C111DA77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8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400A9-8074-5A39-2DFC-39DF4D35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57B048-D1BF-A03A-D755-BE2371D3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6BFDC-0693-7468-8606-F14FB851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F15AC3-8E7A-2728-C280-9388C6DF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3F007-92B6-A202-0D62-294DC806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14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4BA0C-4558-D264-B39B-C96B221A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F3361-A3D4-EAE6-75F9-C634FD56A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5C369-5041-7776-9D75-E1A6D672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9F3F1-BF60-81D1-4E81-5B34C6FC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4644D0-E68D-F709-27A0-EE5458C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02C1E6-C0C1-38D1-331B-BBE057C4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2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E6675-5983-8C01-9475-D0056099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3589A8-5A7B-F483-82F8-C15645A7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1D89AA-4002-C234-D7E0-94A8866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202F1D-63F2-AE9A-1392-DF45B4223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C21836-98A5-5FF5-5D46-9C9AA7D93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7F6DC3-E29E-CE70-86D9-2F80D3CB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7C2FD4-8A25-ABD6-BF3C-45B3A4C7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D09395-4615-8309-FECE-4F24567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690E8-B1F5-2896-4224-CFF0E71E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046DFD-0332-0D20-D967-D1BB6506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F1D322-612B-C9A6-C000-5E303282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3392DC-C7C7-665C-2FF7-932F0465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1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01F141-8B4E-2D0C-BCFE-57DCC623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B9EA55-BD41-9692-F63C-58B30AA1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F070C6-AC7E-4B36-6509-98D95220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5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999E0-298D-20C5-088E-D74F4C2B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259B5-05D6-25B8-10BC-3C0510D8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321E13-8F9E-EA88-52C3-A6BC956F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79B683-3773-4E7C-9878-25004F74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B75B4-DA06-A528-D8FB-429ADDFF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468190-7E5E-D14A-8490-9E080629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27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27378-F338-3641-2FFD-AC125F16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90A594-9EFF-A5E8-BFF9-167673628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B795D0-0B53-6193-CEEC-A7E15A228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09F51B-9882-33C1-73CA-15EEDF17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BC95A-618B-D07F-CF91-61D926AB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ECF7E3-A96F-4959-3926-A372C2FE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2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09793D-7282-ABFF-6055-5FF33FFD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148F4D-F4C4-38AC-9080-697C5CA7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9F6B2-03A0-C383-586C-D09B40424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99DD17-6448-8032-A5DE-203EC8326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0148D-1A33-3CC4-96B1-4E92229A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0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F585F-154C-1E64-C590-98E43F124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6264"/>
            <a:ext cx="9144000" cy="2387600"/>
          </a:xfrm>
        </p:spPr>
        <p:txBody>
          <a:bodyPr/>
          <a:lstStyle/>
          <a:p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reCAPTCHA-Practice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EBADA6-DC4D-2560-DE23-08601844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70661"/>
            <a:ext cx="9144000" cy="1873279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	B4: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戸川來星　新屋那月　角田晴輝　近藤弥磨斗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内部設計担当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・・・戸川來星、新屋那月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外部設計担当・・・角田晴輝、近藤弥磨斗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/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E73018-E869-68A6-AFB3-D1ED9B5A692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F6E19B6-4A75-59FC-A685-24E8E34C9B56}"/>
              </a:ext>
            </a:extLst>
          </p:cNvPr>
          <p:cNvCxnSpPr>
            <a:cxnSpLocks/>
          </p:cNvCxnSpPr>
          <p:nvPr/>
        </p:nvCxnSpPr>
        <p:spPr>
          <a:xfrm>
            <a:off x="2083468" y="3429000"/>
            <a:ext cx="8025063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078EFC-D491-E002-FE90-D1A11121F232}"/>
              </a:ext>
            </a:extLst>
          </p:cNvPr>
          <p:cNvSpPr txBox="1"/>
          <p:nvPr/>
        </p:nvSpPr>
        <p:spPr>
          <a:xfrm>
            <a:off x="3654272" y="1955897"/>
            <a:ext cx="488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Google reCAPTCHA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練習用アプリケーション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20676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465221" y="2472394"/>
            <a:ext cx="11261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reCAPTCHA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とは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作成に至った理由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このアプリの目的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実演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まとめ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53636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12A353-DA9A-0A74-5FD3-6EF4A8FF8FB1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59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reCAPTCHA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とは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2371334-667D-3400-0F85-9BA67421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1" y="3776913"/>
            <a:ext cx="28829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2C760B-115F-A10C-D146-61870777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40" y="1913021"/>
            <a:ext cx="2918711" cy="4218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DE363D2-72B2-D83E-5E31-F052C3E1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770" y="3776913"/>
            <a:ext cx="28575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69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作成に至った理由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1802780" y="3753908"/>
            <a:ext cx="858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>
                <a:latin typeface="Meiryo" panose="020B0604030504040204" pitchFamily="34" charset="-128"/>
                <a:ea typeface="Meiryo" panose="020B0604030504040204" pitchFamily="34" charset="-128"/>
              </a:rPr>
              <a:t>あれ初見、めっちゃビビる</a:t>
            </a:r>
          </a:p>
        </p:txBody>
      </p:sp>
    </p:spTree>
    <p:extLst>
      <p:ext uri="{BB962C8B-B14F-4D97-AF65-F5344CB8AC3E}">
        <p14:creationId xmlns:p14="http://schemas.microsoft.com/office/powerpoint/2010/main" val="42743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このアプリの目的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1522141" y="3168057"/>
            <a:ext cx="9147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reCAPTCHA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を知ってもらう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自分たちも知る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pPr marL="514350" indent="-514350">
              <a:buAutoNum type="arabicPeriod"/>
            </a:pP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実際に体験してもらい、理解を深める</a:t>
            </a:r>
          </a:p>
        </p:txBody>
      </p:sp>
    </p:spTree>
    <p:extLst>
      <p:ext uri="{BB962C8B-B14F-4D97-AF65-F5344CB8AC3E}">
        <p14:creationId xmlns:p14="http://schemas.microsoft.com/office/powerpoint/2010/main" val="18513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実演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2309133" y="3429000"/>
            <a:ext cx="757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実際にアプリを使って解説していきます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26947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まとめ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621631" y="2494200"/>
            <a:ext cx="10948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reCAPTCHA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の機能について理解することができた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概要を知らない人でも、理解できるアプリケーションを制作することができた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GitHub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を有効活用し、作業を進めることができた</a:t>
            </a:r>
          </a:p>
        </p:txBody>
      </p:sp>
    </p:spTree>
    <p:extLst>
      <p:ext uri="{BB962C8B-B14F-4D97-AF65-F5344CB8AC3E}">
        <p14:creationId xmlns:p14="http://schemas.microsoft.com/office/powerpoint/2010/main" val="220924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今後の展望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465221" y="2686706"/>
            <a:ext cx="11261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画像認証の確実性を向上させるための機能の実装や、</a:t>
            </a: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    reCAPTCHA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を再現したプログラムの作成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サーバにファイルが残り続けないファイル共有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アプリケーションの作成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431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1233237" y="3429000"/>
            <a:ext cx="972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以上で発表を終わります、ありがとうございました。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6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188</Words>
  <Application>Microsoft Macintosh PowerPoint</Application>
  <PresentationFormat>ワイド画面</PresentationFormat>
  <Paragraphs>34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Meiryo</vt:lpstr>
      <vt:lpstr>游ゴシック</vt:lpstr>
      <vt:lpstr>游ゴシック Light</vt:lpstr>
      <vt:lpstr>Arial</vt:lpstr>
      <vt:lpstr>Office テーマ</vt:lpstr>
      <vt:lpstr>reCAPTCHA-Practice</vt:lpstr>
      <vt:lpstr>目次</vt:lpstr>
      <vt:lpstr>GoogleのreCAPTCHAとは</vt:lpstr>
      <vt:lpstr>作成に至った理由</vt:lpstr>
      <vt:lpstr>このアプリの目的</vt:lpstr>
      <vt:lpstr>実演</vt:lpstr>
      <vt:lpstr>まとめ</vt:lpstr>
      <vt:lpstr>今後の展望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アプリの名前</dc:title>
  <dc:creator>KONDO YAMATO</dc:creator>
  <cp:lastModifiedBy>KONDO YAMATO</cp:lastModifiedBy>
  <cp:revision>4</cp:revision>
  <dcterms:created xsi:type="dcterms:W3CDTF">2022-05-24T05:57:31Z</dcterms:created>
  <dcterms:modified xsi:type="dcterms:W3CDTF">2022-05-27T02:44:17Z</dcterms:modified>
</cp:coreProperties>
</file>