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  <p:sldMasterId id="2147483733" r:id="rId2"/>
    <p:sldMasterId id="2147483734" r:id="rId3"/>
    <p:sldMasterId id="2147483735" r:id="rId4"/>
    <p:sldMasterId id="2147483736" r:id="rId5"/>
    <p:sldMasterId id="2147483737" r:id="rId6"/>
  </p:sldMasterIdLst>
  <p:notesMasterIdLst>
    <p:notesMasterId r:id="rId19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4" r:id="rId14"/>
    <p:sldId id="265" r:id="rId15"/>
    <p:sldId id="266" r:id="rId16"/>
    <p:sldId id="271" r:id="rId17"/>
    <p:sldId id="273" r:id="rId18"/>
  </p:sldIdLst>
  <p:sldSz cx="9144000" cy="5143500" type="screen16x9"/>
  <p:notesSz cx="7772400" cy="10058400"/>
  <p:embeddedFontLst>
    <p:embeddedFont>
      <p:font typeface="Sniglet" panose="020B0604020202020204" charset="0"/>
      <p:regular r:id="rId20"/>
    </p:embeddedFont>
    <p:embeddedFont>
      <p:font typeface="Walter Turncoat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3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5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3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3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39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39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9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39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9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4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6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4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47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4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48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4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49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50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5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5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5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51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52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52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52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52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52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5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5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5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9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6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6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6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6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6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61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6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6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6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6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63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6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6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6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64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6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65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65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65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65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65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68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6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7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7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2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7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p7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7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7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74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7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7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5" name="Google Shape;295;p7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7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9" name="Google Shape;299;p76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7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3" name="Google Shape;303;p7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77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77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7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9" name="Google Shape;309;p78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0" name="Google Shape;310;p78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1" name="Google Shape;311;p78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2" name="Google Shape;312;p78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3" name="Google Shape;313;p78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4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3"/>
          <p:cNvSpPr/>
          <p:nvPr/>
        </p:nvSpPr>
        <p:spPr>
          <a:xfrm>
            <a:off x="3593520" y="857520"/>
            <a:ext cx="1956600" cy="65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9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3"/>
          <p:cNvSpPr/>
          <p:nvPr/>
        </p:nvSpPr>
        <p:spPr>
          <a:xfrm>
            <a:off x="4128120" y="550800"/>
            <a:ext cx="887040" cy="84852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3" name="Google Shape;213;p5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4" name="Google Shape;214;p5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5" name="Google Shape;265;p6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2"/>
          <p:cNvSpPr/>
          <p:nvPr/>
        </p:nvSpPr>
        <p:spPr>
          <a:xfrm>
            <a:off x="685800" y="1991880"/>
            <a:ext cx="777168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b="1" i="0" u="none" strike="noStrike" cap="none" dirty="0" err="1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Welcome</a:t>
            </a:r>
            <a:r>
              <a:rPr lang="vi-VN" sz="6000" b="1" i="0" u="none" strike="noStrike" cap="none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To</a:t>
            </a:r>
            <a:br>
              <a:rPr lang="vi-V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 b="1" i="0" u="none" strike="noStrike" cap="none" dirty="0" err="1">
                <a:solidFill>
                  <a:srgbClr val="FFFFFF"/>
                </a:solidFill>
                <a:latin typeface="Walter Turncoat"/>
                <a:sym typeface="Walter Turncoat"/>
              </a:rPr>
              <a:t>UmiTeam</a:t>
            </a:r>
            <a:endParaRPr sz="6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0" name="Google Shape;370;p92"/>
          <p:cNvGrpSpPr/>
          <p:nvPr/>
        </p:nvGrpSpPr>
        <p:grpSpPr>
          <a:xfrm>
            <a:off x="-377" y="3150860"/>
            <a:ext cx="1143241" cy="1075760"/>
            <a:chOff x="-377" y="3150860"/>
            <a:chExt cx="1143241" cy="1075760"/>
          </a:xfrm>
        </p:grpSpPr>
        <p:sp>
          <p:nvSpPr>
            <p:cNvPr id="371" name="Google Shape;371;p92"/>
            <p:cNvSpPr/>
            <p:nvPr/>
          </p:nvSpPr>
          <p:spPr>
            <a:xfrm rot="2194200">
              <a:off x="98280" y="3367800"/>
              <a:ext cx="940320" cy="64188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72" name="Google Shape;372;p92"/>
            <p:cNvSpPr/>
            <p:nvPr/>
          </p:nvSpPr>
          <p:spPr>
            <a:xfrm rot="2194200">
              <a:off x="938520" y="3712320"/>
              <a:ext cx="182880" cy="13248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73" name="Google Shape;373;p92"/>
          <p:cNvGrpSpPr/>
          <p:nvPr/>
        </p:nvGrpSpPr>
        <p:grpSpPr>
          <a:xfrm>
            <a:off x="6060154" y="1244156"/>
            <a:ext cx="961372" cy="817208"/>
            <a:chOff x="6060154" y="1244156"/>
            <a:chExt cx="961372" cy="817208"/>
          </a:xfrm>
        </p:grpSpPr>
        <p:sp>
          <p:nvSpPr>
            <p:cNvPr id="374" name="Google Shape;374;p92"/>
            <p:cNvSpPr/>
            <p:nvPr/>
          </p:nvSpPr>
          <p:spPr>
            <a:xfrm rot="-9270000">
              <a:off x="6243120" y="1364040"/>
              <a:ext cx="687600" cy="57744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75" name="Google Shape;375;p92"/>
            <p:cNvSpPr/>
            <p:nvPr/>
          </p:nvSpPr>
          <p:spPr>
            <a:xfrm rot="-9270000">
              <a:off x="6085080" y="1706760"/>
              <a:ext cx="158040" cy="151560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76" name="Google Shape;376;p92"/>
          <p:cNvSpPr/>
          <p:nvPr/>
        </p:nvSpPr>
        <p:spPr>
          <a:xfrm>
            <a:off x="2497680" y="2471760"/>
            <a:ext cx="4041000" cy="127440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7" name="Google Shape;377;p92"/>
          <p:cNvSpPr/>
          <p:nvPr/>
        </p:nvSpPr>
        <p:spPr>
          <a:xfrm>
            <a:off x="457200" y="2635920"/>
            <a:ext cx="8001000" cy="101520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8" name="Google Shape;378;p92"/>
          <p:cNvSpPr/>
          <p:nvPr/>
        </p:nvSpPr>
        <p:spPr>
          <a:xfrm>
            <a:off x="4045680" y="720000"/>
            <a:ext cx="1051920" cy="921600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2"/>
          <p:cNvSpPr/>
          <p:nvPr/>
        </p:nvSpPr>
        <p:spPr>
          <a:xfrm>
            <a:off x="8277480" y="52560"/>
            <a:ext cx="788040" cy="804600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6" name="Google Shape;476;p102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10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2"/>
          <p:cNvSpPr/>
          <p:nvPr/>
        </p:nvSpPr>
        <p:spPr>
          <a:xfrm>
            <a:off x="266759" y="149760"/>
            <a:ext cx="1819215" cy="78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AutoNum type="arabicPeriod" startAt="5"/>
            </a:pPr>
            <a:r>
              <a:rPr lang="vi-VN" sz="4000" b="1" i="0" u="none" strike="noStrike" cap="none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DFD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02"/>
          <p:cNvSpPr/>
          <p:nvPr/>
        </p:nvSpPr>
        <p:spPr>
          <a:xfrm>
            <a:off x="8429040" y="270360"/>
            <a:ext cx="484200" cy="463680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Google Shape;464;p101">
            <a:extLst>
              <a:ext uri="{FF2B5EF4-FFF2-40B4-BE49-F238E27FC236}">
                <a16:creationId xmlns:a16="http://schemas.microsoft.com/office/drawing/2014/main" id="{2C8EC206-8358-65C0-B66B-A3DA947A1BB1}"/>
              </a:ext>
            </a:extLst>
          </p:cNvPr>
          <p:cNvSpPr/>
          <p:nvPr/>
        </p:nvSpPr>
        <p:spPr>
          <a:xfrm>
            <a:off x="1287647" y="1610810"/>
            <a:ext cx="279792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571680" marR="0" lvl="0" indent="-570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AutoNum type="alphaUcPeriod"/>
            </a:pPr>
            <a:endParaRPr lang="vi-VN"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C0F1787B-B26F-1C54-4F6E-E8AC7C5EC840}"/>
              </a:ext>
            </a:extLst>
          </p:cNvPr>
          <p:cNvSpPr/>
          <p:nvPr/>
        </p:nvSpPr>
        <p:spPr>
          <a:xfrm>
            <a:off x="1472169" y="1838781"/>
            <a:ext cx="121443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6A8798DD-BCEE-C83E-55DF-FBB73108A780}"/>
              </a:ext>
            </a:extLst>
          </p:cNvPr>
          <p:cNvSpPr/>
          <p:nvPr/>
        </p:nvSpPr>
        <p:spPr>
          <a:xfrm>
            <a:off x="3711178" y="1716020"/>
            <a:ext cx="1721644" cy="7515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BEE5DB7A-3792-B7FE-F7D2-A73ADFA72A58}"/>
              </a:ext>
            </a:extLst>
          </p:cNvPr>
          <p:cNvCxnSpPr>
            <a:cxnSpLocks/>
          </p:cNvCxnSpPr>
          <p:nvPr/>
        </p:nvCxnSpPr>
        <p:spPr>
          <a:xfrm>
            <a:off x="2680008" y="1981656"/>
            <a:ext cx="1024571" cy="3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54A8AB0C-9BA5-DF27-8D53-F54549646D13}"/>
              </a:ext>
            </a:extLst>
          </p:cNvPr>
          <p:cNvCxnSpPr/>
          <p:nvPr/>
        </p:nvCxnSpPr>
        <p:spPr>
          <a:xfrm flipH="1">
            <a:off x="2686607" y="2275089"/>
            <a:ext cx="1024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82D6CE8-7ACF-147E-9317-5CBB7848B90F}"/>
              </a:ext>
            </a:extLst>
          </p:cNvPr>
          <p:cNvSpPr txBox="1"/>
          <p:nvPr/>
        </p:nvSpPr>
        <p:spPr>
          <a:xfrm>
            <a:off x="2734405" y="1460125"/>
            <a:ext cx="91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login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BAC79BE-3A48-4CC1-B497-2F68E614AEC5}"/>
              </a:ext>
            </a:extLst>
          </p:cNvPr>
          <p:cNvSpPr/>
          <p:nvPr/>
        </p:nvSpPr>
        <p:spPr>
          <a:xfrm>
            <a:off x="6457393" y="1774397"/>
            <a:ext cx="1510931" cy="628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NHANVIEN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4809814-D7B3-A5D7-35C8-2A0A276D197B}"/>
              </a:ext>
            </a:extLst>
          </p:cNvPr>
          <p:cNvSpPr txBox="1"/>
          <p:nvPr/>
        </p:nvSpPr>
        <p:spPr>
          <a:xfrm>
            <a:off x="2711689" y="2332914"/>
            <a:ext cx="97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Reponse</a:t>
            </a:r>
            <a:endParaRPr lang="en-US" dirty="0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99F52CAA-673E-7360-3CDF-7C2B8B0845A1}"/>
              </a:ext>
            </a:extLst>
          </p:cNvPr>
          <p:cNvCxnSpPr>
            <a:cxnSpLocks/>
          </p:cNvCxnSpPr>
          <p:nvPr/>
        </p:nvCxnSpPr>
        <p:spPr>
          <a:xfrm>
            <a:off x="5432822" y="1981656"/>
            <a:ext cx="1024571" cy="3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C4BCF93D-C74E-7F1B-6EE8-DDDFD6F63683}"/>
              </a:ext>
            </a:extLst>
          </p:cNvPr>
          <p:cNvCxnSpPr/>
          <p:nvPr/>
        </p:nvCxnSpPr>
        <p:spPr>
          <a:xfrm flipH="1">
            <a:off x="5432821" y="2263183"/>
            <a:ext cx="1024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A69FE3AC-6B34-99E7-7CEF-C35DC48AFD2D}"/>
              </a:ext>
            </a:extLst>
          </p:cNvPr>
          <p:cNvSpPr txBox="1"/>
          <p:nvPr/>
        </p:nvSpPr>
        <p:spPr>
          <a:xfrm>
            <a:off x="5457905" y="1458360"/>
            <a:ext cx="1024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for login</a:t>
            </a:r>
          </a:p>
          <a:p>
            <a:endParaRPr lang="en-US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30B16AB-C24F-7F3D-9CD3-C5FF15A58F03}"/>
              </a:ext>
            </a:extLst>
          </p:cNvPr>
          <p:cNvSpPr txBox="1"/>
          <p:nvPr/>
        </p:nvSpPr>
        <p:spPr>
          <a:xfrm>
            <a:off x="5673236" y="24125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07"/>
          <p:cNvSpPr/>
          <p:nvPr/>
        </p:nvSpPr>
        <p:spPr>
          <a:xfrm>
            <a:off x="55440" y="93240"/>
            <a:ext cx="315108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72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5.</a:t>
            </a:r>
            <a:r>
              <a:rPr lang="vi-VN" sz="3000" b="1" i="0" u="none" strike="noStrike" cap="none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TASKSHEET </a:t>
            </a:r>
            <a:r>
              <a:rPr lang="vi-VN" sz="3600" b="1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REVIEW 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07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11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07"/>
          <p:cNvSpPr/>
          <p:nvPr/>
        </p:nvSpPr>
        <p:spPr>
          <a:xfrm>
            <a:off x="294480" y="4444920"/>
            <a:ext cx="491760" cy="397440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4" name="Google Shape;524;p107"/>
          <p:cNvSpPr/>
          <p:nvPr/>
        </p:nvSpPr>
        <p:spPr>
          <a:xfrm>
            <a:off x="146520" y="4241160"/>
            <a:ext cx="788040" cy="804600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D637333-89AC-66C9-8EC6-E8649B0B7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28" y="1462944"/>
            <a:ext cx="8123624" cy="22176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09"/>
          <p:cNvSpPr/>
          <p:nvPr/>
        </p:nvSpPr>
        <p:spPr>
          <a:xfrm>
            <a:off x="1822680" y="1202400"/>
            <a:ext cx="545616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09"/>
          <p:cNvSpPr/>
          <p:nvPr/>
        </p:nvSpPr>
        <p:spPr>
          <a:xfrm>
            <a:off x="1254210" y="2624040"/>
            <a:ext cx="6593100" cy="20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UmiSoft-</a:t>
            </a:r>
            <a:r>
              <a:rPr lang="en-US" sz="36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UmiTeam</a:t>
            </a:r>
            <a:endParaRPr lang="en-US" sz="3600" b="0" i="0" u="none" strike="noStrike" cap="none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09"/>
          <p:cNvSpPr/>
          <p:nvPr/>
        </p:nvSpPr>
        <p:spPr>
          <a:xfrm>
            <a:off x="3561480" y="2362320"/>
            <a:ext cx="2132280" cy="96840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3" name="Google Shape;543;p109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12</a:t>
            </a:fld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09"/>
          <p:cNvSpPr/>
          <p:nvPr/>
        </p:nvSpPr>
        <p:spPr>
          <a:xfrm>
            <a:off x="4131000" y="672120"/>
            <a:ext cx="778320" cy="680400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5" name="Google Shape;545;p109"/>
          <p:cNvSpPr/>
          <p:nvPr/>
        </p:nvSpPr>
        <p:spPr>
          <a:xfrm>
            <a:off x="2826720" y="1464840"/>
            <a:ext cx="3587400" cy="82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Cảm ơn thầy cô đã xem !!!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09"/>
          <p:cNvSpPr/>
          <p:nvPr/>
        </p:nvSpPr>
        <p:spPr>
          <a:xfrm>
            <a:off x="7570080" y="80640"/>
            <a:ext cx="1104120" cy="1087560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</p:sp>
      <p:sp>
        <p:nvSpPr>
          <p:cNvPr id="547" name="Google Shape;547;p109"/>
          <p:cNvSpPr/>
          <p:nvPr/>
        </p:nvSpPr>
        <p:spPr>
          <a:xfrm>
            <a:off x="8015400" y="588960"/>
            <a:ext cx="1051560" cy="642960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93"/>
          <p:cNvSpPr/>
          <p:nvPr/>
        </p:nvSpPr>
        <p:spPr>
          <a:xfrm>
            <a:off x="-6120" y="968040"/>
            <a:ext cx="915516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Nội Dung Chính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93"/>
          <p:cNvSpPr/>
          <p:nvPr/>
        </p:nvSpPr>
        <p:spPr>
          <a:xfrm>
            <a:off x="4141800" y="281160"/>
            <a:ext cx="788040" cy="804600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5" name="Google Shape;385;p93"/>
          <p:cNvSpPr/>
          <p:nvPr/>
        </p:nvSpPr>
        <p:spPr>
          <a:xfrm>
            <a:off x="4345920" y="520200"/>
            <a:ext cx="379440" cy="32652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6" name="Google Shape;386;p93"/>
          <p:cNvSpPr/>
          <p:nvPr/>
        </p:nvSpPr>
        <p:spPr>
          <a:xfrm>
            <a:off x="835200" y="1730520"/>
            <a:ext cx="3429000" cy="220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93"/>
          <p:cNvSpPr/>
          <p:nvPr/>
        </p:nvSpPr>
        <p:spPr>
          <a:xfrm>
            <a:off x="3140640" y="1608840"/>
            <a:ext cx="3578760" cy="266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228600" marR="0" lvl="0" indent="-227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vi-VN" sz="1600" b="1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Giới</a:t>
            </a:r>
            <a:r>
              <a:rPr lang="vi-VN" sz="1600" b="1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vi-VN" sz="1600" b="1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thiệu</a:t>
            </a:r>
            <a:r>
              <a:rPr lang="vi-VN" sz="1600" b="1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vi-VN" sz="1600" b="1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đề</a:t>
            </a:r>
            <a:r>
              <a:rPr lang="vi-VN" sz="1600" b="1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vi-VN" sz="1600" b="1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tài</a:t>
            </a:r>
            <a:r>
              <a:rPr lang="vi-VN" sz="1600" b="1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vi-VN" sz="1600" b="1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Mục</a:t>
            </a:r>
            <a:r>
              <a:rPr lang="vi-VN" sz="1600" b="1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tiêu.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vi-VN" sz="1600" b="1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Ưu </a:t>
            </a:r>
            <a:r>
              <a:rPr lang="vi-VN" sz="1600" b="1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khuyết</a:t>
            </a:r>
            <a:r>
              <a:rPr lang="vi-VN" sz="1600" b="1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vi-VN" sz="1600" b="1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điểm</a:t>
            </a:r>
            <a:r>
              <a:rPr lang="vi-VN" sz="1600" b="1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vi-VN" sz="1600" b="1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DFD.</a:t>
            </a:r>
            <a:endParaRPr lang="vi-VN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indent="-227879">
              <a:spcBef>
                <a:spcPts val="601"/>
              </a:spcBef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n-US" sz="1600" b="1" dirty="0" err="1">
                <a:solidFill>
                  <a:srgbClr val="FFFFFF"/>
                </a:solidFill>
                <a:latin typeface="Sniglet"/>
                <a:sym typeface="Sniglet"/>
              </a:rPr>
              <a:t>TaskSheet</a:t>
            </a:r>
            <a:r>
              <a:rPr lang="en-US" sz="1600" b="1" dirty="0">
                <a:solidFill>
                  <a:srgbClr val="FFFFFF"/>
                </a:solidFill>
                <a:latin typeface="Sniglet"/>
                <a:sym typeface="Sniglet"/>
              </a:rPr>
              <a:t>.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1" marR="0" lvl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1600"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3"/>
          <p:cNvSpPr/>
          <p:nvPr/>
        </p:nvSpPr>
        <p:spPr>
          <a:xfrm>
            <a:off x="835200" y="3829680"/>
            <a:ext cx="7472520" cy="82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93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94"/>
          <p:cNvSpPr/>
          <p:nvPr/>
        </p:nvSpPr>
        <p:spPr>
          <a:xfrm>
            <a:off x="1192680" y="914400"/>
            <a:ext cx="589392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743040" marR="0" lvl="0" indent="-74232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AutoNum type="arabicPeriod"/>
            </a:pPr>
            <a:r>
              <a:rPr lang="vi-VN" sz="4000" b="0" i="0" u="none" strike="noStrike" cap="none">
                <a:solidFill>
                  <a:srgbClr val="0C0C0C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</a:t>
            </a:r>
            <a:r>
              <a:rPr lang="vi-VN" sz="4000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</a:t>
            </a:r>
            <a:r>
              <a:rPr lang="vi-VN" sz="4000" b="1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r>
              <a:rPr lang="vi-VN" sz="4000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ĐỀ TÀI</a:t>
            </a:r>
            <a:r>
              <a:rPr lang="vi-VN" sz="4000" b="0" i="0" u="none" strike="noStrike" cap="none">
                <a:solidFill>
                  <a:srgbClr val="0C0C0C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!</a:t>
            </a:r>
            <a:endParaRPr sz="40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4"/>
          <p:cNvSpPr/>
          <p:nvPr/>
        </p:nvSpPr>
        <p:spPr>
          <a:xfrm>
            <a:off x="685800" y="1828800"/>
            <a:ext cx="7543800" cy="7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oto Sans Symbols"/>
              <a:buChar char="⮚"/>
            </a:pPr>
            <a:r>
              <a:rPr lang="en-US" sz="2100" b="0" i="0" u="none" strike="noStrike" cap="none" dirty="0" err="1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UmiSoft</a:t>
            </a:r>
            <a:r>
              <a:rPr lang="vi-VN" sz="2100" b="0" i="0" u="none" strike="noStrike" cap="none" dirty="0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– </a:t>
            </a:r>
            <a:r>
              <a:rPr lang="vi-VN" sz="2100" b="0" i="0" u="none" strike="noStrike" cap="none" dirty="0" err="1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đồ</a:t>
            </a:r>
            <a:r>
              <a:rPr lang="vi-VN" sz="2100" b="0" i="0" u="none" strike="noStrike" cap="none" dirty="0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vi-VN" sz="2100" b="0" i="0" u="none" strike="noStrike" cap="none" dirty="0" err="1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án</a:t>
            </a:r>
            <a:r>
              <a:rPr lang="vi-VN" sz="2100" b="0" i="0" u="none" strike="noStrike" cap="none" dirty="0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vi-VN" sz="2100" b="0" i="0" u="none" strike="noStrike" cap="none" dirty="0" err="1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kì</a:t>
            </a:r>
            <a:r>
              <a:rPr lang="vi-VN" sz="2100" b="0" i="0" u="none" strike="noStrike" cap="none" dirty="0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 2</a:t>
            </a:r>
            <a:endParaRPr sz="2100" b="0" i="0" u="none" strike="noStrike" cap="none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oto Sans Symbols"/>
              <a:buChar char="⮚"/>
            </a:pPr>
            <a:r>
              <a:rPr lang="vi-VN" sz="2100" b="0" i="0" u="none" strike="noStrike" cap="none" dirty="0" err="1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Group</a:t>
            </a:r>
            <a:r>
              <a:rPr lang="vi-VN" sz="2100" b="0" i="0" u="none" strike="noStrike" cap="none" dirty="0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 4– FPT APTECH HCM</a:t>
            </a:r>
            <a:endParaRPr sz="2100" b="0" i="0" u="none" strike="noStrike" cap="none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oto Sans Symbols"/>
              <a:buChar char="⮚"/>
            </a:pPr>
            <a:r>
              <a:rPr lang="en-US" sz="2100" b="0" i="0" u="none" strike="noStrike" cap="none" dirty="0" err="1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Trần</a:t>
            </a:r>
            <a:r>
              <a:rPr lang="en-US" sz="2100" b="0" i="0" u="none" strike="noStrike" cap="none" dirty="0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100" b="0" i="0" u="none" strike="noStrike" cap="none" dirty="0" err="1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Xuâ</a:t>
            </a:r>
            <a:r>
              <a:rPr lang="en-US" sz="2100" dirty="0" err="1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n</a:t>
            </a:r>
            <a:r>
              <a:rPr lang="en-US" sz="2100" dirty="0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100" dirty="0" err="1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Dương</a:t>
            </a:r>
            <a:r>
              <a:rPr lang="vi-VN" sz="2100" b="0" i="0" u="none" strike="noStrike" cap="none" dirty="0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– Project </a:t>
            </a:r>
            <a:r>
              <a:rPr lang="vi-VN" sz="2100" b="0" i="0" u="none" strike="noStrike" cap="none" dirty="0" err="1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Lead</a:t>
            </a:r>
            <a:endParaRPr sz="2100" b="0" i="0" u="none" strike="noStrike" cap="none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815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oto Sans Symbols"/>
              <a:buChar char="⮚"/>
            </a:pPr>
            <a:r>
              <a:rPr lang="en-US" sz="2100" b="0" i="0" u="none" strike="noStrike" cap="none" dirty="0" err="1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Hùng</a:t>
            </a:r>
            <a:r>
              <a:rPr lang="en-US" sz="2100" b="0" i="0" u="none" strike="noStrike" cap="none" dirty="0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100" b="0" i="0" u="none" strike="noStrike" cap="none" dirty="0" err="1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Tiến</a:t>
            </a:r>
            <a:r>
              <a:rPr lang="vi-VN" sz="2100" b="0" i="0" u="none" strike="noStrike" cap="none" dirty="0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– </a:t>
            </a:r>
            <a:r>
              <a:rPr lang="vi-VN" sz="2100" b="0" i="0" u="none" strike="noStrike" cap="none" dirty="0" err="1">
                <a:solidFill>
                  <a:srgbClr val="0C0C0C"/>
                </a:solidFill>
                <a:latin typeface="Sniglet"/>
                <a:ea typeface="Sniglet"/>
                <a:cs typeface="Sniglet"/>
                <a:sym typeface="Sniglet"/>
              </a:rPr>
              <a:t>Developer</a:t>
            </a:r>
            <a:endParaRPr sz="2100" b="0" i="0" u="none" strike="noStrike" cap="none" dirty="0">
              <a:solidFill>
                <a:srgbClr val="0C0C0C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2100" dirty="0">
              <a:solidFill>
                <a:srgbClr val="0C0C0C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94"/>
          <p:cNvSpPr/>
          <p:nvPr/>
        </p:nvSpPr>
        <p:spPr>
          <a:xfrm>
            <a:off x="2743200" y="1760040"/>
            <a:ext cx="3158280" cy="68760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7" name="Google Shape;397;p94"/>
          <p:cNvSpPr/>
          <p:nvPr/>
        </p:nvSpPr>
        <p:spPr>
          <a:xfrm>
            <a:off x="3970440" y="228600"/>
            <a:ext cx="601560" cy="63720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95"/>
          <p:cNvSpPr/>
          <p:nvPr/>
        </p:nvSpPr>
        <p:spPr>
          <a:xfrm>
            <a:off x="256320" y="951840"/>
            <a:ext cx="549936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914400" marR="0" lvl="0" indent="-913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AutoNum type="alphaUcPeriod"/>
            </a:pPr>
            <a:r>
              <a:rPr lang="vi-VN" sz="3200" b="0" i="1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MỤC TIÊU ỨNG DỤNG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95"/>
          <p:cNvSpPr/>
          <p:nvPr/>
        </p:nvSpPr>
        <p:spPr>
          <a:xfrm>
            <a:off x="621000" y="2295000"/>
            <a:ext cx="7771680" cy="7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Cung </a:t>
            </a:r>
            <a:r>
              <a:rPr lang="vi-VN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cấp</a:t>
            </a:r>
            <a:r>
              <a:rPr lang="vi-VN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1 công </a:t>
            </a:r>
            <a:r>
              <a:rPr lang="vi-VN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cụ</a:t>
            </a:r>
            <a:r>
              <a:rPr lang="vi-VN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quản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lý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cho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công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ty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bán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và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sửa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chữa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máy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tính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vi-VN" sz="24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nhằm</a:t>
            </a:r>
            <a:r>
              <a:rPr lang="vi-VN" sz="24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vi-VN" sz="24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để</a:t>
            </a:r>
            <a:r>
              <a:rPr lang="vi-VN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vi-VN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hỗ</a:t>
            </a:r>
            <a:r>
              <a:rPr lang="vi-VN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vi-VN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trợ</a:t>
            </a:r>
            <a:r>
              <a:rPr lang="vi-VN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quản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lý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các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đơn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hàng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và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tiện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lợi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cho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nhân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viên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công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ty.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95"/>
          <p:cNvSpPr/>
          <p:nvPr/>
        </p:nvSpPr>
        <p:spPr>
          <a:xfrm>
            <a:off x="7973280" y="17640"/>
            <a:ext cx="1156320" cy="1159200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5" name="Google Shape;405;p95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4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95"/>
          <p:cNvSpPr/>
          <p:nvPr/>
        </p:nvSpPr>
        <p:spPr>
          <a:xfrm>
            <a:off x="140760" y="136800"/>
            <a:ext cx="4366080" cy="101520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7" name="Google Shape;407;p95"/>
          <p:cNvSpPr/>
          <p:nvPr/>
        </p:nvSpPr>
        <p:spPr>
          <a:xfrm>
            <a:off x="935280" y="310680"/>
            <a:ext cx="4602600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AutoNum type="arabicPeriod" startAt="2"/>
            </a:pPr>
            <a:r>
              <a:rPr lang="vi-VN" sz="4000" b="1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MỤC TIÊU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95"/>
          <p:cNvSpPr/>
          <p:nvPr/>
        </p:nvSpPr>
        <p:spPr>
          <a:xfrm>
            <a:off x="8314560" y="360920"/>
            <a:ext cx="473777" cy="472663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6"/>
          <p:cNvSpPr/>
          <p:nvPr/>
        </p:nvSpPr>
        <p:spPr>
          <a:xfrm>
            <a:off x="140760" y="977040"/>
            <a:ext cx="777168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914400" marR="0" lvl="0" indent="-913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AutoNum type="alphaUcPeriod" startAt="2"/>
            </a:pPr>
            <a:r>
              <a:rPr lang="vi-VN" sz="3200" b="0" i="1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ĐỐI TƯỢNG SỬ DỤNG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96"/>
          <p:cNvSpPr/>
          <p:nvPr/>
        </p:nvSpPr>
        <p:spPr>
          <a:xfrm>
            <a:off x="935280" y="1707998"/>
            <a:ext cx="7293600" cy="163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72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oto Sans Symbols"/>
              <a:buChar char="⮚"/>
            </a:pPr>
            <a:r>
              <a:rPr lang="vi-VN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Nhân viên </a:t>
            </a:r>
            <a:r>
              <a:rPr lang="vi-VN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quản</a:t>
            </a:r>
            <a:r>
              <a:rPr lang="vi-VN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vi-VN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trị</a:t>
            </a:r>
            <a:r>
              <a:rPr lang="vi-VN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oto Sans Symbols"/>
              <a:buChar char="⮚"/>
            </a:pP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Nhân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viên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tiếp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nhận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máy</a:t>
            </a:r>
            <a:r>
              <a:rPr lang="vi-VN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oto Sans Symbols"/>
              <a:buChar char="⮚"/>
            </a:pP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Nhân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viên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kĩ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thuật</a:t>
            </a:r>
            <a:r>
              <a:rPr lang="vi-VN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96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96"/>
          <p:cNvSpPr/>
          <p:nvPr/>
        </p:nvSpPr>
        <p:spPr>
          <a:xfrm>
            <a:off x="140760" y="136800"/>
            <a:ext cx="4366080" cy="101520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7" name="Google Shape;417;p96"/>
          <p:cNvSpPr/>
          <p:nvPr/>
        </p:nvSpPr>
        <p:spPr>
          <a:xfrm>
            <a:off x="935280" y="310680"/>
            <a:ext cx="4602600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AutoNum type="arabicPeriod" startAt="2"/>
            </a:pPr>
            <a:r>
              <a:rPr lang="vi-VN" sz="4000" b="1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MỤC TIÊU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96"/>
          <p:cNvSpPr/>
          <p:nvPr/>
        </p:nvSpPr>
        <p:spPr>
          <a:xfrm>
            <a:off x="7973280" y="17640"/>
            <a:ext cx="1156320" cy="1159200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9" name="Google Shape;419;p96"/>
          <p:cNvSpPr/>
          <p:nvPr/>
        </p:nvSpPr>
        <p:spPr>
          <a:xfrm>
            <a:off x="8314560" y="360720"/>
            <a:ext cx="473760" cy="472680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97"/>
          <p:cNvSpPr/>
          <p:nvPr/>
        </p:nvSpPr>
        <p:spPr>
          <a:xfrm>
            <a:off x="1580612" y="1288440"/>
            <a:ext cx="5741640" cy="81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514440" marR="0" lvl="0" indent="-51372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AutoNum type="arabicPeriod" startAt="3"/>
            </a:pPr>
            <a:r>
              <a:rPr lang="vi-VN" sz="4000" b="1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ƯU KHUYẾT ĐIỂM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97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6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97"/>
          <p:cNvSpPr/>
          <p:nvPr/>
        </p:nvSpPr>
        <p:spPr>
          <a:xfrm>
            <a:off x="820800" y="2351618"/>
            <a:ext cx="8049600" cy="1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5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FFFFFF"/>
                </a:solidFill>
                <a:latin typeface="Sniglet"/>
                <a:sym typeface="Sniglet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Sniglet"/>
                <a:sym typeface="Sniglet"/>
              </a:rPr>
              <a:t>Quản</a:t>
            </a:r>
            <a:r>
              <a:rPr lang="en-US" sz="2000" dirty="0">
                <a:solidFill>
                  <a:srgbClr val="FFFFFF"/>
                </a:solidFill>
                <a:latin typeface="Sniglet"/>
                <a:sym typeface="Sniglet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Sniglet"/>
                <a:sym typeface="Sniglet"/>
              </a:rPr>
              <a:t>lý</a:t>
            </a:r>
            <a:r>
              <a:rPr lang="en-US" sz="2000" dirty="0">
                <a:solidFill>
                  <a:srgbClr val="FFFFFF"/>
                </a:solidFill>
                <a:latin typeface="Sniglet"/>
                <a:sym typeface="Sniglet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Sniglet"/>
                <a:sym typeface="Sniglet"/>
              </a:rPr>
              <a:t>hiệu</a:t>
            </a:r>
            <a:r>
              <a:rPr lang="en-US" sz="2000" dirty="0">
                <a:solidFill>
                  <a:srgbClr val="FFFFFF"/>
                </a:solidFill>
                <a:latin typeface="Sniglet"/>
                <a:sym typeface="Sniglet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Sniglet"/>
                <a:sym typeface="Sniglet"/>
              </a:rPr>
              <a:t>quả</a:t>
            </a:r>
            <a:r>
              <a:rPr lang="en-US" sz="2000" dirty="0">
                <a:solidFill>
                  <a:srgbClr val="FFFFFF"/>
                </a:solidFill>
                <a:latin typeface="Sniglet"/>
                <a:sym typeface="Sniglet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Sniglet"/>
                <a:sym typeface="Sniglet"/>
              </a:rPr>
              <a:t>các</a:t>
            </a:r>
            <a:r>
              <a:rPr lang="en-US" sz="2000" dirty="0">
                <a:solidFill>
                  <a:srgbClr val="FFFFFF"/>
                </a:solidFill>
                <a:latin typeface="Sniglet"/>
                <a:sym typeface="Sniglet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Sniglet"/>
                <a:sym typeface="Sniglet"/>
              </a:rPr>
              <a:t>đơn</a:t>
            </a:r>
            <a:r>
              <a:rPr lang="en-US" sz="2000" dirty="0">
                <a:solidFill>
                  <a:srgbClr val="FFFFFF"/>
                </a:solidFill>
                <a:latin typeface="Sniglet"/>
                <a:sym typeface="Sniglet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Sniglet"/>
                <a:sym typeface="Sniglet"/>
              </a:rPr>
              <a:t>hàng</a:t>
            </a:r>
            <a:r>
              <a:rPr lang="en-US" sz="2000" dirty="0">
                <a:solidFill>
                  <a:srgbClr val="FFFFFF"/>
                </a:solidFill>
                <a:latin typeface="Sniglet"/>
                <a:sym typeface="Sniglet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lang="vi-VN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Phối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hợp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linh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hoạt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giữa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các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nhân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viên</a:t>
            </a:r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lang="vi-VN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Cải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thiện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khả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năng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quản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lý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,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tiết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kiệm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thời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gian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, chi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phí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427" name="Google Shape;427;p97"/>
          <p:cNvSpPr/>
          <p:nvPr/>
        </p:nvSpPr>
        <p:spPr>
          <a:xfrm>
            <a:off x="90720" y="1848823"/>
            <a:ext cx="4571280" cy="5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514440" marR="0" lvl="0" indent="-513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AutoNum type="alphaUcPeriod"/>
            </a:pPr>
            <a:r>
              <a:rPr lang="vi-VN" sz="3200" b="0" i="1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ƯU ĐIỂM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98"/>
          <p:cNvSpPr/>
          <p:nvPr/>
        </p:nvSpPr>
        <p:spPr>
          <a:xfrm>
            <a:off x="1636095" y="1317650"/>
            <a:ext cx="57417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514440" marR="0" lvl="0" indent="-51372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AutoNum type="arabicPeriod" startAt="3"/>
            </a:pPr>
            <a:r>
              <a:rPr lang="vi-VN" sz="4000" b="1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ƯU KHUYẾT ĐIỂM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98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7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98"/>
          <p:cNvSpPr/>
          <p:nvPr/>
        </p:nvSpPr>
        <p:spPr>
          <a:xfrm>
            <a:off x="1753711" y="2721119"/>
            <a:ext cx="5506500" cy="13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5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Giao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diện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mặc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định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không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đặc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sắc</a:t>
            </a:r>
            <a:r>
              <a:rPr lang="vi-VN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lang="vi-VN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vi-VN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Hệ</a:t>
            </a:r>
            <a:r>
              <a:rPr lang="vi-VN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vi-VN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thống</a:t>
            </a:r>
            <a:r>
              <a:rPr lang="vi-VN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vi-VN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quản</a:t>
            </a:r>
            <a:r>
              <a:rPr lang="vi-VN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vi-VN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lý</a:t>
            </a:r>
            <a:r>
              <a:rPr lang="vi-VN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còn</a:t>
            </a:r>
            <a:r>
              <a:rPr lang="en-US" sz="2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vi-VN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đơn </a:t>
            </a:r>
            <a:r>
              <a:rPr lang="vi-VN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giản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Chưa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hoàn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thành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hết</a:t>
            </a:r>
            <a:r>
              <a:rPr lang="vi-VN" sz="2000" b="0" i="0" u="none" strike="noStrike" cap="none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98"/>
          <p:cNvSpPr/>
          <p:nvPr/>
        </p:nvSpPr>
        <p:spPr>
          <a:xfrm>
            <a:off x="211001" y="1992925"/>
            <a:ext cx="45714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514440" marR="0" lvl="0" indent="-513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AutoNum type="alphaUcPeriod" startAt="2"/>
            </a:pPr>
            <a:r>
              <a:rPr lang="vi-VN" sz="3200" b="0" i="1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KHUYẾT ĐIỂM :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00"/>
          <p:cNvSpPr/>
          <p:nvPr/>
        </p:nvSpPr>
        <p:spPr>
          <a:xfrm>
            <a:off x="685800" y="2861640"/>
            <a:ext cx="777168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72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4. </a:t>
            </a:r>
            <a:r>
              <a:rPr lang="vi-VN" sz="4000" b="0" i="0" u="none" strike="noStrike" cap="none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DFD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p100"/>
          <p:cNvGrpSpPr/>
          <p:nvPr/>
        </p:nvGrpSpPr>
        <p:grpSpPr>
          <a:xfrm>
            <a:off x="6084361" y="1474537"/>
            <a:ext cx="1555633" cy="1698886"/>
            <a:chOff x="6084361" y="1474537"/>
            <a:chExt cx="1555633" cy="1698886"/>
          </a:xfrm>
        </p:grpSpPr>
        <p:sp>
          <p:nvSpPr>
            <p:cNvPr id="450" name="Google Shape;450;p100"/>
            <p:cNvSpPr/>
            <p:nvPr/>
          </p:nvSpPr>
          <p:spPr>
            <a:xfrm rot="-7230000">
              <a:off x="6166440" y="1843920"/>
              <a:ext cx="1406160" cy="96012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51" name="Google Shape;451;p100"/>
            <p:cNvSpPr/>
            <p:nvPr/>
          </p:nvSpPr>
          <p:spPr>
            <a:xfrm rot="-7230000">
              <a:off x="6102360" y="1811160"/>
              <a:ext cx="273960" cy="19836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452" name="Google Shape;452;p100"/>
          <p:cNvGrpSpPr/>
          <p:nvPr/>
        </p:nvGrpSpPr>
        <p:grpSpPr>
          <a:xfrm>
            <a:off x="2060070" y="1673809"/>
            <a:ext cx="1058820" cy="1316729"/>
            <a:chOff x="2060070" y="1673809"/>
            <a:chExt cx="1058820" cy="1316729"/>
          </a:xfrm>
        </p:grpSpPr>
        <p:sp>
          <p:nvSpPr>
            <p:cNvPr id="453" name="Google Shape;453;p100"/>
            <p:cNvSpPr/>
            <p:nvPr/>
          </p:nvSpPr>
          <p:spPr>
            <a:xfrm rot="4843800" flipH="1">
              <a:off x="2054520" y="1941120"/>
              <a:ext cx="1069920" cy="89820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54" name="Google Shape;454;p100"/>
            <p:cNvSpPr/>
            <p:nvPr/>
          </p:nvSpPr>
          <p:spPr>
            <a:xfrm rot="4843800" flipH="1">
              <a:off x="2842920" y="1695960"/>
              <a:ext cx="246240" cy="236880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455" name="Google Shape;455;p100"/>
          <p:cNvGrpSpPr/>
          <p:nvPr/>
        </p:nvGrpSpPr>
        <p:grpSpPr>
          <a:xfrm>
            <a:off x="2697451" y="723355"/>
            <a:ext cx="992505" cy="692558"/>
            <a:chOff x="2697451" y="723355"/>
            <a:chExt cx="992505" cy="692558"/>
          </a:xfrm>
        </p:grpSpPr>
        <p:sp>
          <p:nvSpPr>
            <p:cNvPr id="456" name="Google Shape;456;p100"/>
            <p:cNvSpPr/>
            <p:nvPr/>
          </p:nvSpPr>
          <p:spPr>
            <a:xfrm rot="2011200">
              <a:off x="2642040" y="978480"/>
              <a:ext cx="949680" cy="85320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57" name="Google Shape;457;p100"/>
            <p:cNvSpPr/>
            <p:nvPr/>
          </p:nvSpPr>
          <p:spPr>
            <a:xfrm rot="2011200">
              <a:off x="3391920" y="1101960"/>
              <a:ext cx="244080" cy="268920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58" name="Google Shape;458;p100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8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00"/>
          <p:cNvSpPr/>
          <p:nvPr/>
        </p:nvSpPr>
        <p:spPr>
          <a:xfrm>
            <a:off x="3859920" y="634680"/>
            <a:ext cx="1957320" cy="1846800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1"/>
          <p:cNvSpPr/>
          <p:nvPr/>
        </p:nvSpPr>
        <p:spPr>
          <a:xfrm>
            <a:off x="8204040" y="101160"/>
            <a:ext cx="788040" cy="804600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6" name="Google Shape;466;p101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9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1"/>
          <p:cNvSpPr/>
          <p:nvPr/>
        </p:nvSpPr>
        <p:spPr>
          <a:xfrm>
            <a:off x="266759" y="149760"/>
            <a:ext cx="1990665" cy="1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AutoNum type="arabicPeriod" startAt="5"/>
            </a:pPr>
            <a:r>
              <a:rPr lang="vi-VN" sz="4000" b="1" i="0" u="none" strike="noStrike" cap="none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DFD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01"/>
          <p:cNvSpPr/>
          <p:nvPr/>
        </p:nvSpPr>
        <p:spPr>
          <a:xfrm>
            <a:off x="8355960" y="271440"/>
            <a:ext cx="484200" cy="463680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" name="Google Shape;464;p101">
            <a:extLst>
              <a:ext uri="{FF2B5EF4-FFF2-40B4-BE49-F238E27FC236}">
                <a16:creationId xmlns:a16="http://schemas.microsoft.com/office/drawing/2014/main" id="{BB2BAD6A-53DF-A003-3636-9661EFE54702}"/>
              </a:ext>
            </a:extLst>
          </p:cNvPr>
          <p:cNvSpPr/>
          <p:nvPr/>
        </p:nvSpPr>
        <p:spPr>
          <a:xfrm>
            <a:off x="1287647" y="1610810"/>
            <a:ext cx="279792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571680" marR="0" lvl="0" indent="-570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AutoNum type="alphaUcPeriod"/>
            </a:pPr>
            <a:endParaRPr lang="vi-VN"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8CC9C1C8-15C6-B917-E6BE-486F8F1B812E}"/>
              </a:ext>
            </a:extLst>
          </p:cNvPr>
          <p:cNvSpPr/>
          <p:nvPr/>
        </p:nvSpPr>
        <p:spPr>
          <a:xfrm>
            <a:off x="1472169" y="1838781"/>
            <a:ext cx="121443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3A4AD87C-48E0-90A0-9404-32326D0AC17A}"/>
              </a:ext>
            </a:extLst>
          </p:cNvPr>
          <p:cNvSpPr/>
          <p:nvPr/>
        </p:nvSpPr>
        <p:spPr>
          <a:xfrm>
            <a:off x="3711178" y="1716020"/>
            <a:ext cx="1721644" cy="7515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41229D68-46B5-EF21-F932-BF1DC36464BB}"/>
              </a:ext>
            </a:extLst>
          </p:cNvPr>
          <p:cNvCxnSpPr>
            <a:cxnSpLocks/>
          </p:cNvCxnSpPr>
          <p:nvPr/>
        </p:nvCxnSpPr>
        <p:spPr>
          <a:xfrm>
            <a:off x="2680008" y="1981656"/>
            <a:ext cx="1024571" cy="3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B2E6F9C6-BA67-5C25-74C0-4AFAC377F0C8}"/>
              </a:ext>
            </a:extLst>
          </p:cNvPr>
          <p:cNvCxnSpPr/>
          <p:nvPr/>
        </p:nvCxnSpPr>
        <p:spPr>
          <a:xfrm flipH="1">
            <a:off x="2686607" y="2275089"/>
            <a:ext cx="1024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86691DF5-3055-CC46-F514-84FEF41665F5}"/>
              </a:ext>
            </a:extLst>
          </p:cNvPr>
          <p:cNvSpPr txBox="1"/>
          <p:nvPr/>
        </p:nvSpPr>
        <p:spPr>
          <a:xfrm>
            <a:off x="2734405" y="1460125"/>
            <a:ext cx="91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login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DE9057B2-9260-BD94-93E3-1030FC674E99}"/>
              </a:ext>
            </a:extLst>
          </p:cNvPr>
          <p:cNvSpPr/>
          <p:nvPr/>
        </p:nvSpPr>
        <p:spPr>
          <a:xfrm>
            <a:off x="6457393" y="1774397"/>
            <a:ext cx="1510931" cy="628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NHANVIEN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A2C405E-0BF5-4D42-22AE-1A3723D5E719}"/>
              </a:ext>
            </a:extLst>
          </p:cNvPr>
          <p:cNvSpPr txBox="1"/>
          <p:nvPr/>
        </p:nvSpPr>
        <p:spPr>
          <a:xfrm>
            <a:off x="2711689" y="2332914"/>
            <a:ext cx="97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Reponse</a:t>
            </a:r>
            <a:endParaRPr lang="en-US" dirty="0"/>
          </a:p>
        </p:txBody>
      </p: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BEA0FAB3-85D4-079D-2DE1-DFF315E136EC}"/>
              </a:ext>
            </a:extLst>
          </p:cNvPr>
          <p:cNvCxnSpPr>
            <a:cxnSpLocks/>
          </p:cNvCxnSpPr>
          <p:nvPr/>
        </p:nvCxnSpPr>
        <p:spPr>
          <a:xfrm>
            <a:off x="5432822" y="1981656"/>
            <a:ext cx="1024571" cy="3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05BC0D56-B054-74AD-266F-8155CE6FA7B3}"/>
              </a:ext>
            </a:extLst>
          </p:cNvPr>
          <p:cNvCxnSpPr/>
          <p:nvPr/>
        </p:nvCxnSpPr>
        <p:spPr>
          <a:xfrm flipH="1">
            <a:off x="5432821" y="2263183"/>
            <a:ext cx="1024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F582D759-36AB-49D3-B56E-7465B05E611A}"/>
              </a:ext>
            </a:extLst>
          </p:cNvPr>
          <p:cNvSpPr txBox="1"/>
          <p:nvPr/>
        </p:nvSpPr>
        <p:spPr>
          <a:xfrm>
            <a:off x="5457905" y="1458360"/>
            <a:ext cx="1024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for login</a:t>
            </a:r>
          </a:p>
          <a:p>
            <a:endParaRPr lang="en-US" dirty="0"/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FB9F819C-DBED-DD6B-466F-157674680CF7}"/>
              </a:ext>
            </a:extLst>
          </p:cNvPr>
          <p:cNvSpPr txBox="1"/>
          <p:nvPr/>
        </p:nvSpPr>
        <p:spPr>
          <a:xfrm>
            <a:off x="5673236" y="24125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234</Words>
  <Application>Microsoft Office PowerPoint</Application>
  <PresentationFormat>Trình chiếu Trên màn hình (16:9)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6</vt:i4>
      </vt:variant>
      <vt:variant>
        <vt:lpstr>Tiêu đề Bản chiếu</vt:lpstr>
      </vt:variant>
      <vt:variant>
        <vt:i4>12</vt:i4>
      </vt:variant>
    </vt:vector>
  </HeadingPairs>
  <TitlesOfParts>
    <vt:vector size="23" baseType="lpstr">
      <vt:lpstr>Walter Turncoat</vt:lpstr>
      <vt:lpstr>Times New Roman</vt:lpstr>
      <vt:lpstr>Noto Sans Symbols</vt:lpstr>
      <vt:lpstr>Arial</vt:lpstr>
      <vt:lpstr>Sniglet</vt:lpstr>
      <vt:lpstr>Office Theme</vt:lpstr>
      <vt:lpstr>Office Theme</vt:lpstr>
      <vt:lpstr>Office Theme</vt:lpstr>
      <vt:lpstr>Office Theme</vt:lpstr>
      <vt:lpstr>Office Theme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admin</dc:creator>
  <cp:lastModifiedBy>TRẦN XUÂN DƯƠNG</cp:lastModifiedBy>
  <cp:revision>5</cp:revision>
  <dcterms:modified xsi:type="dcterms:W3CDTF">2022-12-08T10:21:04Z</dcterms:modified>
</cp:coreProperties>
</file>