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74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6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71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3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3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4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4DC8-DC59-4B1B-AAE1-EE20B1B7D907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C6B27E-5D12-44D9-B1C7-0C40F043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Algoritmi de Sortare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De Tonț Dragoș-Valentin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 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o-RO" dirty="0" smtClean="0"/>
              <a:t>C++ sort O(n *log²n)</a:t>
            </a:r>
          </a:p>
          <a:p>
            <a:pPr>
              <a:buFont typeface="+mj-lt"/>
              <a:buAutoNum type="arabicPeriod"/>
            </a:pPr>
            <a:r>
              <a:rPr lang="ro-RO" dirty="0" smtClean="0"/>
              <a:t>Bubble sort O(n²)</a:t>
            </a:r>
          </a:p>
          <a:p>
            <a:pPr>
              <a:buFont typeface="+mj-lt"/>
              <a:buAutoNum type="arabicPeriod"/>
            </a:pPr>
            <a:r>
              <a:rPr lang="ro-RO" dirty="0" smtClean="0"/>
              <a:t>Count sort O(n+k)</a:t>
            </a:r>
          </a:p>
          <a:p>
            <a:pPr>
              <a:buFont typeface="+mj-lt"/>
              <a:buAutoNum type="arabicPeriod"/>
            </a:pPr>
            <a:r>
              <a:rPr lang="ro-RO" dirty="0" smtClean="0"/>
              <a:t>Radix sort O(n*log n)</a:t>
            </a:r>
          </a:p>
          <a:p>
            <a:pPr>
              <a:buFont typeface="+mj-lt"/>
              <a:buAutoNum type="arabicPeriod"/>
            </a:pPr>
            <a:r>
              <a:rPr lang="ro-RO" dirty="0" smtClean="0"/>
              <a:t>Merge sort O(n*log n)</a:t>
            </a:r>
          </a:p>
          <a:p>
            <a:pPr>
              <a:buFont typeface="+mj-lt"/>
              <a:buAutoNum type="arabicPeriod"/>
            </a:pPr>
            <a:r>
              <a:rPr lang="ro-RO" dirty="0" smtClean="0"/>
              <a:t>Quick sort O(n²) sau O(n*log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7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Testul 1</a:t>
            </a:r>
            <a:br>
              <a:rPr lang="ro-RO" dirty="0" smtClean="0"/>
            </a:br>
            <a:r>
              <a:rPr lang="ro-RO" dirty="0" smtClean="0"/>
              <a:t>N=1000 Max=1000 ordonate aleator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C</a:t>
            </a:r>
            <a:r>
              <a:rPr lang="en-US" dirty="0" smtClean="0"/>
              <a:t>++ </a:t>
            </a:r>
            <a:r>
              <a:rPr lang="en-US" dirty="0"/>
              <a:t>sort: 0.001996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Bubble </a:t>
            </a:r>
            <a:r>
              <a:rPr lang="en-US" dirty="0"/>
              <a:t>sort: 0.273316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Count </a:t>
            </a:r>
            <a:r>
              <a:rPr lang="en-US" dirty="0"/>
              <a:t>sort: 0.000945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Radix </a:t>
            </a:r>
            <a:r>
              <a:rPr lang="en-US" dirty="0"/>
              <a:t>sort: 0.001047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M</a:t>
            </a:r>
            <a:r>
              <a:rPr lang="en-US" dirty="0" err="1" smtClean="0"/>
              <a:t>erge</a:t>
            </a:r>
            <a:r>
              <a:rPr lang="en-US" dirty="0" smtClean="0"/>
              <a:t> </a:t>
            </a:r>
            <a:r>
              <a:rPr lang="en-US" dirty="0"/>
              <a:t>sort: 0.008927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Q</a:t>
            </a:r>
            <a:r>
              <a:rPr lang="en-US" dirty="0" err="1" smtClean="0"/>
              <a:t>uick</a:t>
            </a:r>
            <a:r>
              <a:rPr lang="en-US" dirty="0" smtClean="0"/>
              <a:t> </a:t>
            </a:r>
            <a:r>
              <a:rPr lang="en-US" dirty="0"/>
              <a:t>sort: 0.001045 s</a:t>
            </a:r>
          </a:p>
        </p:txBody>
      </p:sp>
    </p:spTree>
    <p:extLst>
      <p:ext uri="{BB962C8B-B14F-4D97-AF65-F5344CB8AC3E}">
        <p14:creationId xmlns:p14="http://schemas.microsoft.com/office/powerpoint/2010/main" val="208183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Testul 2</a:t>
            </a:r>
            <a:br>
              <a:rPr lang="ro-RO" dirty="0" smtClean="0"/>
            </a:br>
            <a:r>
              <a:rPr lang="ro-RO" dirty="0" smtClean="0"/>
              <a:t>N=1000 Max=500 ordonate aleator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C</a:t>
            </a:r>
            <a:r>
              <a:rPr lang="en-US" dirty="0" smtClean="0"/>
              <a:t>++ </a:t>
            </a:r>
            <a:r>
              <a:rPr lang="en-US" dirty="0"/>
              <a:t>sort: 0.000998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Bubble </a:t>
            </a:r>
            <a:r>
              <a:rPr lang="en-US" dirty="0"/>
              <a:t>sort: 0.003006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Count </a:t>
            </a:r>
            <a:r>
              <a:rPr lang="en-US" dirty="0"/>
              <a:t>sort: 0.000999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Radix </a:t>
            </a:r>
            <a:r>
              <a:rPr lang="en-US" dirty="0"/>
              <a:t>sort: 0.002997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M</a:t>
            </a:r>
            <a:r>
              <a:rPr lang="en-US" dirty="0" err="1" smtClean="0"/>
              <a:t>erge</a:t>
            </a:r>
            <a:r>
              <a:rPr lang="en-US" dirty="0" smtClean="0"/>
              <a:t> </a:t>
            </a:r>
            <a:r>
              <a:rPr lang="en-US" dirty="0"/>
              <a:t>sort: 0.000996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Q</a:t>
            </a:r>
            <a:r>
              <a:rPr lang="en-US" dirty="0" err="1" smtClean="0"/>
              <a:t>uick</a:t>
            </a:r>
            <a:r>
              <a:rPr lang="en-US" dirty="0" smtClean="0"/>
              <a:t> </a:t>
            </a:r>
            <a:r>
              <a:rPr lang="en-US" dirty="0"/>
              <a:t>sort: 0.001005 s</a:t>
            </a:r>
          </a:p>
        </p:txBody>
      </p:sp>
    </p:spTree>
    <p:extLst>
      <p:ext uri="{BB962C8B-B14F-4D97-AF65-F5344CB8AC3E}">
        <p14:creationId xmlns:p14="http://schemas.microsoft.com/office/powerpoint/2010/main" val="27861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Testul 3</a:t>
            </a:r>
            <a:br>
              <a:rPr lang="ro-RO" dirty="0" smtClean="0"/>
            </a:br>
            <a:r>
              <a:rPr lang="ro-RO" dirty="0" smtClean="0"/>
              <a:t>N=10000 Max=10000 ordonate crescător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C</a:t>
            </a:r>
            <a:r>
              <a:rPr lang="en-US" dirty="0" smtClean="0"/>
              <a:t>++ </a:t>
            </a:r>
            <a:r>
              <a:rPr lang="en-US" dirty="0"/>
              <a:t>sort: 0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Bubble </a:t>
            </a:r>
            <a:r>
              <a:rPr lang="en-US" dirty="0"/>
              <a:t>sort: 0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Count </a:t>
            </a:r>
            <a:r>
              <a:rPr lang="en-US" dirty="0"/>
              <a:t>sort: 0.000996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Radix </a:t>
            </a:r>
            <a:r>
              <a:rPr lang="en-US" dirty="0"/>
              <a:t>sort: 0.000998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M</a:t>
            </a:r>
            <a:r>
              <a:rPr lang="en-US" dirty="0" err="1" smtClean="0"/>
              <a:t>erge</a:t>
            </a:r>
            <a:r>
              <a:rPr lang="en-US" dirty="0" smtClean="0"/>
              <a:t> </a:t>
            </a:r>
            <a:r>
              <a:rPr lang="en-US" dirty="0"/>
              <a:t>sort: 0.010974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Q</a:t>
            </a:r>
            <a:r>
              <a:rPr lang="en-US" dirty="0" err="1" smtClean="0"/>
              <a:t>uick</a:t>
            </a:r>
            <a:r>
              <a:rPr lang="en-US" dirty="0" smtClean="0"/>
              <a:t> </a:t>
            </a:r>
            <a:r>
              <a:rPr lang="en-US" dirty="0"/>
              <a:t>sort: 0.147603 s</a:t>
            </a:r>
          </a:p>
        </p:txBody>
      </p:sp>
    </p:spTree>
    <p:extLst>
      <p:ext uri="{BB962C8B-B14F-4D97-AF65-F5344CB8AC3E}">
        <p14:creationId xmlns:p14="http://schemas.microsoft.com/office/powerpoint/2010/main" val="192688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Testul 4</a:t>
            </a:r>
            <a:br>
              <a:rPr lang="ro-RO" dirty="0" smtClean="0"/>
            </a:br>
            <a:r>
              <a:rPr lang="ro-RO" dirty="0" smtClean="0"/>
              <a:t>N=100000 Max=100000 ordonate aleator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C</a:t>
            </a:r>
            <a:r>
              <a:rPr lang="en-US" dirty="0" smtClean="0"/>
              <a:t>++ </a:t>
            </a:r>
            <a:r>
              <a:rPr lang="en-US" dirty="0"/>
              <a:t>sort: 0.019733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Bubble </a:t>
            </a:r>
            <a:r>
              <a:rPr lang="en-US" dirty="0"/>
              <a:t>sort: 0.000992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Count </a:t>
            </a:r>
            <a:r>
              <a:rPr lang="en-US" dirty="0"/>
              <a:t>sort: 0.005951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Radix </a:t>
            </a:r>
            <a:r>
              <a:rPr lang="en-US" dirty="0"/>
              <a:t>sort: 0.014961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M</a:t>
            </a:r>
            <a:r>
              <a:rPr lang="en-US" dirty="0" err="1" smtClean="0"/>
              <a:t>erge</a:t>
            </a:r>
            <a:r>
              <a:rPr lang="en-US" dirty="0" smtClean="0"/>
              <a:t> </a:t>
            </a:r>
            <a:r>
              <a:rPr lang="en-US" dirty="0"/>
              <a:t>sort: 0.355594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Q</a:t>
            </a:r>
            <a:r>
              <a:rPr lang="en-US" dirty="0" err="1" smtClean="0"/>
              <a:t>uick</a:t>
            </a:r>
            <a:r>
              <a:rPr lang="en-US" dirty="0" smtClean="0"/>
              <a:t> </a:t>
            </a:r>
            <a:r>
              <a:rPr lang="en-US" dirty="0"/>
              <a:t>sort: 0.014973 s</a:t>
            </a:r>
          </a:p>
        </p:txBody>
      </p:sp>
    </p:spTree>
    <p:extLst>
      <p:ext uri="{BB962C8B-B14F-4D97-AF65-F5344CB8AC3E}">
        <p14:creationId xmlns:p14="http://schemas.microsoft.com/office/powerpoint/2010/main" val="292468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Testul 5</a:t>
            </a:r>
            <a:br>
              <a:rPr lang="ro-RO" dirty="0" smtClean="0"/>
            </a:br>
            <a:r>
              <a:rPr lang="ro-RO" dirty="0" smtClean="0"/>
              <a:t>N=100000 Max=70000 ordonate crescător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C</a:t>
            </a:r>
            <a:r>
              <a:rPr lang="en-US" dirty="0" smtClean="0"/>
              <a:t>++ </a:t>
            </a:r>
            <a:r>
              <a:rPr lang="en-US" dirty="0"/>
              <a:t>sort: 0.007978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Bubble </a:t>
            </a:r>
            <a:r>
              <a:rPr lang="en-US" dirty="0"/>
              <a:t>sort: 0.000997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Count </a:t>
            </a:r>
            <a:r>
              <a:rPr lang="en-US" dirty="0"/>
              <a:t>sort: 0.007014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Radix </a:t>
            </a:r>
            <a:r>
              <a:rPr lang="en-US" dirty="0"/>
              <a:t>sort: 0.013932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 smtClean="0"/>
              <a:t>M</a:t>
            </a:r>
            <a:r>
              <a:rPr lang="en-US" dirty="0" err="1" smtClean="0"/>
              <a:t>erge</a:t>
            </a:r>
            <a:r>
              <a:rPr lang="en-US" dirty="0" smtClean="0"/>
              <a:t> </a:t>
            </a:r>
            <a:r>
              <a:rPr lang="en-US" dirty="0"/>
              <a:t>sort: 0.387983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Q</a:t>
            </a:r>
            <a:r>
              <a:rPr lang="en-US" dirty="0" err="1" smtClean="0"/>
              <a:t>uick</a:t>
            </a:r>
            <a:r>
              <a:rPr lang="en-US" dirty="0" smtClean="0"/>
              <a:t> </a:t>
            </a:r>
            <a:r>
              <a:rPr lang="en-US" dirty="0"/>
              <a:t>sort: 11.924984 s</a:t>
            </a:r>
          </a:p>
        </p:txBody>
      </p:sp>
    </p:spTree>
    <p:extLst>
      <p:ext uri="{BB962C8B-B14F-4D97-AF65-F5344CB8AC3E}">
        <p14:creationId xmlns:p14="http://schemas.microsoft.com/office/powerpoint/2010/main" val="289389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Testul 6</a:t>
            </a:r>
            <a:br>
              <a:rPr lang="ro-RO" dirty="0" smtClean="0"/>
            </a:br>
            <a:r>
              <a:rPr lang="ro-RO" dirty="0" smtClean="0"/>
              <a:t>N=200000 Max=200000 ordonate aleator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C</a:t>
            </a:r>
            <a:r>
              <a:rPr lang="en-US" dirty="0" smtClean="0"/>
              <a:t>++ </a:t>
            </a:r>
            <a:r>
              <a:rPr lang="en-US" dirty="0"/>
              <a:t>sort: 0.035939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Bubble </a:t>
            </a:r>
            <a:r>
              <a:rPr lang="en-US" dirty="0"/>
              <a:t>sort: 0.001001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Count </a:t>
            </a:r>
            <a:r>
              <a:rPr lang="en-US" dirty="0"/>
              <a:t>sort: 0.005978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Radix </a:t>
            </a:r>
            <a:r>
              <a:rPr lang="en-US" dirty="0"/>
              <a:t>sort: 0.024959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M</a:t>
            </a:r>
            <a:r>
              <a:rPr lang="en-US" dirty="0" err="1" smtClean="0"/>
              <a:t>erge</a:t>
            </a:r>
            <a:r>
              <a:rPr lang="en-US" dirty="0" smtClean="0"/>
              <a:t> </a:t>
            </a:r>
            <a:r>
              <a:rPr lang="en-US" dirty="0"/>
              <a:t>sort: 0.571628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Q</a:t>
            </a:r>
            <a:r>
              <a:rPr lang="en-US" dirty="0" err="1" smtClean="0"/>
              <a:t>uick</a:t>
            </a:r>
            <a:r>
              <a:rPr lang="en-US" dirty="0" smtClean="0"/>
              <a:t> </a:t>
            </a:r>
            <a:r>
              <a:rPr lang="en-US" dirty="0"/>
              <a:t>sort: 0.025982 s</a:t>
            </a:r>
          </a:p>
        </p:txBody>
      </p:sp>
    </p:spTree>
    <p:extLst>
      <p:ext uri="{BB962C8B-B14F-4D97-AF65-F5344CB8AC3E}">
        <p14:creationId xmlns:p14="http://schemas.microsoft.com/office/powerpoint/2010/main" val="304112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Testul 7</a:t>
            </a:r>
            <a:br>
              <a:rPr lang="ro-RO" dirty="0" smtClean="0"/>
            </a:br>
            <a:r>
              <a:rPr lang="ro-RO" dirty="0" smtClean="0"/>
              <a:t>N=1000000 Max=20000 ordonate aleator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C</a:t>
            </a:r>
            <a:r>
              <a:rPr lang="en-US" dirty="0" smtClean="0"/>
              <a:t>++ </a:t>
            </a:r>
            <a:r>
              <a:rPr lang="en-US" dirty="0"/>
              <a:t>sort: 0.015958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Bubble </a:t>
            </a:r>
            <a:r>
              <a:rPr lang="en-US" dirty="0"/>
              <a:t>sort: 0.000997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Count </a:t>
            </a:r>
            <a:r>
              <a:rPr lang="en-US" dirty="0"/>
              <a:t>sort: 0.002991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en-US" dirty="0" smtClean="0"/>
              <a:t>Radix </a:t>
            </a:r>
            <a:r>
              <a:rPr lang="en-US" dirty="0"/>
              <a:t>sort: 0.010970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M</a:t>
            </a:r>
            <a:r>
              <a:rPr lang="en-US" dirty="0" err="1" smtClean="0"/>
              <a:t>erge</a:t>
            </a:r>
            <a:r>
              <a:rPr lang="en-US" dirty="0" smtClean="0"/>
              <a:t> </a:t>
            </a:r>
            <a:r>
              <a:rPr lang="en-US" dirty="0"/>
              <a:t>sort: 0.303780 </a:t>
            </a:r>
            <a:r>
              <a:rPr lang="en-US" dirty="0" smtClean="0"/>
              <a:t>s</a:t>
            </a:r>
            <a:endParaRPr lang="ro-RO" dirty="0" smtClean="0"/>
          </a:p>
          <a:p>
            <a:r>
              <a:rPr lang="ro-RO" dirty="0"/>
              <a:t>Q</a:t>
            </a:r>
            <a:r>
              <a:rPr lang="en-US" dirty="0" err="1" smtClean="0"/>
              <a:t>uick</a:t>
            </a:r>
            <a:r>
              <a:rPr lang="en-US" dirty="0" smtClean="0"/>
              <a:t> </a:t>
            </a:r>
            <a:r>
              <a:rPr lang="en-US" dirty="0"/>
              <a:t>sort: 0.012959 s</a:t>
            </a:r>
          </a:p>
        </p:txBody>
      </p:sp>
    </p:spTree>
    <p:extLst>
      <p:ext uri="{BB962C8B-B14F-4D97-AF65-F5344CB8AC3E}">
        <p14:creationId xmlns:p14="http://schemas.microsoft.com/office/powerpoint/2010/main" val="8120432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286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Algoritmi de Sortare</vt:lpstr>
      <vt:lpstr>Prezentare Algoritmi</vt:lpstr>
      <vt:lpstr>Testul 1 N=1000 Max=1000 ordonate aleator</vt:lpstr>
      <vt:lpstr>Testul 2 N=1000 Max=500 ordonate aleator</vt:lpstr>
      <vt:lpstr>Testul 3 N=10000 Max=10000 ordonate crescător</vt:lpstr>
      <vt:lpstr>Testul 4 N=100000 Max=100000 ordonate aleator</vt:lpstr>
      <vt:lpstr>Testul 5 N=100000 Max=70000 ordonate crescător</vt:lpstr>
      <vt:lpstr>Testul 6 N=200000 Max=200000 ordonate aleator</vt:lpstr>
      <vt:lpstr>Testul 7 N=1000000 Max=20000 ordonate aleator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Dragos</dc:creator>
  <cp:lastModifiedBy>Dragos</cp:lastModifiedBy>
  <cp:revision>2</cp:revision>
  <dcterms:created xsi:type="dcterms:W3CDTF">2021-03-25T09:16:03Z</dcterms:created>
  <dcterms:modified xsi:type="dcterms:W3CDTF">2021-03-25T09:30:13Z</dcterms:modified>
</cp:coreProperties>
</file>