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-52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C11FB07-E79A-45DA-BF14-BCBF23B9662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7E04AB-DEB0-4313-A686-CE8934FE1A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A63779-63CC-4BF1-BFE1-AE2BD6E24C13}"/>
              </a:ext>
            </a:extLst>
          </p:cNvPr>
          <p:cNvSpPr txBox="1"/>
          <p:nvPr/>
        </p:nvSpPr>
        <p:spPr>
          <a:xfrm>
            <a:off x="6682101" y="271697"/>
            <a:ext cx="345963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Node</a:t>
            </a:r>
          </a:p>
          <a:p>
            <a:r>
              <a:rPr lang="en-US" sz="2400" b="1" dirty="0"/>
              <a:t>Data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</a:t>
            </a:r>
            <a:r>
              <a:rPr lang="en-US" sz="2400" dirty="0" smtClean="0"/>
              <a:t>hint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D5B221-1F37-4BCE-928C-FAC792B69DD9}"/>
              </a:ext>
            </a:extLst>
          </p:cNvPr>
          <p:cNvSpPr txBox="1"/>
          <p:nvPr/>
        </p:nvSpPr>
        <p:spPr>
          <a:xfrm>
            <a:off x="418213" y="271697"/>
            <a:ext cx="580933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BinaryTree</a:t>
            </a:r>
            <a:endParaRPr lang="en-US" sz="2400" b="1" dirty="0" smtClean="0"/>
          </a:p>
          <a:p>
            <a:r>
              <a:rPr lang="en-US" sz="2400" b="1" dirty="0" smtClean="0"/>
              <a:t>Data </a:t>
            </a:r>
            <a:r>
              <a:rPr lang="en-US" sz="2400" b="1" dirty="0"/>
              <a:t>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Node </a:t>
            </a:r>
            <a:r>
              <a:rPr lang="en-US" sz="2400" dirty="0" err="1"/>
              <a:t>node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BinaryTree</a:t>
            </a:r>
            <a:r>
              <a:rPr lang="en-US" sz="2400" dirty="0"/>
              <a:t>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BinaryTree</a:t>
            </a:r>
            <a:r>
              <a:rPr lang="en-US" sz="2400" dirty="0"/>
              <a:t>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randNum</a:t>
            </a:r>
            <a:r>
              <a:rPr lang="en-US" sz="2400" dirty="0"/>
              <a:t> (static)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int</a:t>
            </a:r>
            <a:r>
              <a:rPr lang="en-US" sz="2400" dirty="0"/>
              <a:t> size (static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int</a:t>
            </a:r>
            <a:r>
              <a:rPr lang="en-US" sz="2400" dirty="0" smtClean="0"/>
              <a:t> count (static)</a:t>
            </a:r>
            <a:endParaRPr lang="en-US" sz="2400" dirty="0"/>
          </a:p>
          <a:p>
            <a:r>
              <a:rPr lang="en-US" sz="2400" b="1" dirty="0" smtClean="0"/>
              <a:t>Methods</a:t>
            </a:r>
            <a:r>
              <a:rPr 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dirty="0" smtClean="0"/>
              <a:t>oid </a:t>
            </a:r>
            <a:r>
              <a:rPr lang="en-US" sz="2400" dirty="0" err="1" smtClean="0"/>
              <a:t>addNode</a:t>
            </a:r>
            <a:r>
              <a:rPr lang="en-US" sz="2400" dirty="0" smtClean="0"/>
              <a:t> (String phrase, String hint)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dirty="0" smtClean="0"/>
              <a:t>oid </a:t>
            </a:r>
            <a:r>
              <a:rPr lang="en-US" sz="2400" dirty="0" err="1" smtClean="0"/>
              <a:t>deleteNode</a:t>
            </a:r>
            <a:r>
              <a:rPr lang="en-US" sz="2400" dirty="0" smtClean="0"/>
              <a:t> (String </a:t>
            </a:r>
            <a:r>
              <a:rPr lang="en-US" sz="2400" dirty="0" err="1" smtClean="0"/>
              <a:t>deleteValue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void </a:t>
            </a:r>
            <a:r>
              <a:rPr lang="en-US" sz="2400" dirty="0" err="1" smtClean="0"/>
              <a:t>changeRandNum</a:t>
            </a:r>
            <a:r>
              <a:rPr lang="en-US" sz="2400" smtClean="0"/>
              <a:t>()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dirty="0" smtClean="0"/>
              <a:t>oid </a:t>
            </a:r>
            <a:r>
              <a:rPr lang="en-US" sz="2400" dirty="0" err="1" smtClean="0"/>
              <a:t>findMin</a:t>
            </a:r>
            <a:r>
              <a:rPr lang="en-US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Node </a:t>
            </a:r>
            <a:r>
              <a:rPr lang="en-US" sz="2400" dirty="0" err="1" smtClean="0"/>
              <a:t>randNodeUtil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1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2F59C9-1319-438C-9276-C4AB1F7B5B13}"/>
              </a:ext>
            </a:extLst>
          </p:cNvPr>
          <p:cNvSpPr txBox="1"/>
          <p:nvPr/>
        </p:nvSpPr>
        <p:spPr>
          <a:xfrm>
            <a:off x="510139" y="571042"/>
            <a:ext cx="1124230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Driver</a:t>
            </a:r>
          </a:p>
          <a:p>
            <a:r>
              <a:rPr lang="en-US" sz="2400" b="1" dirty="0" smtClean="0"/>
              <a:t>Data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inFile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inputFile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input</a:t>
            </a:r>
          </a:p>
          <a:p>
            <a:r>
              <a:rPr lang="en-US" sz="2400" b="1" dirty="0" smtClean="0"/>
              <a:t>Methods</a:t>
            </a:r>
            <a:r>
              <a:rPr 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generateTree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gameLevel</a:t>
            </a:r>
            <a:r>
              <a:rPr lang="en-US" sz="2400" dirty="0"/>
              <a:t>, </a:t>
            </a:r>
            <a:r>
              <a:rPr lang="en-US" sz="2400" dirty="0" err="1"/>
              <a:t>BinaryTree</a:t>
            </a:r>
            <a:r>
              <a:rPr lang="en-US" sz="2400" dirty="0"/>
              <a:t> tree)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Node </a:t>
            </a:r>
            <a:r>
              <a:rPr lang="en-US" sz="2400" dirty="0" err="1" smtClean="0"/>
              <a:t>find</a:t>
            </a:r>
            <a:r>
              <a:rPr lang="en-US" sz="2400" dirty="0" err="1" smtClean="0"/>
              <a:t>RandomNode</a:t>
            </a:r>
            <a:r>
              <a:rPr lang="en-US" sz="2400" dirty="0" smtClean="0"/>
              <a:t>(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</a:t>
            </a:r>
            <a:r>
              <a:rPr lang="en-US" sz="2400" dirty="0"/>
              <a:t>tree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</a:t>
            </a:r>
            <a:r>
              <a:rPr lang="en-US" sz="2400" dirty="0" err="1" smtClean="0"/>
              <a:t>oolean</a:t>
            </a:r>
            <a:r>
              <a:rPr lang="en-US" sz="2400" dirty="0"/>
              <a:t> </a:t>
            </a:r>
            <a:r>
              <a:rPr lang="en-US" sz="2400" dirty="0" err="1"/>
              <a:t>checkGameWon</a:t>
            </a:r>
            <a:r>
              <a:rPr lang="en-US" sz="2400" dirty="0"/>
              <a:t>(char[] </a:t>
            </a:r>
            <a:r>
              <a:rPr lang="en-US" sz="2400" dirty="0" err="1"/>
              <a:t>guessArray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mistakes, </a:t>
            </a:r>
            <a:r>
              <a:rPr lang="en-US" sz="2400" dirty="0" err="1"/>
              <a:t>int</a:t>
            </a:r>
            <a:r>
              <a:rPr lang="en-US" sz="2400" dirty="0"/>
              <a:t> spaces, </a:t>
            </a:r>
            <a:r>
              <a:rPr lang="en-US" sz="2400" dirty="0" err="1"/>
              <a:t>int</a:t>
            </a:r>
            <a:r>
              <a:rPr lang="en-US" sz="2400" dirty="0"/>
              <a:t> underscores, String word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err="1"/>
              <a:t>checkGuess</a:t>
            </a:r>
            <a:r>
              <a:rPr lang="en-US" sz="2400" dirty="0"/>
              <a:t>(char guess, String word, char[] </a:t>
            </a:r>
            <a:r>
              <a:rPr lang="en-US" sz="2400" dirty="0" err="1"/>
              <a:t>guessArray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mistakes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HangAMan</a:t>
            </a:r>
            <a:r>
              <a:rPr lang="en-US" sz="2400" dirty="0"/>
              <a:t>(String[] </a:t>
            </a:r>
            <a:r>
              <a:rPr lang="en-US" sz="2400" dirty="0" err="1"/>
              <a:t>hangedMan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mistakes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printGuess</a:t>
            </a:r>
            <a:r>
              <a:rPr lang="en-US" sz="2400" dirty="0"/>
              <a:t>(char[] </a:t>
            </a:r>
            <a:r>
              <a:rPr lang="en-US" sz="2400" dirty="0" err="1"/>
              <a:t>guessArray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underscores)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err="1"/>
              <a:t>getWord</a:t>
            </a:r>
            <a:r>
              <a:rPr lang="en-US" sz="2400" dirty="0"/>
              <a:t>(String word, char[] </a:t>
            </a:r>
            <a:r>
              <a:rPr lang="en-US" sz="2400" dirty="0" err="1"/>
              <a:t>guessArray</a:t>
            </a:r>
            <a:r>
              <a:rPr lang="en-US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9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</TotalTime>
  <Words>134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Slipstream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Sobolewski</dc:creator>
  <cp:lastModifiedBy>jacek_co</cp:lastModifiedBy>
  <cp:revision>4</cp:revision>
  <dcterms:created xsi:type="dcterms:W3CDTF">2018-05-01T13:13:27Z</dcterms:created>
  <dcterms:modified xsi:type="dcterms:W3CDTF">2018-05-02T02:19:18Z</dcterms:modified>
</cp:coreProperties>
</file>